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</p:sldMasterIdLst>
  <p:notesMasterIdLst>
    <p:notesMasterId r:id="rId26"/>
  </p:notesMasterIdLst>
  <p:sldIdLst>
    <p:sldId id="256" r:id="rId2"/>
    <p:sldId id="258" r:id="rId3"/>
    <p:sldId id="261" r:id="rId4"/>
    <p:sldId id="262" r:id="rId5"/>
    <p:sldId id="266" r:id="rId6"/>
    <p:sldId id="311" r:id="rId7"/>
    <p:sldId id="267" r:id="rId8"/>
    <p:sldId id="268" r:id="rId9"/>
    <p:sldId id="312" r:id="rId10"/>
    <p:sldId id="320" r:id="rId11"/>
    <p:sldId id="321" r:id="rId12"/>
    <p:sldId id="322" r:id="rId13"/>
    <p:sldId id="271" r:id="rId14"/>
    <p:sldId id="313" r:id="rId15"/>
    <p:sldId id="314" r:id="rId16"/>
    <p:sldId id="315" r:id="rId17"/>
    <p:sldId id="279" r:id="rId18"/>
    <p:sldId id="283" r:id="rId19"/>
    <p:sldId id="284" r:id="rId20"/>
    <p:sldId id="319" r:id="rId21"/>
    <p:sldId id="285" r:id="rId22"/>
    <p:sldId id="286" r:id="rId23"/>
    <p:sldId id="289" r:id="rId24"/>
    <p:sldId id="318" r:id="rId25"/>
  </p:sldIdLst>
  <p:sldSz cx="9144000" cy="5143500" type="screen16x9"/>
  <p:notesSz cx="6858000" cy="9144000"/>
  <p:embeddedFontLst>
    <p:embeddedFont>
      <p:font typeface="DM Sans" pitchFamily="2" charset="0"/>
      <p:regular r:id="rId27"/>
      <p:bold r:id="rId28"/>
      <p:italic r:id="rId29"/>
      <p:boldItalic r:id="rId30"/>
    </p:embeddedFont>
    <p:embeddedFont>
      <p:font typeface="Viga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1">
          <p15:clr>
            <a:srgbClr val="9AA0A6"/>
          </p15:clr>
        </p15:guide>
        <p15:guide id="2" pos="2880">
          <p15:clr>
            <a:srgbClr val="9AA0A6"/>
          </p15:clr>
        </p15:guide>
        <p15:guide id="3" pos="456">
          <p15:clr>
            <a:srgbClr val="9AA0A6"/>
          </p15:clr>
        </p15:guide>
        <p15:guide id="4" orient="horz" pos="1732">
          <p15:clr>
            <a:srgbClr val="9AA0A6"/>
          </p15:clr>
        </p15:guide>
        <p15:guide id="5" orient="horz" pos="26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C4395D-380F-4D31-8C02-A7A0B991CF7A}">
  <a:tblStyle styleId="{3CC4395D-380F-4D31-8C02-A7A0B991CF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6" y="187"/>
      </p:cViewPr>
      <p:guideLst>
        <p:guide orient="horz" pos="461"/>
        <p:guide pos="2880"/>
        <p:guide pos="456"/>
        <p:guide orient="horz" pos="1732"/>
        <p:guide orient="horz" pos="26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3EE2C-780F-499C-A731-11A21A677521}" type="doc">
      <dgm:prSet loTypeId="urn:microsoft.com/office/officeart/2005/8/layout/StepDownProcess" loCatId="process" qsTypeId="urn:microsoft.com/office/officeart/2005/8/quickstyle/simple4" qsCatId="simple" csTypeId="urn:microsoft.com/office/officeart/2005/8/colors/colorful2" csCatId="colorful" phldr="1"/>
      <dgm:spPr/>
    </dgm:pt>
    <dgm:pt modelId="{FDE1D6FC-73FC-4A6E-AA79-FF298C4CF61D}">
      <dgm:prSet phldrT="[Tekst]"/>
      <dgm:spPr/>
      <dgm:t>
        <a:bodyPr/>
        <a:lstStyle/>
        <a:p>
          <a:r>
            <a:rPr lang="nl-BE" dirty="0">
              <a:solidFill>
                <a:schemeClr val="tx1"/>
              </a:solidFill>
            </a:rPr>
            <a:t>Temperatuur Druk</a:t>
          </a:r>
        </a:p>
      </dgm:t>
    </dgm:pt>
    <dgm:pt modelId="{7F8E7D25-3218-417F-B0FA-77432A9E882E}" type="parTrans" cxnId="{174B6677-0664-4830-83D1-193DCBED3B0D}">
      <dgm:prSet/>
      <dgm:spPr/>
      <dgm:t>
        <a:bodyPr/>
        <a:lstStyle/>
        <a:p>
          <a:endParaRPr lang="nl-BE">
            <a:solidFill>
              <a:schemeClr val="tx1"/>
            </a:solidFill>
          </a:endParaRPr>
        </a:p>
      </dgm:t>
    </dgm:pt>
    <dgm:pt modelId="{D987D1CC-4332-4260-9284-FC65A6ABBE0E}" type="sibTrans" cxnId="{174B6677-0664-4830-83D1-193DCBED3B0D}">
      <dgm:prSet/>
      <dgm:spPr/>
      <dgm:t>
        <a:bodyPr/>
        <a:lstStyle/>
        <a:p>
          <a:endParaRPr lang="nl-BE">
            <a:solidFill>
              <a:schemeClr val="tx1"/>
            </a:solidFill>
          </a:endParaRPr>
        </a:p>
      </dgm:t>
    </dgm:pt>
    <dgm:pt modelId="{B194831F-61A0-40BB-8843-808583E06012}">
      <dgm:prSet phldrT="[Tekst]"/>
      <dgm:spPr/>
      <dgm:t>
        <a:bodyPr/>
        <a:lstStyle/>
        <a:p>
          <a:r>
            <a:rPr lang="nl-BE" dirty="0">
              <a:solidFill>
                <a:schemeClr val="tx1"/>
              </a:solidFill>
            </a:rPr>
            <a:t>Gegevens</a:t>
          </a:r>
        </a:p>
      </dgm:t>
    </dgm:pt>
    <dgm:pt modelId="{24730C96-D73D-41B7-9A98-B553DC81BF4A}" type="parTrans" cxnId="{867EF957-FA3D-4B5A-8872-A3C5441EAEE9}">
      <dgm:prSet/>
      <dgm:spPr/>
      <dgm:t>
        <a:bodyPr/>
        <a:lstStyle/>
        <a:p>
          <a:endParaRPr lang="nl-BE">
            <a:solidFill>
              <a:schemeClr val="tx1"/>
            </a:solidFill>
          </a:endParaRPr>
        </a:p>
      </dgm:t>
    </dgm:pt>
    <dgm:pt modelId="{66441576-9EEF-46FC-B5DD-E0912E361861}" type="sibTrans" cxnId="{867EF957-FA3D-4B5A-8872-A3C5441EAEE9}">
      <dgm:prSet/>
      <dgm:spPr/>
      <dgm:t>
        <a:bodyPr/>
        <a:lstStyle/>
        <a:p>
          <a:endParaRPr lang="nl-BE">
            <a:solidFill>
              <a:schemeClr val="tx1"/>
            </a:solidFill>
          </a:endParaRPr>
        </a:p>
      </dgm:t>
    </dgm:pt>
    <dgm:pt modelId="{7CD094E2-43CE-4183-818C-6B8F416DCEE3}">
      <dgm:prSet phldrT="[Tekst]"/>
      <dgm:spPr/>
      <dgm:t>
        <a:bodyPr/>
        <a:lstStyle/>
        <a:p>
          <a:r>
            <a:rPr lang="nl-BE" dirty="0">
              <a:solidFill>
                <a:schemeClr val="tx1"/>
              </a:solidFill>
            </a:rPr>
            <a:t>Waardes op het scherm</a:t>
          </a:r>
        </a:p>
      </dgm:t>
    </dgm:pt>
    <dgm:pt modelId="{7EC04B3F-E95D-478F-B702-F017FFE21E3E}" type="parTrans" cxnId="{0E7028DD-B5A1-493A-BDEA-C83C1D1C0D1E}">
      <dgm:prSet/>
      <dgm:spPr/>
      <dgm:t>
        <a:bodyPr/>
        <a:lstStyle/>
        <a:p>
          <a:endParaRPr lang="nl-BE">
            <a:solidFill>
              <a:schemeClr val="tx1"/>
            </a:solidFill>
          </a:endParaRPr>
        </a:p>
      </dgm:t>
    </dgm:pt>
    <dgm:pt modelId="{86C8AAC6-DAEC-49B8-B6F6-03F5F3A7C3FA}" type="sibTrans" cxnId="{0E7028DD-B5A1-493A-BDEA-C83C1D1C0D1E}">
      <dgm:prSet/>
      <dgm:spPr/>
      <dgm:t>
        <a:bodyPr/>
        <a:lstStyle/>
        <a:p>
          <a:endParaRPr lang="nl-BE">
            <a:solidFill>
              <a:schemeClr val="tx1"/>
            </a:solidFill>
          </a:endParaRPr>
        </a:p>
      </dgm:t>
    </dgm:pt>
    <dgm:pt modelId="{4B84804C-A478-48C6-9D2F-8E9EB76C672B}" type="pres">
      <dgm:prSet presAssocID="{7843EE2C-780F-499C-A731-11A21A677521}" presName="rootnode" presStyleCnt="0">
        <dgm:presLayoutVars>
          <dgm:chMax/>
          <dgm:chPref/>
          <dgm:dir/>
          <dgm:animLvl val="lvl"/>
        </dgm:presLayoutVars>
      </dgm:prSet>
      <dgm:spPr/>
    </dgm:pt>
    <dgm:pt modelId="{8AA2CE9C-4FC6-41E0-AE03-3B072386E7FC}" type="pres">
      <dgm:prSet presAssocID="{FDE1D6FC-73FC-4A6E-AA79-FF298C4CF61D}" presName="composite" presStyleCnt="0"/>
      <dgm:spPr/>
    </dgm:pt>
    <dgm:pt modelId="{F5677E85-412B-4368-B1A4-5E27F210EBA1}" type="pres">
      <dgm:prSet presAssocID="{FDE1D6FC-73FC-4A6E-AA79-FF298C4CF61D}" presName="bentUpArrow1" presStyleLbl="alignImgPlace1" presStyleIdx="0" presStyleCnt="2"/>
      <dgm:spPr/>
    </dgm:pt>
    <dgm:pt modelId="{783B53CB-D278-403B-8293-4A120C3365A4}" type="pres">
      <dgm:prSet presAssocID="{FDE1D6FC-73FC-4A6E-AA79-FF298C4CF61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1CEAEEE-4118-4CC4-B895-AB8046B654B3}" type="pres">
      <dgm:prSet presAssocID="{FDE1D6FC-73FC-4A6E-AA79-FF298C4CF61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6D6B5D8-099C-4231-933C-22FEED771DD6}" type="pres">
      <dgm:prSet presAssocID="{D987D1CC-4332-4260-9284-FC65A6ABBE0E}" presName="sibTrans" presStyleCnt="0"/>
      <dgm:spPr/>
    </dgm:pt>
    <dgm:pt modelId="{287213F4-1258-4536-9F90-799E2A2B20C8}" type="pres">
      <dgm:prSet presAssocID="{B194831F-61A0-40BB-8843-808583E06012}" presName="composite" presStyleCnt="0"/>
      <dgm:spPr/>
    </dgm:pt>
    <dgm:pt modelId="{CA80F856-FBB4-414A-8D51-DA641785B705}" type="pres">
      <dgm:prSet presAssocID="{B194831F-61A0-40BB-8843-808583E06012}" presName="bentUpArrow1" presStyleLbl="alignImgPlace1" presStyleIdx="1" presStyleCnt="2"/>
      <dgm:spPr/>
    </dgm:pt>
    <dgm:pt modelId="{B14EC740-4651-4385-85E3-D549AF1A869B}" type="pres">
      <dgm:prSet presAssocID="{B194831F-61A0-40BB-8843-808583E0601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3D3A1453-B169-4900-8365-F925FF10A8E4}" type="pres">
      <dgm:prSet presAssocID="{B194831F-61A0-40BB-8843-808583E06012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FEC18F3-FD01-4700-8F37-92AF02624960}" type="pres">
      <dgm:prSet presAssocID="{66441576-9EEF-46FC-B5DD-E0912E361861}" presName="sibTrans" presStyleCnt="0"/>
      <dgm:spPr/>
    </dgm:pt>
    <dgm:pt modelId="{6541C1E8-8193-4365-8D0C-6BB7CFD08A12}" type="pres">
      <dgm:prSet presAssocID="{7CD094E2-43CE-4183-818C-6B8F416DCEE3}" presName="composite" presStyleCnt="0"/>
      <dgm:spPr/>
    </dgm:pt>
    <dgm:pt modelId="{DAB3B329-1309-4E08-A152-36BC1FD07D82}" type="pres">
      <dgm:prSet presAssocID="{7CD094E2-43CE-4183-818C-6B8F416DCEE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B003C2B-61FD-42EB-846E-95B94EABB60C}" type="presOf" srcId="{B194831F-61A0-40BB-8843-808583E06012}" destId="{B14EC740-4651-4385-85E3-D549AF1A869B}" srcOrd="0" destOrd="0" presId="urn:microsoft.com/office/officeart/2005/8/layout/StepDownProcess"/>
    <dgm:cxn modelId="{7880E53D-A82F-4EBB-AB16-8451921320C2}" type="presOf" srcId="{7843EE2C-780F-499C-A731-11A21A677521}" destId="{4B84804C-A478-48C6-9D2F-8E9EB76C672B}" srcOrd="0" destOrd="0" presId="urn:microsoft.com/office/officeart/2005/8/layout/StepDownProcess"/>
    <dgm:cxn modelId="{C08E7448-FFEB-4E74-84EB-73E5B76F43E7}" type="presOf" srcId="{FDE1D6FC-73FC-4A6E-AA79-FF298C4CF61D}" destId="{783B53CB-D278-403B-8293-4A120C3365A4}" srcOrd="0" destOrd="0" presId="urn:microsoft.com/office/officeart/2005/8/layout/StepDownProcess"/>
    <dgm:cxn modelId="{A3E3DC70-DDCE-4696-8E11-6AB1CE322969}" type="presOf" srcId="{7CD094E2-43CE-4183-818C-6B8F416DCEE3}" destId="{DAB3B329-1309-4E08-A152-36BC1FD07D82}" srcOrd="0" destOrd="0" presId="urn:microsoft.com/office/officeart/2005/8/layout/StepDownProcess"/>
    <dgm:cxn modelId="{174B6677-0664-4830-83D1-193DCBED3B0D}" srcId="{7843EE2C-780F-499C-A731-11A21A677521}" destId="{FDE1D6FC-73FC-4A6E-AA79-FF298C4CF61D}" srcOrd="0" destOrd="0" parTransId="{7F8E7D25-3218-417F-B0FA-77432A9E882E}" sibTransId="{D987D1CC-4332-4260-9284-FC65A6ABBE0E}"/>
    <dgm:cxn modelId="{867EF957-FA3D-4B5A-8872-A3C5441EAEE9}" srcId="{7843EE2C-780F-499C-A731-11A21A677521}" destId="{B194831F-61A0-40BB-8843-808583E06012}" srcOrd="1" destOrd="0" parTransId="{24730C96-D73D-41B7-9A98-B553DC81BF4A}" sibTransId="{66441576-9EEF-46FC-B5DD-E0912E361861}"/>
    <dgm:cxn modelId="{0E7028DD-B5A1-493A-BDEA-C83C1D1C0D1E}" srcId="{7843EE2C-780F-499C-A731-11A21A677521}" destId="{7CD094E2-43CE-4183-818C-6B8F416DCEE3}" srcOrd="2" destOrd="0" parTransId="{7EC04B3F-E95D-478F-B702-F017FFE21E3E}" sibTransId="{86C8AAC6-DAEC-49B8-B6F6-03F5F3A7C3FA}"/>
    <dgm:cxn modelId="{7F1B405D-4EDE-492E-B796-8A24C6032A6A}" type="presParOf" srcId="{4B84804C-A478-48C6-9D2F-8E9EB76C672B}" destId="{8AA2CE9C-4FC6-41E0-AE03-3B072386E7FC}" srcOrd="0" destOrd="0" presId="urn:microsoft.com/office/officeart/2005/8/layout/StepDownProcess"/>
    <dgm:cxn modelId="{058698C7-522C-4226-AB74-1E7E4E12CE7D}" type="presParOf" srcId="{8AA2CE9C-4FC6-41E0-AE03-3B072386E7FC}" destId="{F5677E85-412B-4368-B1A4-5E27F210EBA1}" srcOrd="0" destOrd="0" presId="urn:microsoft.com/office/officeart/2005/8/layout/StepDownProcess"/>
    <dgm:cxn modelId="{70C8CF2D-024A-4B7A-929A-CF8A6424E48F}" type="presParOf" srcId="{8AA2CE9C-4FC6-41E0-AE03-3B072386E7FC}" destId="{783B53CB-D278-403B-8293-4A120C3365A4}" srcOrd="1" destOrd="0" presId="urn:microsoft.com/office/officeart/2005/8/layout/StepDownProcess"/>
    <dgm:cxn modelId="{D08D9A2F-41EE-42D3-92E3-71D156191A43}" type="presParOf" srcId="{8AA2CE9C-4FC6-41E0-AE03-3B072386E7FC}" destId="{E1CEAEEE-4118-4CC4-B895-AB8046B654B3}" srcOrd="2" destOrd="0" presId="urn:microsoft.com/office/officeart/2005/8/layout/StepDownProcess"/>
    <dgm:cxn modelId="{A11410D7-3A51-48E7-91A1-7E712B036563}" type="presParOf" srcId="{4B84804C-A478-48C6-9D2F-8E9EB76C672B}" destId="{76D6B5D8-099C-4231-933C-22FEED771DD6}" srcOrd="1" destOrd="0" presId="urn:microsoft.com/office/officeart/2005/8/layout/StepDownProcess"/>
    <dgm:cxn modelId="{C56ADBFF-5958-4524-9BD0-ACD1446342B6}" type="presParOf" srcId="{4B84804C-A478-48C6-9D2F-8E9EB76C672B}" destId="{287213F4-1258-4536-9F90-799E2A2B20C8}" srcOrd="2" destOrd="0" presId="urn:microsoft.com/office/officeart/2005/8/layout/StepDownProcess"/>
    <dgm:cxn modelId="{EA60669B-4722-4FCC-90A2-000BA2ECDA75}" type="presParOf" srcId="{287213F4-1258-4536-9F90-799E2A2B20C8}" destId="{CA80F856-FBB4-414A-8D51-DA641785B705}" srcOrd="0" destOrd="0" presId="urn:microsoft.com/office/officeart/2005/8/layout/StepDownProcess"/>
    <dgm:cxn modelId="{6B9AF37C-A81B-4CCC-8E72-2741422B3AC7}" type="presParOf" srcId="{287213F4-1258-4536-9F90-799E2A2B20C8}" destId="{B14EC740-4651-4385-85E3-D549AF1A869B}" srcOrd="1" destOrd="0" presId="urn:microsoft.com/office/officeart/2005/8/layout/StepDownProcess"/>
    <dgm:cxn modelId="{75CE8465-4318-466D-A6CB-6887E54E3342}" type="presParOf" srcId="{287213F4-1258-4536-9F90-799E2A2B20C8}" destId="{3D3A1453-B169-4900-8365-F925FF10A8E4}" srcOrd="2" destOrd="0" presId="urn:microsoft.com/office/officeart/2005/8/layout/StepDownProcess"/>
    <dgm:cxn modelId="{1D27499A-E910-4107-86A1-E0895BB78E70}" type="presParOf" srcId="{4B84804C-A478-48C6-9D2F-8E9EB76C672B}" destId="{CFEC18F3-FD01-4700-8F37-92AF02624960}" srcOrd="3" destOrd="0" presId="urn:microsoft.com/office/officeart/2005/8/layout/StepDownProcess"/>
    <dgm:cxn modelId="{9B0F7FB7-2CF4-42CA-8591-664195DDC95F}" type="presParOf" srcId="{4B84804C-A478-48C6-9D2F-8E9EB76C672B}" destId="{6541C1E8-8193-4365-8D0C-6BB7CFD08A12}" srcOrd="4" destOrd="0" presId="urn:microsoft.com/office/officeart/2005/8/layout/StepDownProcess"/>
    <dgm:cxn modelId="{29D02377-379E-461B-98C3-6EFCF75B5D8B}" type="presParOf" srcId="{6541C1E8-8193-4365-8D0C-6BB7CFD08A12}" destId="{DAB3B329-1309-4E08-A152-36BC1FD07D8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77E85-412B-4368-B1A4-5E27F210EBA1}">
      <dsp:nvSpPr>
        <dsp:cNvPr id="0" name=""/>
        <dsp:cNvSpPr/>
      </dsp:nvSpPr>
      <dsp:spPr>
        <a:xfrm rot="5400000">
          <a:off x="990166" y="1203840"/>
          <a:ext cx="1064693" cy="12121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3B53CB-D278-403B-8293-4A120C3365A4}">
      <dsp:nvSpPr>
        <dsp:cNvPr id="0" name=""/>
        <dsp:cNvSpPr/>
      </dsp:nvSpPr>
      <dsp:spPr>
        <a:xfrm>
          <a:off x="708087" y="23606"/>
          <a:ext cx="1792316" cy="125456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>
              <a:solidFill>
                <a:schemeClr val="tx1"/>
              </a:solidFill>
            </a:rPr>
            <a:t>Temperatuur Druk</a:t>
          </a:r>
        </a:p>
      </dsp:txBody>
      <dsp:txXfrm>
        <a:off x="769341" y="84860"/>
        <a:ext cx="1669808" cy="1132055"/>
      </dsp:txXfrm>
    </dsp:sp>
    <dsp:sp modelId="{E1CEAEEE-4118-4CC4-B895-AB8046B654B3}">
      <dsp:nvSpPr>
        <dsp:cNvPr id="0" name=""/>
        <dsp:cNvSpPr/>
      </dsp:nvSpPr>
      <dsp:spPr>
        <a:xfrm>
          <a:off x="2500403" y="143258"/>
          <a:ext cx="1303560" cy="101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0F856-FBB4-414A-8D51-DA641785B705}">
      <dsp:nvSpPr>
        <dsp:cNvPr id="0" name=""/>
        <dsp:cNvSpPr/>
      </dsp:nvSpPr>
      <dsp:spPr>
        <a:xfrm rot="5400000">
          <a:off x="2476187" y="2613129"/>
          <a:ext cx="1064693" cy="12121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3905121"/>
            <a:satOff val="0"/>
            <a:lumOff val="243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4EC740-4651-4385-85E3-D549AF1A869B}">
      <dsp:nvSpPr>
        <dsp:cNvPr id="0" name=""/>
        <dsp:cNvSpPr/>
      </dsp:nvSpPr>
      <dsp:spPr>
        <a:xfrm>
          <a:off x="2194108" y="1432895"/>
          <a:ext cx="1792316" cy="125456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2373548"/>
                <a:satOff val="0"/>
                <a:lumOff val="-1686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2373548"/>
                <a:satOff val="0"/>
                <a:lumOff val="-1686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>
              <a:solidFill>
                <a:schemeClr val="tx1"/>
              </a:solidFill>
            </a:rPr>
            <a:t>Gegevens</a:t>
          </a:r>
        </a:p>
      </dsp:txBody>
      <dsp:txXfrm>
        <a:off x="2255362" y="1494149"/>
        <a:ext cx="1669808" cy="1132055"/>
      </dsp:txXfrm>
    </dsp:sp>
    <dsp:sp modelId="{3D3A1453-B169-4900-8365-F925FF10A8E4}">
      <dsp:nvSpPr>
        <dsp:cNvPr id="0" name=""/>
        <dsp:cNvSpPr/>
      </dsp:nvSpPr>
      <dsp:spPr>
        <a:xfrm>
          <a:off x="3986424" y="1552546"/>
          <a:ext cx="1303560" cy="101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3B329-1309-4E08-A152-36BC1FD07D82}">
      <dsp:nvSpPr>
        <dsp:cNvPr id="0" name=""/>
        <dsp:cNvSpPr/>
      </dsp:nvSpPr>
      <dsp:spPr>
        <a:xfrm>
          <a:off x="3680129" y="2842184"/>
          <a:ext cx="1792316" cy="125456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747096"/>
                <a:satOff val="0"/>
                <a:lumOff val="-337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4747096"/>
                <a:satOff val="0"/>
                <a:lumOff val="-337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>
              <a:solidFill>
                <a:schemeClr val="tx1"/>
              </a:solidFill>
            </a:rPr>
            <a:t>Waardes op het scherm</a:t>
          </a:r>
        </a:p>
      </dsp:txBody>
      <dsp:txXfrm>
        <a:off x="3741383" y="2903438"/>
        <a:ext cx="1669808" cy="1132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g6bdca54fc3_0_26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4" name="Google Shape;2084;g6bdca54fc3_0_26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bdca54fc3_0_26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bdca54fc3_0_26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6bdca54fc3_0_26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6bdca54fc3_0_26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2" name="Google Shape;2792;g6bdca54fc3_0_26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3" name="Google Shape;2793;g6bdca54fc3_0_26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2" name="Google Shape;2792;g6bdca54fc3_0_26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3" name="Google Shape;2793;g6bdca54fc3_0_26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037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" name="Google Shape;2813;g6bdca54fc3_0_27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4" name="Google Shape;2814;g6bdca54fc3_0_27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6bdca54fc3_0_26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6bdca54fc3_0_26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2" name="Google Shape;3002;g6bf9e5999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3" name="Google Shape;3003;g6bf9e5999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bb4ddd667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bb4ddd667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6bb4ddd667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6bb4ddd667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6bdca54e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6bdca54e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6bdca54fc3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6bdca54fc3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6bdca54fc3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6bdca54fc3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6bdca54fc3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6bdca54fc3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6bdca54fc3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6bdca54fc3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6bdca54fc3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6bdca54fc3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974350" y="527325"/>
            <a:ext cx="3769500" cy="291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4800"/>
              <a:buNone/>
              <a:defRPr sz="4800">
                <a:solidFill>
                  <a:srgbClr val="1F1C5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974350" y="3518775"/>
            <a:ext cx="387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0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_HEADER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2588250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3083100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 idx="2" hasCustomPrompt="1"/>
          </p:nvPr>
        </p:nvSpPr>
        <p:spPr>
          <a:xfrm>
            <a:off x="3243150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7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46499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346499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3"/>
          </p:nvPr>
        </p:nvSpPr>
        <p:spPr>
          <a:xfrm>
            <a:off x="835213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4"/>
          </p:nvPr>
        </p:nvSpPr>
        <p:spPr>
          <a:xfrm>
            <a:off x="835213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5"/>
          </p:nvPr>
        </p:nvSpPr>
        <p:spPr>
          <a:xfrm>
            <a:off x="609477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idx="6"/>
          </p:nvPr>
        </p:nvSpPr>
        <p:spPr>
          <a:xfrm>
            <a:off x="609477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98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76325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876325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6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5554975" y="526350"/>
            <a:ext cx="2730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ctrTitle"/>
          </p:nvPr>
        </p:nvSpPr>
        <p:spPr>
          <a:xfrm>
            <a:off x="572003" y="61488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572003" y="1013113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ctrTitle" idx="2"/>
          </p:nvPr>
        </p:nvSpPr>
        <p:spPr>
          <a:xfrm>
            <a:off x="572003" y="20550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3"/>
          </p:nvPr>
        </p:nvSpPr>
        <p:spPr>
          <a:xfrm>
            <a:off x="572003" y="24533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ctrTitle" idx="4"/>
          </p:nvPr>
        </p:nvSpPr>
        <p:spPr>
          <a:xfrm>
            <a:off x="572003" y="34952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5"/>
          </p:nvPr>
        </p:nvSpPr>
        <p:spPr>
          <a:xfrm>
            <a:off x="572003" y="38935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6" hasCustomPrompt="1"/>
          </p:nvPr>
        </p:nvSpPr>
        <p:spPr>
          <a:xfrm>
            <a:off x="3377303" y="73971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7" hasCustomPrompt="1"/>
          </p:nvPr>
        </p:nvSpPr>
        <p:spPr>
          <a:xfrm>
            <a:off x="3377303" y="217665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8" hasCustomPrompt="1"/>
          </p:nvPr>
        </p:nvSpPr>
        <p:spPr>
          <a:xfrm>
            <a:off x="3377303" y="361360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9" hasCustomPrompt="1"/>
          </p:nvPr>
        </p:nvSpPr>
        <p:spPr>
          <a:xfrm>
            <a:off x="4574503" y="73971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3" hasCustomPrompt="1"/>
          </p:nvPr>
        </p:nvSpPr>
        <p:spPr>
          <a:xfrm>
            <a:off x="4574503" y="217665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4503" y="361360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15"/>
          </p:nvPr>
        </p:nvSpPr>
        <p:spPr>
          <a:xfrm>
            <a:off x="5842903" y="61488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6"/>
          </p:nvPr>
        </p:nvSpPr>
        <p:spPr>
          <a:xfrm>
            <a:off x="5842903" y="1013113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 idx="17"/>
          </p:nvPr>
        </p:nvSpPr>
        <p:spPr>
          <a:xfrm>
            <a:off x="5842903" y="20550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8"/>
          </p:nvPr>
        </p:nvSpPr>
        <p:spPr>
          <a:xfrm>
            <a:off x="5842903" y="24533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ctrTitle" idx="19"/>
          </p:nvPr>
        </p:nvSpPr>
        <p:spPr>
          <a:xfrm>
            <a:off x="5842903" y="34952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0"/>
          </p:nvPr>
        </p:nvSpPr>
        <p:spPr>
          <a:xfrm>
            <a:off x="5842903" y="38935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ONE_COLUMN_TEXT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5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5953575" y="3447525"/>
            <a:ext cx="24303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 idx="2"/>
          </p:nvPr>
        </p:nvSpPr>
        <p:spPr>
          <a:xfrm>
            <a:off x="5953575" y="2949674"/>
            <a:ext cx="24303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288151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5277851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 idx="2" hasCustomPrompt="1"/>
          </p:nvPr>
        </p:nvSpPr>
        <p:spPr>
          <a:xfrm>
            <a:off x="5597951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5" r:id="rId9"/>
    <p:sldLayoutId id="2147483666" r:id="rId10"/>
    <p:sldLayoutId id="2147483668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/>
          <p:nvPr/>
        </p:nvSpPr>
        <p:spPr>
          <a:xfrm rot="-7509504">
            <a:off x="5455916" y="207622"/>
            <a:ext cx="5179224" cy="5732711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ctrTitle"/>
          </p:nvPr>
        </p:nvSpPr>
        <p:spPr>
          <a:xfrm>
            <a:off x="4974350" y="527325"/>
            <a:ext cx="3769500" cy="291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WEER SENSOR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60" name="Google Shape;160;p29"/>
          <p:cNvSpPr txBox="1">
            <a:spLocks noGrp="1"/>
          </p:cNvSpPr>
          <p:nvPr>
            <p:ph type="subTitle" idx="1"/>
          </p:nvPr>
        </p:nvSpPr>
        <p:spPr>
          <a:xfrm>
            <a:off x="4974350" y="3518775"/>
            <a:ext cx="387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Senne Willems</a:t>
            </a:r>
            <a:endParaRPr dirty="0">
              <a:solidFill>
                <a:schemeClr val="lt2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C0C0C8-A40C-E2BB-E14D-25B726BC0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226" y="133655"/>
            <a:ext cx="4876190" cy="48761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2642D-03AD-F52E-7A99-C5ABD8E0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Hoofdprogramma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CFBC15-41C5-3630-B955-2C688C277A5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453475" y="1183417"/>
            <a:ext cx="2430300" cy="539700"/>
          </a:xfrm>
        </p:spPr>
        <p:txBody>
          <a:bodyPr/>
          <a:lstStyle/>
          <a:p>
            <a:pPr algn="r"/>
            <a:r>
              <a:rPr lang="nl-BE" dirty="0" err="1"/>
              <a:t>Includes</a:t>
            </a:r>
            <a:r>
              <a:rPr lang="nl-BE" dirty="0"/>
              <a:t> en  variabelen</a:t>
            </a: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73A529A2-5F30-9DFE-8DC4-BA7A9F8A3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-353130"/>
            <a:ext cx="4912012" cy="584976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3A7249B0-4F88-4B11-C95F-83F754FC85FA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1995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013EC-DE76-A19C-19DB-4A8BF543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Hoofdprogramma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466A34-C093-AF85-E66C-BD824ACD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3575" y="3447525"/>
            <a:ext cx="2640356" cy="11499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492C73F-3CD1-2F90-9D9B-FAC4B5FBE8C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934787" y="1353150"/>
            <a:ext cx="2430300" cy="539700"/>
          </a:xfrm>
        </p:spPr>
        <p:txBody>
          <a:bodyPr/>
          <a:lstStyle/>
          <a:p>
            <a:r>
              <a:rPr lang="nl-BE" dirty="0"/>
              <a:t>Data ophalen en converteren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E527AD53-226B-5BEA-343D-F9DD53201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9" t="5694" r="-1989" b="26806"/>
          <a:stretch/>
        </p:blipFill>
        <p:spPr>
          <a:xfrm>
            <a:off x="153740" y="1035843"/>
            <a:ext cx="5964731" cy="3471863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E4AAE4BA-6168-C2E6-40A1-7A8A585D75FB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0174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5AAF3-7648-B975-6627-786F8652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Hoofdprogramma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1355B4-217A-E78A-E542-7DFE413E8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625" y="1524618"/>
            <a:ext cx="2430300" cy="1149900"/>
          </a:xfrm>
        </p:spPr>
        <p:txBody>
          <a:bodyPr/>
          <a:lstStyle/>
          <a:p>
            <a:r>
              <a:rPr lang="nl-BE" dirty="0"/>
              <a:t>Sturen naar OLED</a:t>
            </a:r>
          </a:p>
          <a:p>
            <a:r>
              <a:rPr lang="nl-BE" dirty="0"/>
              <a:t>Sturen via UART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9E319DA-2DC3-9DB8-7FEE-7699EF956C7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610174" y="887549"/>
            <a:ext cx="2430300" cy="539700"/>
          </a:xfrm>
        </p:spPr>
        <p:txBody>
          <a:bodyPr/>
          <a:lstStyle/>
          <a:p>
            <a:pPr algn="r"/>
            <a:r>
              <a:rPr lang="nl-BE" dirty="0"/>
              <a:t>Data tonen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EE2AAF3B-7863-64D9-254E-73F97CC8A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2" t="6667" r="28513" b="11389"/>
          <a:stretch/>
        </p:blipFill>
        <p:spPr>
          <a:xfrm>
            <a:off x="4243388" y="727968"/>
            <a:ext cx="4350544" cy="4214812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7656CE3C-5D71-5771-1438-2183B3C76C9E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0346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4"/>
          <p:cNvSpPr/>
          <p:nvPr/>
        </p:nvSpPr>
        <p:spPr>
          <a:xfrm rot="6517079">
            <a:off x="6027285" y="1234244"/>
            <a:ext cx="4864866" cy="3525934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44"/>
          <p:cNvSpPr txBox="1">
            <a:spLocks noGrp="1"/>
          </p:cNvSpPr>
          <p:nvPr>
            <p:ph type="title"/>
          </p:nvPr>
        </p:nvSpPr>
        <p:spPr>
          <a:xfrm>
            <a:off x="2588250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Doelstelling</a:t>
            </a:r>
            <a:endParaRPr dirty="0"/>
          </a:p>
        </p:txBody>
      </p:sp>
      <p:sp>
        <p:nvSpPr>
          <p:cNvPr id="1652" name="Google Shape;1652;p44"/>
          <p:cNvSpPr txBox="1">
            <a:spLocks noGrp="1"/>
          </p:cNvSpPr>
          <p:nvPr>
            <p:ph type="title" idx="2"/>
          </p:nvPr>
        </p:nvSpPr>
        <p:spPr>
          <a:xfrm>
            <a:off x="3243150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61" name="Google Shape;1761;p44"/>
          <p:cNvSpPr/>
          <p:nvPr/>
        </p:nvSpPr>
        <p:spPr>
          <a:xfrm rot="6517079">
            <a:off x="-1576249" y="839222"/>
            <a:ext cx="4864866" cy="3525934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1486;p43">
            <a:extLst>
              <a:ext uri="{FF2B5EF4-FFF2-40B4-BE49-F238E27FC236}">
                <a16:creationId xmlns:a16="http://schemas.microsoft.com/office/drawing/2014/main" id="{5E59B233-225E-70C6-EF24-D5D639ACED91}"/>
              </a:ext>
            </a:extLst>
          </p:cNvPr>
          <p:cNvGrpSpPr/>
          <p:nvPr/>
        </p:nvGrpSpPr>
        <p:grpSpPr>
          <a:xfrm>
            <a:off x="5570475" y="252580"/>
            <a:ext cx="3526417" cy="3305683"/>
            <a:chOff x="5906263" y="1914018"/>
            <a:chExt cx="3526417" cy="3305683"/>
          </a:xfrm>
        </p:grpSpPr>
        <p:sp>
          <p:nvSpPr>
            <p:cNvPr id="203" name="Google Shape;1487;p43">
              <a:extLst>
                <a:ext uri="{FF2B5EF4-FFF2-40B4-BE49-F238E27FC236}">
                  <a16:creationId xmlns:a16="http://schemas.microsoft.com/office/drawing/2014/main" id="{0B27A4DB-8AD7-4DF8-F091-1F3EBD1F534D}"/>
                </a:ext>
              </a:extLst>
            </p:cNvPr>
            <p:cNvSpPr/>
            <p:nvPr/>
          </p:nvSpPr>
          <p:spPr>
            <a:xfrm>
              <a:off x="7913703" y="4201404"/>
              <a:ext cx="1452695" cy="1018297"/>
            </a:xfrm>
            <a:custGeom>
              <a:avLst/>
              <a:gdLst/>
              <a:ahLst/>
              <a:cxnLst/>
              <a:rect l="l" t="t" r="r" b="b"/>
              <a:pathLst>
                <a:path w="82166" h="57596" extrusionOk="0">
                  <a:moveTo>
                    <a:pt x="30743" y="0"/>
                  </a:moveTo>
                  <a:lnTo>
                    <a:pt x="26015" y="1773"/>
                  </a:lnTo>
                  <a:cubicBezTo>
                    <a:pt x="26015" y="1773"/>
                    <a:pt x="38809" y="17350"/>
                    <a:pt x="50793" y="31679"/>
                  </a:cubicBezTo>
                  <a:cubicBezTo>
                    <a:pt x="48987" y="31838"/>
                    <a:pt x="47177" y="31941"/>
                    <a:pt x="45406" y="31941"/>
                  </a:cubicBezTo>
                  <a:cubicBezTo>
                    <a:pt x="42293" y="31941"/>
                    <a:pt x="39300" y="31624"/>
                    <a:pt x="36656" y="30742"/>
                  </a:cubicBezTo>
                  <a:cubicBezTo>
                    <a:pt x="24241" y="26603"/>
                    <a:pt x="14190" y="17736"/>
                    <a:pt x="14190" y="17736"/>
                  </a:cubicBezTo>
                  <a:lnTo>
                    <a:pt x="14190" y="17736"/>
                  </a:lnTo>
                  <a:cubicBezTo>
                    <a:pt x="1" y="18918"/>
                    <a:pt x="21284" y="41975"/>
                    <a:pt x="29561" y="48479"/>
                  </a:cubicBezTo>
                  <a:cubicBezTo>
                    <a:pt x="37757" y="54918"/>
                    <a:pt x="44046" y="57596"/>
                    <a:pt x="49730" y="57596"/>
                  </a:cubicBezTo>
                  <a:cubicBezTo>
                    <a:pt x="55542" y="57596"/>
                    <a:pt x="60722" y="54797"/>
                    <a:pt x="66662" y="50359"/>
                  </a:cubicBezTo>
                  <a:cubicBezTo>
                    <a:pt x="68778" y="52771"/>
                    <a:pt x="70303" y="54432"/>
                    <a:pt x="70945" y="54982"/>
                  </a:cubicBezTo>
                  <a:cubicBezTo>
                    <a:pt x="70987" y="55017"/>
                    <a:pt x="71028" y="55052"/>
                    <a:pt x="71070" y="55087"/>
                  </a:cubicBezTo>
                  <a:cubicBezTo>
                    <a:pt x="72181" y="56010"/>
                    <a:pt x="73360" y="56403"/>
                    <a:pt x="74484" y="56403"/>
                  </a:cubicBezTo>
                  <a:cubicBezTo>
                    <a:pt x="78714" y="56403"/>
                    <a:pt x="82165" y="50837"/>
                    <a:pt x="78299" y="47015"/>
                  </a:cubicBezTo>
                  <a:lnTo>
                    <a:pt x="74280" y="43041"/>
                  </a:lnTo>
                  <a:cubicBezTo>
                    <a:pt x="77629" y="38193"/>
                    <a:pt x="76186" y="34620"/>
                    <a:pt x="73311" y="31334"/>
                  </a:cubicBezTo>
                  <a:cubicBezTo>
                    <a:pt x="72333" y="30216"/>
                    <a:pt x="70462" y="29825"/>
                    <a:pt x="68013" y="29825"/>
                  </a:cubicBezTo>
                  <a:cubicBezTo>
                    <a:pt x="66125" y="29825"/>
                    <a:pt x="63893" y="30057"/>
                    <a:pt x="61461" y="30368"/>
                  </a:cubicBezTo>
                  <a:lnTo>
                    <a:pt x="307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488;p43">
              <a:extLst>
                <a:ext uri="{FF2B5EF4-FFF2-40B4-BE49-F238E27FC236}">
                  <a16:creationId xmlns:a16="http://schemas.microsoft.com/office/drawing/2014/main" id="{C060A18D-6119-57F7-DFED-ED290ED571A6}"/>
                </a:ext>
              </a:extLst>
            </p:cNvPr>
            <p:cNvSpPr/>
            <p:nvPr/>
          </p:nvSpPr>
          <p:spPr>
            <a:xfrm>
              <a:off x="5906263" y="1956875"/>
              <a:ext cx="2881239" cy="2667664"/>
            </a:xfrm>
            <a:custGeom>
              <a:avLst/>
              <a:gdLst/>
              <a:ahLst/>
              <a:cxnLst/>
              <a:rect l="l" t="t" r="r" b="b"/>
              <a:pathLst>
                <a:path w="162966" h="150886" extrusionOk="0">
                  <a:moveTo>
                    <a:pt x="91496" y="1"/>
                  </a:moveTo>
                  <a:cubicBezTo>
                    <a:pt x="91131" y="1"/>
                    <a:pt x="90769" y="47"/>
                    <a:pt x="90421" y="145"/>
                  </a:cubicBezTo>
                  <a:lnTo>
                    <a:pt x="2597" y="24864"/>
                  </a:lnTo>
                  <a:cubicBezTo>
                    <a:pt x="750" y="25384"/>
                    <a:pt x="1" y="27153"/>
                    <a:pt x="925" y="28815"/>
                  </a:cubicBezTo>
                  <a:lnTo>
                    <a:pt x="67528" y="148674"/>
                  </a:lnTo>
                  <a:cubicBezTo>
                    <a:pt x="68278" y="150022"/>
                    <a:pt x="69897" y="150886"/>
                    <a:pt x="71469" y="150886"/>
                  </a:cubicBezTo>
                  <a:cubicBezTo>
                    <a:pt x="71834" y="150886"/>
                    <a:pt x="72197" y="150839"/>
                    <a:pt x="72545" y="150741"/>
                  </a:cubicBezTo>
                  <a:lnTo>
                    <a:pt x="160369" y="126022"/>
                  </a:lnTo>
                  <a:cubicBezTo>
                    <a:pt x="162216" y="125502"/>
                    <a:pt x="162965" y="123734"/>
                    <a:pt x="162041" y="122072"/>
                  </a:cubicBezTo>
                  <a:lnTo>
                    <a:pt x="95438" y="2212"/>
                  </a:lnTo>
                  <a:cubicBezTo>
                    <a:pt x="94688" y="863"/>
                    <a:pt x="93068" y="1"/>
                    <a:pt x="91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489;p43">
              <a:extLst>
                <a:ext uri="{FF2B5EF4-FFF2-40B4-BE49-F238E27FC236}">
                  <a16:creationId xmlns:a16="http://schemas.microsoft.com/office/drawing/2014/main" id="{64920CE3-B437-6295-7C20-56AE4721B41B}"/>
                </a:ext>
              </a:extLst>
            </p:cNvPr>
            <p:cNvSpPr/>
            <p:nvPr/>
          </p:nvSpPr>
          <p:spPr>
            <a:xfrm>
              <a:off x="5907995" y="1951677"/>
              <a:ext cx="2877756" cy="2678078"/>
            </a:xfrm>
            <a:custGeom>
              <a:avLst/>
              <a:gdLst/>
              <a:ahLst/>
              <a:cxnLst/>
              <a:rect l="l" t="t" r="r" b="b"/>
              <a:pathLst>
                <a:path w="162769" h="151475" extrusionOk="0">
                  <a:moveTo>
                    <a:pt x="91392" y="589"/>
                  </a:moveTo>
                  <a:cubicBezTo>
                    <a:pt x="91396" y="589"/>
                    <a:pt x="91401" y="589"/>
                    <a:pt x="91405" y="589"/>
                  </a:cubicBezTo>
                  <a:cubicBezTo>
                    <a:pt x="92871" y="589"/>
                    <a:pt x="94384" y="1394"/>
                    <a:pt x="95080" y="2650"/>
                  </a:cubicBezTo>
                  <a:lnTo>
                    <a:pt x="161685" y="122510"/>
                  </a:lnTo>
                  <a:cubicBezTo>
                    <a:pt x="162083" y="123227"/>
                    <a:pt x="162152" y="123984"/>
                    <a:pt x="161879" y="124642"/>
                  </a:cubicBezTo>
                  <a:cubicBezTo>
                    <a:pt x="161601" y="125310"/>
                    <a:pt x="161000" y="125803"/>
                    <a:pt x="160190" y="126031"/>
                  </a:cubicBezTo>
                  <a:lnTo>
                    <a:pt x="72367" y="150751"/>
                  </a:lnTo>
                  <a:cubicBezTo>
                    <a:pt x="72043" y="150842"/>
                    <a:pt x="71705" y="150885"/>
                    <a:pt x="71365" y="150885"/>
                  </a:cubicBezTo>
                  <a:cubicBezTo>
                    <a:pt x="69900" y="150885"/>
                    <a:pt x="68386" y="150081"/>
                    <a:pt x="67688" y="148826"/>
                  </a:cubicBezTo>
                  <a:lnTo>
                    <a:pt x="1085" y="28964"/>
                  </a:lnTo>
                  <a:cubicBezTo>
                    <a:pt x="687" y="28247"/>
                    <a:pt x="616" y="27490"/>
                    <a:pt x="891" y="26833"/>
                  </a:cubicBezTo>
                  <a:cubicBezTo>
                    <a:pt x="1169" y="26164"/>
                    <a:pt x="1768" y="25671"/>
                    <a:pt x="2579" y="25443"/>
                  </a:cubicBezTo>
                  <a:lnTo>
                    <a:pt x="90403" y="723"/>
                  </a:lnTo>
                  <a:cubicBezTo>
                    <a:pt x="90725" y="634"/>
                    <a:pt x="91058" y="589"/>
                    <a:pt x="91392" y="589"/>
                  </a:cubicBezTo>
                  <a:close/>
                  <a:moveTo>
                    <a:pt x="91389" y="0"/>
                  </a:moveTo>
                  <a:cubicBezTo>
                    <a:pt x="91000" y="0"/>
                    <a:pt x="90614" y="50"/>
                    <a:pt x="90243" y="154"/>
                  </a:cubicBezTo>
                  <a:lnTo>
                    <a:pt x="2419" y="24874"/>
                  </a:lnTo>
                  <a:cubicBezTo>
                    <a:pt x="1431" y="25152"/>
                    <a:pt x="694" y="25767"/>
                    <a:pt x="344" y="26605"/>
                  </a:cubicBezTo>
                  <a:cubicBezTo>
                    <a:pt x="1" y="27433"/>
                    <a:pt x="80" y="28373"/>
                    <a:pt x="567" y="29251"/>
                  </a:cubicBezTo>
                  <a:lnTo>
                    <a:pt x="67172" y="149114"/>
                  </a:lnTo>
                  <a:cubicBezTo>
                    <a:pt x="67971" y="150551"/>
                    <a:pt x="69705" y="151475"/>
                    <a:pt x="71382" y="151475"/>
                  </a:cubicBezTo>
                  <a:cubicBezTo>
                    <a:pt x="71768" y="151475"/>
                    <a:pt x="72154" y="151423"/>
                    <a:pt x="72526" y="151320"/>
                  </a:cubicBezTo>
                  <a:lnTo>
                    <a:pt x="160350" y="126600"/>
                  </a:lnTo>
                  <a:cubicBezTo>
                    <a:pt x="161339" y="126323"/>
                    <a:pt x="162075" y="125708"/>
                    <a:pt x="162424" y="124869"/>
                  </a:cubicBezTo>
                  <a:cubicBezTo>
                    <a:pt x="162769" y="124042"/>
                    <a:pt x="162690" y="123101"/>
                    <a:pt x="162202" y="122223"/>
                  </a:cubicBezTo>
                  <a:lnTo>
                    <a:pt x="95598" y="2363"/>
                  </a:lnTo>
                  <a:cubicBezTo>
                    <a:pt x="94799" y="925"/>
                    <a:pt x="93066" y="0"/>
                    <a:pt x="91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490;p43">
              <a:extLst>
                <a:ext uri="{FF2B5EF4-FFF2-40B4-BE49-F238E27FC236}">
                  <a16:creationId xmlns:a16="http://schemas.microsoft.com/office/drawing/2014/main" id="{D2D2DB10-F29A-BCEA-F499-07E693856256}"/>
                </a:ext>
              </a:extLst>
            </p:cNvPr>
            <p:cNvSpPr/>
            <p:nvPr/>
          </p:nvSpPr>
          <p:spPr>
            <a:xfrm>
              <a:off x="6005854" y="2016916"/>
              <a:ext cx="2662360" cy="2512134"/>
            </a:xfrm>
            <a:custGeom>
              <a:avLst/>
              <a:gdLst/>
              <a:ahLst/>
              <a:cxnLst/>
              <a:rect l="l" t="t" r="r" b="b"/>
              <a:pathLst>
                <a:path w="150586" h="142089" extrusionOk="0">
                  <a:moveTo>
                    <a:pt x="84908" y="1"/>
                  </a:moveTo>
                  <a:lnTo>
                    <a:pt x="0" y="23900"/>
                  </a:lnTo>
                  <a:lnTo>
                    <a:pt x="65677" y="142089"/>
                  </a:lnTo>
                  <a:lnTo>
                    <a:pt x="150585" y="118190"/>
                  </a:lnTo>
                  <a:lnTo>
                    <a:pt x="84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491;p43">
              <a:extLst>
                <a:ext uri="{FF2B5EF4-FFF2-40B4-BE49-F238E27FC236}">
                  <a16:creationId xmlns:a16="http://schemas.microsoft.com/office/drawing/2014/main" id="{DC9BF2AE-17A2-52DC-6805-5DD675EA9E78}"/>
                </a:ext>
              </a:extLst>
            </p:cNvPr>
            <p:cNvSpPr/>
            <p:nvPr/>
          </p:nvSpPr>
          <p:spPr>
            <a:xfrm>
              <a:off x="5998093" y="2010781"/>
              <a:ext cx="2677884" cy="2524439"/>
            </a:xfrm>
            <a:custGeom>
              <a:avLst/>
              <a:gdLst/>
              <a:ahLst/>
              <a:cxnLst/>
              <a:rect l="l" t="t" r="r" b="b"/>
              <a:pathLst>
                <a:path w="151464" h="142785" extrusionOk="0">
                  <a:moveTo>
                    <a:pt x="85203" y="695"/>
                  </a:moveTo>
                  <a:lnTo>
                    <a:pt x="150583" y="118353"/>
                  </a:lnTo>
                  <a:lnTo>
                    <a:pt x="66261" y="142088"/>
                  </a:lnTo>
                  <a:lnTo>
                    <a:pt x="880" y="24430"/>
                  </a:lnTo>
                  <a:lnTo>
                    <a:pt x="85203" y="695"/>
                  </a:lnTo>
                  <a:close/>
                  <a:moveTo>
                    <a:pt x="85492" y="0"/>
                  </a:moveTo>
                  <a:lnTo>
                    <a:pt x="0" y="24064"/>
                  </a:lnTo>
                  <a:lnTo>
                    <a:pt x="65858" y="142579"/>
                  </a:lnTo>
                  <a:lnTo>
                    <a:pt x="65971" y="142785"/>
                  </a:lnTo>
                  <a:lnTo>
                    <a:pt x="151103" y="118823"/>
                  </a:lnTo>
                  <a:lnTo>
                    <a:pt x="151463" y="118721"/>
                  </a:lnTo>
                  <a:lnTo>
                    <a:pt x="85607" y="206"/>
                  </a:lnTo>
                  <a:lnTo>
                    <a:pt x="8549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492;p43">
              <a:extLst>
                <a:ext uri="{FF2B5EF4-FFF2-40B4-BE49-F238E27FC236}">
                  <a16:creationId xmlns:a16="http://schemas.microsoft.com/office/drawing/2014/main" id="{0A0D2D2E-FAAA-5800-AFA2-08F701503477}"/>
                </a:ext>
              </a:extLst>
            </p:cNvPr>
            <p:cNvSpPr/>
            <p:nvPr/>
          </p:nvSpPr>
          <p:spPr>
            <a:xfrm>
              <a:off x="7062393" y="2426650"/>
              <a:ext cx="116600" cy="32832"/>
            </a:xfrm>
            <a:custGeom>
              <a:avLst/>
              <a:gdLst/>
              <a:ahLst/>
              <a:cxnLst/>
              <a:rect l="l" t="t" r="r" b="b"/>
              <a:pathLst>
                <a:path w="6595" h="1857" extrusionOk="0">
                  <a:moveTo>
                    <a:pt x="1" y="1856"/>
                  </a:moveTo>
                  <a:lnTo>
                    <a:pt x="6594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493;p43">
              <a:extLst>
                <a:ext uri="{FF2B5EF4-FFF2-40B4-BE49-F238E27FC236}">
                  <a16:creationId xmlns:a16="http://schemas.microsoft.com/office/drawing/2014/main" id="{1951647E-D67E-9AB1-488C-D22C268BC67A}"/>
                </a:ext>
              </a:extLst>
            </p:cNvPr>
            <p:cNvSpPr/>
            <p:nvPr/>
          </p:nvSpPr>
          <p:spPr>
            <a:xfrm>
              <a:off x="7060944" y="2421717"/>
              <a:ext cx="119446" cy="42821"/>
            </a:xfrm>
            <a:custGeom>
              <a:avLst/>
              <a:gdLst/>
              <a:ahLst/>
              <a:cxnLst/>
              <a:rect l="l" t="t" r="r" b="b"/>
              <a:pathLst>
                <a:path w="6756" h="2422" extrusionOk="0">
                  <a:moveTo>
                    <a:pt x="6596" y="0"/>
                  </a:moveTo>
                  <a:lnTo>
                    <a:pt x="1" y="1852"/>
                  </a:lnTo>
                  <a:lnTo>
                    <a:pt x="161" y="2421"/>
                  </a:lnTo>
                  <a:lnTo>
                    <a:pt x="6755" y="569"/>
                  </a:lnTo>
                  <a:lnTo>
                    <a:pt x="65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494;p43">
              <a:extLst>
                <a:ext uri="{FF2B5EF4-FFF2-40B4-BE49-F238E27FC236}">
                  <a16:creationId xmlns:a16="http://schemas.microsoft.com/office/drawing/2014/main" id="{5F5B4E66-57CF-C52B-ADC2-1E00C22467FA}"/>
                </a:ext>
              </a:extLst>
            </p:cNvPr>
            <p:cNvSpPr/>
            <p:nvPr/>
          </p:nvSpPr>
          <p:spPr>
            <a:xfrm>
              <a:off x="6253958" y="2484853"/>
              <a:ext cx="718215" cy="202171"/>
            </a:xfrm>
            <a:custGeom>
              <a:avLst/>
              <a:gdLst/>
              <a:ahLst/>
              <a:cxnLst/>
              <a:rect l="l" t="t" r="r" b="b"/>
              <a:pathLst>
                <a:path w="40623" h="11435" extrusionOk="0">
                  <a:moveTo>
                    <a:pt x="0" y="11434"/>
                  </a:moveTo>
                  <a:lnTo>
                    <a:pt x="4062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495;p43">
              <a:extLst>
                <a:ext uri="{FF2B5EF4-FFF2-40B4-BE49-F238E27FC236}">
                  <a16:creationId xmlns:a16="http://schemas.microsoft.com/office/drawing/2014/main" id="{FF59909F-8AFA-CFFE-48A2-D7DA0670B78D}"/>
                </a:ext>
              </a:extLst>
            </p:cNvPr>
            <p:cNvSpPr/>
            <p:nvPr/>
          </p:nvSpPr>
          <p:spPr>
            <a:xfrm>
              <a:off x="6252473" y="2480061"/>
              <a:ext cx="721132" cy="211859"/>
            </a:xfrm>
            <a:custGeom>
              <a:avLst/>
              <a:gdLst/>
              <a:ahLst/>
              <a:cxnLst/>
              <a:rect l="l" t="t" r="r" b="b"/>
              <a:pathLst>
                <a:path w="40788" h="11983" extrusionOk="0">
                  <a:moveTo>
                    <a:pt x="40627" y="0"/>
                  </a:moveTo>
                  <a:lnTo>
                    <a:pt x="0" y="11413"/>
                  </a:lnTo>
                  <a:lnTo>
                    <a:pt x="160" y="11982"/>
                  </a:lnTo>
                  <a:lnTo>
                    <a:pt x="40787" y="570"/>
                  </a:lnTo>
                  <a:lnTo>
                    <a:pt x="40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496;p43">
              <a:extLst>
                <a:ext uri="{FF2B5EF4-FFF2-40B4-BE49-F238E27FC236}">
                  <a16:creationId xmlns:a16="http://schemas.microsoft.com/office/drawing/2014/main" id="{D28F9D89-9C6E-215E-7AD0-17F7136B55CA}"/>
                </a:ext>
              </a:extLst>
            </p:cNvPr>
            <p:cNvSpPr/>
            <p:nvPr/>
          </p:nvSpPr>
          <p:spPr>
            <a:xfrm>
              <a:off x="6934532" y="2507819"/>
              <a:ext cx="289545" cy="81522"/>
            </a:xfrm>
            <a:custGeom>
              <a:avLst/>
              <a:gdLst/>
              <a:ahLst/>
              <a:cxnLst/>
              <a:rect l="l" t="t" r="r" b="b"/>
              <a:pathLst>
                <a:path w="16377" h="4611" extrusionOk="0">
                  <a:moveTo>
                    <a:pt x="1" y="4611"/>
                  </a:moveTo>
                  <a:lnTo>
                    <a:pt x="1637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497;p43">
              <a:extLst>
                <a:ext uri="{FF2B5EF4-FFF2-40B4-BE49-F238E27FC236}">
                  <a16:creationId xmlns:a16="http://schemas.microsoft.com/office/drawing/2014/main" id="{C9E04C0F-B3EB-C003-0934-234937747742}"/>
                </a:ext>
              </a:extLst>
            </p:cNvPr>
            <p:cNvSpPr/>
            <p:nvPr/>
          </p:nvSpPr>
          <p:spPr>
            <a:xfrm>
              <a:off x="6933064" y="2502922"/>
              <a:ext cx="292445" cy="91423"/>
            </a:xfrm>
            <a:custGeom>
              <a:avLst/>
              <a:gdLst/>
              <a:ahLst/>
              <a:cxnLst/>
              <a:rect l="l" t="t" r="r" b="b"/>
              <a:pathLst>
                <a:path w="16541" h="5171" extrusionOk="0">
                  <a:moveTo>
                    <a:pt x="16381" y="0"/>
                  </a:moveTo>
                  <a:lnTo>
                    <a:pt x="1" y="4602"/>
                  </a:lnTo>
                  <a:lnTo>
                    <a:pt x="161" y="5171"/>
                  </a:lnTo>
                  <a:lnTo>
                    <a:pt x="16540" y="570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498;p43">
              <a:extLst>
                <a:ext uri="{FF2B5EF4-FFF2-40B4-BE49-F238E27FC236}">
                  <a16:creationId xmlns:a16="http://schemas.microsoft.com/office/drawing/2014/main" id="{CA942D97-8F1B-E03A-E028-3BADD37959FE}"/>
                </a:ext>
              </a:extLst>
            </p:cNvPr>
            <p:cNvSpPr/>
            <p:nvPr/>
          </p:nvSpPr>
          <p:spPr>
            <a:xfrm>
              <a:off x="6490817" y="2611548"/>
              <a:ext cx="364756" cy="102668"/>
            </a:xfrm>
            <a:custGeom>
              <a:avLst/>
              <a:gdLst/>
              <a:ahLst/>
              <a:cxnLst/>
              <a:rect l="l" t="t" r="r" b="b"/>
              <a:pathLst>
                <a:path w="20631" h="5807" extrusionOk="0">
                  <a:moveTo>
                    <a:pt x="1" y="5807"/>
                  </a:moveTo>
                  <a:lnTo>
                    <a:pt x="2063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499;p43">
              <a:extLst>
                <a:ext uri="{FF2B5EF4-FFF2-40B4-BE49-F238E27FC236}">
                  <a16:creationId xmlns:a16="http://schemas.microsoft.com/office/drawing/2014/main" id="{8C2A209A-6739-5F06-FDF2-3294B924D684}"/>
                </a:ext>
              </a:extLst>
            </p:cNvPr>
            <p:cNvSpPr/>
            <p:nvPr/>
          </p:nvSpPr>
          <p:spPr>
            <a:xfrm>
              <a:off x="6489367" y="2606650"/>
              <a:ext cx="367638" cy="112551"/>
            </a:xfrm>
            <a:custGeom>
              <a:avLst/>
              <a:gdLst/>
              <a:ahLst/>
              <a:cxnLst/>
              <a:rect l="l" t="t" r="r" b="b"/>
              <a:pathLst>
                <a:path w="20794" h="6366" extrusionOk="0">
                  <a:moveTo>
                    <a:pt x="20634" y="0"/>
                  </a:moveTo>
                  <a:lnTo>
                    <a:pt x="1" y="5797"/>
                  </a:lnTo>
                  <a:lnTo>
                    <a:pt x="161" y="6366"/>
                  </a:lnTo>
                  <a:lnTo>
                    <a:pt x="20793" y="570"/>
                  </a:lnTo>
                  <a:lnTo>
                    <a:pt x="2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500;p43">
              <a:extLst>
                <a:ext uri="{FF2B5EF4-FFF2-40B4-BE49-F238E27FC236}">
                  <a16:creationId xmlns:a16="http://schemas.microsoft.com/office/drawing/2014/main" id="{EEDCD5D7-9F0D-BADA-1484-55C410655468}"/>
                </a:ext>
              </a:extLst>
            </p:cNvPr>
            <p:cNvSpPr/>
            <p:nvPr/>
          </p:nvSpPr>
          <p:spPr>
            <a:xfrm>
              <a:off x="6299059" y="2733257"/>
              <a:ext cx="124114" cy="34936"/>
            </a:xfrm>
            <a:custGeom>
              <a:avLst/>
              <a:gdLst/>
              <a:ahLst/>
              <a:cxnLst/>
              <a:rect l="l" t="t" r="r" b="b"/>
              <a:pathLst>
                <a:path w="7020" h="1976" extrusionOk="0">
                  <a:moveTo>
                    <a:pt x="0" y="1976"/>
                  </a:moveTo>
                  <a:lnTo>
                    <a:pt x="701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501;p43">
              <a:extLst>
                <a:ext uri="{FF2B5EF4-FFF2-40B4-BE49-F238E27FC236}">
                  <a16:creationId xmlns:a16="http://schemas.microsoft.com/office/drawing/2014/main" id="{F6D73229-72FE-A6B0-D96A-3C63291E2A5D}"/>
                </a:ext>
              </a:extLst>
            </p:cNvPr>
            <p:cNvSpPr/>
            <p:nvPr/>
          </p:nvSpPr>
          <p:spPr>
            <a:xfrm>
              <a:off x="6297610" y="2728289"/>
              <a:ext cx="126942" cy="44960"/>
            </a:xfrm>
            <a:custGeom>
              <a:avLst/>
              <a:gdLst/>
              <a:ahLst/>
              <a:cxnLst/>
              <a:rect l="l" t="t" r="r" b="b"/>
              <a:pathLst>
                <a:path w="7180" h="2543" extrusionOk="0">
                  <a:moveTo>
                    <a:pt x="7019" y="1"/>
                  </a:moveTo>
                  <a:lnTo>
                    <a:pt x="0" y="1972"/>
                  </a:lnTo>
                  <a:lnTo>
                    <a:pt x="160" y="2543"/>
                  </a:lnTo>
                  <a:lnTo>
                    <a:pt x="7179" y="570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502;p43">
              <a:extLst>
                <a:ext uri="{FF2B5EF4-FFF2-40B4-BE49-F238E27FC236}">
                  <a16:creationId xmlns:a16="http://schemas.microsoft.com/office/drawing/2014/main" id="{8694645A-F146-4F38-12F5-A888D0D9C9B2}"/>
                </a:ext>
              </a:extLst>
            </p:cNvPr>
            <p:cNvSpPr/>
            <p:nvPr/>
          </p:nvSpPr>
          <p:spPr>
            <a:xfrm>
              <a:off x="6705151" y="2588988"/>
              <a:ext cx="564027" cy="158784"/>
            </a:xfrm>
            <a:custGeom>
              <a:avLst/>
              <a:gdLst/>
              <a:ahLst/>
              <a:cxnLst/>
              <a:rect l="l" t="t" r="r" b="b"/>
              <a:pathLst>
                <a:path w="31902" h="8981" extrusionOk="0">
                  <a:moveTo>
                    <a:pt x="1" y="8980"/>
                  </a:moveTo>
                  <a:lnTo>
                    <a:pt x="31902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503;p43">
              <a:extLst>
                <a:ext uri="{FF2B5EF4-FFF2-40B4-BE49-F238E27FC236}">
                  <a16:creationId xmlns:a16="http://schemas.microsoft.com/office/drawing/2014/main" id="{70B395A3-E34C-D747-97A2-D769BD0F31C3}"/>
                </a:ext>
              </a:extLst>
            </p:cNvPr>
            <p:cNvSpPr/>
            <p:nvPr/>
          </p:nvSpPr>
          <p:spPr>
            <a:xfrm>
              <a:off x="6703666" y="2584161"/>
              <a:ext cx="566962" cy="168543"/>
            </a:xfrm>
            <a:custGeom>
              <a:avLst/>
              <a:gdLst/>
              <a:ahLst/>
              <a:cxnLst/>
              <a:rect l="l" t="t" r="r" b="b"/>
              <a:pathLst>
                <a:path w="32068" h="9533" extrusionOk="0">
                  <a:moveTo>
                    <a:pt x="31908" y="0"/>
                  </a:moveTo>
                  <a:lnTo>
                    <a:pt x="0" y="8963"/>
                  </a:lnTo>
                  <a:lnTo>
                    <a:pt x="160" y="9533"/>
                  </a:lnTo>
                  <a:lnTo>
                    <a:pt x="32067" y="570"/>
                  </a:lnTo>
                  <a:lnTo>
                    <a:pt x="31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504;p43">
              <a:extLst>
                <a:ext uri="{FF2B5EF4-FFF2-40B4-BE49-F238E27FC236}">
                  <a16:creationId xmlns:a16="http://schemas.microsoft.com/office/drawing/2014/main" id="{875CFBB6-FD53-996C-D50F-218AD996238D}"/>
                </a:ext>
              </a:extLst>
            </p:cNvPr>
            <p:cNvSpPr/>
            <p:nvPr/>
          </p:nvSpPr>
          <p:spPr>
            <a:xfrm>
              <a:off x="6344143" y="2782672"/>
              <a:ext cx="236930" cy="66707"/>
            </a:xfrm>
            <a:custGeom>
              <a:avLst/>
              <a:gdLst/>
              <a:ahLst/>
              <a:cxnLst/>
              <a:rect l="l" t="t" r="r" b="b"/>
              <a:pathLst>
                <a:path w="13401" h="3773" extrusionOk="0">
                  <a:moveTo>
                    <a:pt x="1" y="3772"/>
                  </a:moveTo>
                  <a:lnTo>
                    <a:pt x="134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505;p43">
              <a:extLst>
                <a:ext uri="{FF2B5EF4-FFF2-40B4-BE49-F238E27FC236}">
                  <a16:creationId xmlns:a16="http://schemas.microsoft.com/office/drawing/2014/main" id="{F36CFF17-8BD3-5D38-ED37-13D55542E1B8}"/>
                </a:ext>
              </a:extLst>
            </p:cNvPr>
            <p:cNvSpPr/>
            <p:nvPr/>
          </p:nvSpPr>
          <p:spPr>
            <a:xfrm>
              <a:off x="6342711" y="2777757"/>
              <a:ext cx="239741" cy="76625"/>
            </a:xfrm>
            <a:custGeom>
              <a:avLst/>
              <a:gdLst/>
              <a:ahLst/>
              <a:cxnLst/>
              <a:rect l="l" t="t" r="r" b="b"/>
              <a:pathLst>
                <a:path w="13560" h="4334" extrusionOk="0">
                  <a:moveTo>
                    <a:pt x="13400" y="0"/>
                  </a:moveTo>
                  <a:lnTo>
                    <a:pt x="0" y="3765"/>
                  </a:lnTo>
                  <a:lnTo>
                    <a:pt x="160" y="4334"/>
                  </a:lnTo>
                  <a:lnTo>
                    <a:pt x="13560" y="569"/>
                  </a:lnTo>
                  <a:lnTo>
                    <a:pt x="134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506;p43">
              <a:extLst>
                <a:ext uri="{FF2B5EF4-FFF2-40B4-BE49-F238E27FC236}">
                  <a16:creationId xmlns:a16="http://schemas.microsoft.com/office/drawing/2014/main" id="{CB975064-E13B-808E-14AF-13C1A2D7FC3D}"/>
                </a:ext>
              </a:extLst>
            </p:cNvPr>
            <p:cNvSpPr/>
            <p:nvPr/>
          </p:nvSpPr>
          <p:spPr>
            <a:xfrm>
              <a:off x="7362511" y="2333742"/>
              <a:ext cx="249536" cy="184349"/>
            </a:xfrm>
            <a:custGeom>
              <a:avLst/>
              <a:gdLst/>
              <a:ahLst/>
              <a:cxnLst/>
              <a:rect l="l" t="t" r="r" b="b"/>
              <a:pathLst>
                <a:path w="14114" h="10427" extrusionOk="0">
                  <a:moveTo>
                    <a:pt x="6072" y="0"/>
                  </a:moveTo>
                  <a:cubicBezTo>
                    <a:pt x="5468" y="0"/>
                    <a:pt x="4869" y="78"/>
                    <a:pt x="4293" y="240"/>
                  </a:cubicBezTo>
                  <a:cubicBezTo>
                    <a:pt x="1240" y="1100"/>
                    <a:pt x="1" y="4023"/>
                    <a:pt x="1528" y="6770"/>
                  </a:cubicBezTo>
                  <a:cubicBezTo>
                    <a:pt x="2766" y="8999"/>
                    <a:pt x="5444" y="10427"/>
                    <a:pt x="8041" y="10427"/>
                  </a:cubicBezTo>
                  <a:cubicBezTo>
                    <a:pt x="8645" y="10427"/>
                    <a:pt x="9245" y="10349"/>
                    <a:pt x="9821" y="10187"/>
                  </a:cubicBezTo>
                  <a:cubicBezTo>
                    <a:pt x="12876" y="9329"/>
                    <a:pt x="14113" y="6404"/>
                    <a:pt x="12587" y="3657"/>
                  </a:cubicBezTo>
                  <a:cubicBezTo>
                    <a:pt x="11348" y="1429"/>
                    <a:pt x="8670" y="0"/>
                    <a:pt x="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507;p43">
              <a:extLst>
                <a:ext uri="{FF2B5EF4-FFF2-40B4-BE49-F238E27FC236}">
                  <a16:creationId xmlns:a16="http://schemas.microsoft.com/office/drawing/2014/main" id="{AAD0214B-776A-499E-C611-E739E2DD8D82}"/>
                </a:ext>
              </a:extLst>
            </p:cNvPr>
            <p:cNvSpPr/>
            <p:nvPr/>
          </p:nvSpPr>
          <p:spPr>
            <a:xfrm>
              <a:off x="7368947" y="2328544"/>
              <a:ext cx="236700" cy="194728"/>
            </a:xfrm>
            <a:custGeom>
              <a:avLst/>
              <a:gdLst/>
              <a:ahLst/>
              <a:cxnLst/>
              <a:rect l="l" t="t" r="r" b="b"/>
              <a:pathLst>
                <a:path w="13388" h="11014" extrusionOk="0">
                  <a:moveTo>
                    <a:pt x="5698" y="589"/>
                  </a:moveTo>
                  <a:cubicBezTo>
                    <a:pt x="5702" y="589"/>
                    <a:pt x="5707" y="589"/>
                    <a:pt x="5712" y="589"/>
                  </a:cubicBezTo>
                  <a:cubicBezTo>
                    <a:pt x="8205" y="589"/>
                    <a:pt x="10779" y="1960"/>
                    <a:pt x="11965" y="4095"/>
                  </a:cubicBezTo>
                  <a:cubicBezTo>
                    <a:pt x="12654" y="5333"/>
                    <a:pt x="12771" y="6646"/>
                    <a:pt x="12294" y="7788"/>
                  </a:cubicBezTo>
                  <a:cubicBezTo>
                    <a:pt x="11812" y="8948"/>
                    <a:pt x="10775" y="9803"/>
                    <a:pt x="9377" y="10197"/>
                  </a:cubicBezTo>
                  <a:cubicBezTo>
                    <a:pt x="8827" y="10351"/>
                    <a:pt x="8254" y="10425"/>
                    <a:pt x="7676" y="10425"/>
                  </a:cubicBezTo>
                  <a:cubicBezTo>
                    <a:pt x="5185" y="10425"/>
                    <a:pt x="2609" y="9056"/>
                    <a:pt x="1422" y="6921"/>
                  </a:cubicBezTo>
                  <a:cubicBezTo>
                    <a:pt x="734" y="5682"/>
                    <a:pt x="616" y="4369"/>
                    <a:pt x="1092" y="3227"/>
                  </a:cubicBezTo>
                  <a:cubicBezTo>
                    <a:pt x="1576" y="2067"/>
                    <a:pt x="2612" y="1212"/>
                    <a:pt x="4010" y="818"/>
                  </a:cubicBezTo>
                  <a:cubicBezTo>
                    <a:pt x="4560" y="666"/>
                    <a:pt x="5127" y="589"/>
                    <a:pt x="5698" y="589"/>
                  </a:cubicBezTo>
                  <a:close/>
                  <a:moveTo>
                    <a:pt x="5696" y="1"/>
                  </a:moveTo>
                  <a:cubicBezTo>
                    <a:pt x="5069" y="1"/>
                    <a:pt x="4447" y="81"/>
                    <a:pt x="3850" y="249"/>
                  </a:cubicBezTo>
                  <a:cubicBezTo>
                    <a:pt x="2275" y="692"/>
                    <a:pt x="1101" y="1669"/>
                    <a:pt x="547" y="3000"/>
                  </a:cubicBezTo>
                  <a:cubicBezTo>
                    <a:pt x="1" y="4313"/>
                    <a:pt x="128" y="5806"/>
                    <a:pt x="906" y="7208"/>
                  </a:cubicBezTo>
                  <a:cubicBezTo>
                    <a:pt x="2194" y="9526"/>
                    <a:pt x="4988" y="11014"/>
                    <a:pt x="7692" y="11014"/>
                  </a:cubicBezTo>
                  <a:cubicBezTo>
                    <a:pt x="7701" y="11014"/>
                    <a:pt x="7710" y="11014"/>
                    <a:pt x="7720" y="11014"/>
                  </a:cubicBezTo>
                  <a:cubicBezTo>
                    <a:pt x="8334" y="11014"/>
                    <a:pt x="8945" y="10931"/>
                    <a:pt x="9538" y="10766"/>
                  </a:cubicBezTo>
                  <a:cubicBezTo>
                    <a:pt x="11113" y="10323"/>
                    <a:pt x="12286" y="9346"/>
                    <a:pt x="12840" y="8016"/>
                  </a:cubicBezTo>
                  <a:cubicBezTo>
                    <a:pt x="13388" y="6703"/>
                    <a:pt x="13260" y="5208"/>
                    <a:pt x="12483" y="3808"/>
                  </a:cubicBezTo>
                  <a:cubicBezTo>
                    <a:pt x="11193" y="1489"/>
                    <a:pt x="8399" y="1"/>
                    <a:pt x="5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08;p43">
              <a:extLst>
                <a:ext uri="{FF2B5EF4-FFF2-40B4-BE49-F238E27FC236}">
                  <a16:creationId xmlns:a16="http://schemas.microsoft.com/office/drawing/2014/main" id="{A1F584D6-B5D0-F313-4B0F-C10E71BEC167}"/>
                </a:ext>
              </a:extLst>
            </p:cNvPr>
            <p:cNvSpPr/>
            <p:nvPr/>
          </p:nvSpPr>
          <p:spPr>
            <a:xfrm>
              <a:off x="6455050" y="3016101"/>
              <a:ext cx="116582" cy="32832"/>
            </a:xfrm>
            <a:custGeom>
              <a:avLst/>
              <a:gdLst/>
              <a:ahLst/>
              <a:cxnLst/>
              <a:rect l="l" t="t" r="r" b="b"/>
              <a:pathLst>
                <a:path w="6594" h="1857" extrusionOk="0">
                  <a:moveTo>
                    <a:pt x="6594" y="1"/>
                  </a:moveTo>
                  <a:lnTo>
                    <a:pt x="0" y="18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09;p43">
              <a:extLst>
                <a:ext uri="{FF2B5EF4-FFF2-40B4-BE49-F238E27FC236}">
                  <a16:creationId xmlns:a16="http://schemas.microsoft.com/office/drawing/2014/main" id="{DAD569AD-8CC6-D8A1-239F-DA7B5A41EE6A}"/>
                </a:ext>
              </a:extLst>
            </p:cNvPr>
            <p:cNvSpPr/>
            <p:nvPr/>
          </p:nvSpPr>
          <p:spPr>
            <a:xfrm>
              <a:off x="6453600" y="3011133"/>
              <a:ext cx="119411" cy="42839"/>
            </a:xfrm>
            <a:custGeom>
              <a:avLst/>
              <a:gdLst/>
              <a:ahLst/>
              <a:cxnLst/>
              <a:rect l="l" t="t" r="r" b="b"/>
              <a:pathLst>
                <a:path w="6754" h="2423" extrusionOk="0">
                  <a:moveTo>
                    <a:pt x="6594" y="1"/>
                  </a:moveTo>
                  <a:lnTo>
                    <a:pt x="1" y="1853"/>
                  </a:lnTo>
                  <a:lnTo>
                    <a:pt x="160" y="2422"/>
                  </a:lnTo>
                  <a:lnTo>
                    <a:pt x="6754" y="570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10;p43">
              <a:extLst>
                <a:ext uri="{FF2B5EF4-FFF2-40B4-BE49-F238E27FC236}">
                  <a16:creationId xmlns:a16="http://schemas.microsoft.com/office/drawing/2014/main" id="{A50762FF-DA67-DA73-DE8A-DBB811992826}"/>
                </a:ext>
              </a:extLst>
            </p:cNvPr>
            <p:cNvSpPr/>
            <p:nvPr/>
          </p:nvSpPr>
          <p:spPr>
            <a:xfrm>
              <a:off x="6661853" y="2788542"/>
              <a:ext cx="718232" cy="202188"/>
            </a:xfrm>
            <a:custGeom>
              <a:avLst/>
              <a:gdLst/>
              <a:ahLst/>
              <a:cxnLst/>
              <a:rect l="l" t="t" r="r" b="b"/>
              <a:pathLst>
                <a:path w="40624" h="11436" extrusionOk="0">
                  <a:moveTo>
                    <a:pt x="40623" y="1"/>
                  </a:moveTo>
                  <a:lnTo>
                    <a:pt x="1" y="114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11;p43">
              <a:extLst>
                <a:ext uri="{FF2B5EF4-FFF2-40B4-BE49-F238E27FC236}">
                  <a16:creationId xmlns:a16="http://schemas.microsoft.com/office/drawing/2014/main" id="{1A0F0CDA-8554-A114-E3EB-482FB2C6DC60}"/>
                </a:ext>
              </a:extLst>
            </p:cNvPr>
            <p:cNvSpPr/>
            <p:nvPr/>
          </p:nvSpPr>
          <p:spPr>
            <a:xfrm>
              <a:off x="6656407" y="2780869"/>
              <a:ext cx="719099" cy="211506"/>
            </a:xfrm>
            <a:custGeom>
              <a:avLst/>
              <a:gdLst/>
              <a:ahLst/>
              <a:cxnLst/>
              <a:rect l="l" t="t" r="r" b="b"/>
              <a:pathLst>
                <a:path w="40673" h="11963" extrusionOk="0">
                  <a:moveTo>
                    <a:pt x="40513" y="0"/>
                  </a:moveTo>
                  <a:lnTo>
                    <a:pt x="0" y="11395"/>
                  </a:lnTo>
                  <a:lnTo>
                    <a:pt x="160" y="11962"/>
                  </a:lnTo>
                  <a:lnTo>
                    <a:pt x="40673" y="568"/>
                  </a:lnTo>
                  <a:lnTo>
                    <a:pt x="405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12;p43">
              <a:extLst>
                <a:ext uri="{FF2B5EF4-FFF2-40B4-BE49-F238E27FC236}">
                  <a16:creationId xmlns:a16="http://schemas.microsoft.com/office/drawing/2014/main" id="{F6B4C250-F6B7-B9FD-8737-ECAA414EC1FC}"/>
                </a:ext>
              </a:extLst>
            </p:cNvPr>
            <p:cNvSpPr/>
            <p:nvPr/>
          </p:nvSpPr>
          <p:spPr>
            <a:xfrm>
              <a:off x="6500169" y="3048579"/>
              <a:ext cx="289545" cy="81505"/>
            </a:xfrm>
            <a:custGeom>
              <a:avLst/>
              <a:gdLst/>
              <a:ahLst/>
              <a:cxnLst/>
              <a:rect l="l" t="t" r="r" b="b"/>
              <a:pathLst>
                <a:path w="16377" h="4610" extrusionOk="0">
                  <a:moveTo>
                    <a:pt x="16376" y="1"/>
                  </a:moveTo>
                  <a:lnTo>
                    <a:pt x="0" y="46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13;p43">
              <a:extLst>
                <a:ext uri="{FF2B5EF4-FFF2-40B4-BE49-F238E27FC236}">
                  <a16:creationId xmlns:a16="http://schemas.microsoft.com/office/drawing/2014/main" id="{7BB3E8FF-30F8-14AF-8A53-5331E55A4596}"/>
                </a:ext>
              </a:extLst>
            </p:cNvPr>
            <p:cNvSpPr/>
            <p:nvPr/>
          </p:nvSpPr>
          <p:spPr>
            <a:xfrm>
              <a:off x="6498684" y="3043682"/>
              <a:ext cx="292427" cy="91423"/>
            </a:xfrm>
            <a:custGeom>
              <a:avLst/>
              <a:gdLst/>
              <a:ahLst/>
              <a:cxnLst/>
              <a:rect l="l" t="t" r="r" b="b"/>
              <a:pathLst>
                <a:path w="16540" h="5171" extrusionOk="0">
                  <a:moveTo>
                    <a:pt x="16380" y="1"/>
                  </a:moveTo>
                  <a:lnTo>
                    <a:pt x="0" y="4601"/>
                  </a:lnTo>
                  <a:lnTo>
                    <a:pt x="160" y="5170"/>
                  </a:lnTo>
                  <a:lnTo>
                    <a:pt x="16540" y="570"/>
                  </a:lnTo>
                  <a:lnTo>
                    <a:pt x="16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14;p43">
              <a:extLst>
                <a:ext uri="{FF2B5EF4-FFF2-40B4-BE49-F238E27FC236}">
                  <a16:creationId xmlns:a16="http://schemas.microsoft.com/office/drawing/2014/main" id="{5D723417-032E-687C-984A-B4367649895F}"/>
                </a:ext>
              </a:extLst>
            </p:cNvPr>
            <p:cNvSpPr/>
            <p:nvPr/>
          </p:nvSpPr>
          <p:spPr>
            <a:xfrm>
              <a:off x="6868656" y="2923688"/>
              <a:ext cx="364756" cy="102703"/>
            </a:xfrm>
            <a:custGeom>
              <a:avLst/>
              <a:gdLst/>
              <a:ahLst/>
              <a:cxnLst/>
              <a:rect l="l" t="t" r="r" b="b"/>
              <a:pathLst>
                <a:path w="20631" h="5809" extrusionOk="0">
                  <a:moveTo>
                    <a:pt x="20630" y="0"/>
                  </a:moveTo>
                  <a:lnTo>
                    <a:pt x="0" y="58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15;p43">
              <a:extLst>
                <a:ext uri="{FF2B5EF4-FFF2-40B4-BE49-F238E27FC236}">
                  <a16:creationId xmlns:a16="http://schemas.microsoft.com/office/drawing/2014/main" id="{AC519EF9-B85C-6C03-B87D-3EC1FCB66066}"/>
                </a:ext>
              </a:extLst>
            </p:cNvPr>
            <p:cNvSpPr/>
            <p:nvPr/>
          </p:nvSpPr>
          <p:spPr>
            <a:xfrm>
              <a:off x="6867188" y="2918826"/>
              <a:ext cx="367620" cy="112551"/>
            </a:xfrm>
            <a:custGeom>
              <a:avLst/>
              <a:gdLst/>
              <a:ahLst/>
              <a:cxnLst/>
              <a:rect l="l" t="t" r="r" b="b"/>
              <a:pathLst>
                <a:path w="20793" h="6366" extrusionOk="0">
                  <a:moveTo>
                    <a:pt x="20633" y="1"/>
                  </a:moveTo>
                  <a:lnTo>
                    <a:pt x="0" y="5796"/>
                  </a:lnTo>
                  <a:lnTo>
                    <a:pt x="160" y="6365"/>
                  </a:lnTo>
                  <a:lnTo>
                    <a:pt x="20793" y="570"/>
                  </a:lnTo>
                  <a:lnTo>
                    <a:pt x="206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516;p43">
              <a:extLst>
                <a:ext uri="{FF2B5EF4-FFF2-40B4-BE49-F238E27FC236}">
                  <a16:creationId xmlns:a16="http://schemas.microsoft.com/office/drawing/2014/main" id="{8CB7D57D-A531-E591-A30C-76BE7A98446A}"/>
                </a:ext>
              </a:extLst>
            </p:cNvPr>
            <p:cNvSpPr/>
            <p:nvPr/>
          </p:nvSpPr>
          <p:spPr>
            <a:xfrm>
              <a:off x="7301091" y="2869729"/>
              <a:ext cx="124078" cy="34936"/>
            </a:xfrm>
            <a:custGeom>
              <a:avLst/>
              <a:gdLst/>
              <a:ahLst/>
              <a:cxnLst/>
              <a:rect l="l" t="t" r="r" b="b"/>
              <a:pathLst>
                <a:path w="7018" h="1976" extrusionOk="0">
                  <a:moveTo>
                    <a:pt x="7018" y="0"/>
                  </a:moveTo>
                  <a:lnTo>
                    <a:pt x="0" y="19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517;p43">
              <a:extLst>
                <a:ext uri="{FF2B5EF4-FFF2-40B4-BE49-F238E27FC236}">
                  <a16:creationId xmlns:a16="http://schemas.microsoft.com/office/drawing/2014/main" id="{90C50D3D-32FD-C368-15B0-CBEB377FE352}"/>
                </a:ext>
              </a:extLst>
            </p:cNvPr>
            <p:cNvSpPr/>
            <p:nvPr/>
          </p:nvSpPr>
          <p:spPr>
            <a:xfrm>
              <a:off x="7299659" y="2864672"/>
              <a:ext cx="126942" cy="45031"/>
            </a:xfrm>
            <a:custGeom>
              <a:avLst/>
              <a:gdLst/>
              <a:ahLst/>
              <a:cxnLst/>
              <a:rect l="l" t="t" r="r" b="b"/>
              <a:pathLst>
                <a:path w="7180" h="2547" extrusionOk="0">
                  <a:moveTo>
                    <a:pt x="7020" y="1"/>
                  </a:moveTo>
                  <a:lnTo>
                    <a:pt x="0" y="1977"/>
                  </a:lnTo>
                  <a:lnTo>
                    <a:pt x="160" y="2546"/>
                  </a:lnTo>
                  <a:lnTo>
                    <a:pt x="7179" y="571"/>
                  </a:lnTo>
                  <a:lnTo>
                    <a:pt x="70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518;p43">
              <a:extLst>
                <a:ext uri="{FF2B5EF4-FFF2-40B4-BE49-F238E27FC236}">
                  <a16:creationId xmlns:a16="http://schemas.microsoft.com/office/drawing/2014/main" id="{0430E6CD-9510-DABA-D920-17E1BEDAEAD1}"/>
                </a:ext>
              </a:extLst>
            </p:cNvPr>
            <p:cNvSpPr/>
            <p:nvPr/>
          </p:nvSpPr>
          <p:spPr>
            <a:xfrm>
              <a:off x="6545271" y="3052504"/>
              <a:ext cx="564045" cy="158766"/>
            </a:xfrm>
            <a:custGeom>
              <a:avLst/>
              <a:gdLst/>
              <a:ahLst/>
              <a:cxnLst/>
              <a:rect l="l" t="t" r="r" b="b"/>
              <a:pathLst>
                <a:path w="31903" h="8980" extrusionOk="0">
                  <a:moveTo>
                    <a:pt x="31902" y="0"/>
                  </a:moveTo>
                  <a:lnTo>
                    <a:pt x="0" y="89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519;p43">
              <a:extLst>
                <a:ext uri="{FF2B5EF4-FFF2-40B4-BE49-F238E27FC236}">
                  <a16:creationId xmlns:a16="http://schemas.microsoft.com/office/drawing/2014/main" id="{094447D8-941E-B434-4943-386D85CAC4B4}"/>
                </a:ext>
              </a:extLst>
            </p:cNvPr>
            <p:cNvSpPr/>
            <p:nvPr/>
          </p:nvSpPr>
          <p:spPr>
            <a:xfrm>
              <a:off x="6543768" y="3047678"/>
              <a:ext cx="566962" cy="168543"/>
            </a:xfrm>
            <a:custGeom>
              <a:avLst/>
              <a:gdLst/>
              <a:ahLst/>
              <a:cxnLst/>
              <a:rect l="l" t="t" r="r" b="b"/>
              <a:pathLst>
                <a:path w="32068" h="9533" extrusionOk="0">
                  <a:moveTo>
                    <a:pt x="31908" y="0"/>
                  </a:moveTo>
                  <a:lnTo>
                    <a:pt x="1" y="8963"/>
                  </a:lnTo>
                  <a:lnTo>
                    <a:pt x="161" y="9532"/>
                  </a:lnTo>
                  <a:lnTo>
                    <a:pt x="32068" y="569"/>
                  </a:lnTo>
                  <a:lnTo>
                    <a:pt x="31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520;p43">
              <a:extLst>
                <a:ext uri="{FF2B5EF4-FFF2-40B4-BE49-F238E27FC236}">
                  <a16:creationId xmlns:a16="http://schemas.microsoft.com/office/drawing/2014/main" id="{9FD379CB-9A71-D20E-D101-940C642F7C30}"/>
                </a:ext>
              </a:extLst>
            </p:cNvPr>
            <p:cNvSpPr/>
            <p:nvPr/>
          </p:nvSpPr>
          <p:spPr>
            <a:xfrm>
              <a:off x="7233394" y="2950880"/>
              <a:ext cx="236894" cy="66707"/>
            </a:xfrm>
            <a:custGeom>
              <a:avLst/>
              <a:gdLst/>
              <a:ahLst/>
              <a:cxnLst/>
              <a:rect l="l" t="t" r="r" b="b"/>
              <a:pathLst>
                <a:path w="13399" h="3773" extrusionOk="0">
                  <a:moveTo>
                    <a:pt x="13399" y="1"/>
                  </a:moveTo>
                  <a:lnTo>
                    <a:pt x="0" y="377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521;p43">
              <a:extLst>
                <a:ext uri="{FF2B5EF4-FFF2-40B4-BE49-F238E27FC236}">
                  <a16:creationId xmlns:a16="http://schemas.microsoft.com/office/drawing/2014/main" id="{A2B689D9-9371-BE98-ED27-2A766FEC4963}"/>
                </a:ext>
              </a:extLst>
            </p:cNvPr>
            <p:cNvSpPr/>
            <p:nvPr/>
          </p:nvSpPr>
          <p:spPr>
            <a:xfrm>
              <a:off x="7231962" y="2945859"/>
              <a:ext cx="239758" cy="76767"/>
            </a:xfrm>
            <a:custGeom>
              <a:avLst/>
              <a:gdLst/>
              <a:ahLst/>
              <a:cxnLst/>
              <a:rect l="l" t="t" r="r" b="b"/>
              <a:pathLst>
                <a:path w="13561" h="4342" extrusionOk="0">
                  <a:moveTo>
                    <a:pt x="13399" y="0"/>
                  </a:moveTo>
                  <a:lnTo>
                    <a:pt x="1" y="3772"/>
                  </a:lnTo>
                  <a:lnTo>
                    <a:pt x="161" y="4341"/>
                  </a:lnTo>
                  <a:lnTo>
                    <a:pt x="13560" y="569"/>
                  </a:lnTo>
                  <a:lnTo>
                    <a:pt x="133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522;p43">
              <a:extLst>
                <a:ext uri="{FF2B5EF4-FFF2-40B4-BE49-F238E27FC236}">
                  <a16:creationId xmlns:a16="http://schemas.microsoft.com/office/drawing/2014/main" id="{15F1CE23-814E-0FAC-065D-46A247B1CB11}"/>
                </a:ext>
              </a:extLst>
            </p:cNvPr>
            <p:cNvSpPr/>
            <p:nvPr/>
          </p:nvSpPr>
          <p:spPr>
            <a:xfrm>
              <a:off x="7563639" y="2695634"/>
              <a:ext cx="249518" cy="184367"/>
            </a:xfrm>
            <a:custGeom>
              <a:avLst/>
              <a:gdLst/>
              <a:ahLst/>
              <a:cxnLst/>
              <a:rect l="l" t="t" r="r" b="b"/>
              <a:pathLst>
                <a:path w="14113" h="10428" extrusionOk="0">
                  <a:moveTo>
                    <a:pt x="6071" y="1"/>
                  </a:moveTo>
                  <a:cubicBezTo>
                    <a:pt x="5467" y="1"/>
                    <a:pt x="4868" y="78"/>
                    <a:pt x="4292" y="240"/>
                  </a:cubicBezTo>
                  <a:cubicBezTo>
                    <a:pt x="1238" y="1100"/>
                    <a:pt x="0" y="4023"/>
                    <a:pt x="1526" y="6770"/>
                  </a:cubicBezTo>
                  <a:cubicBezTo>
                    <a:pt x="2765" y="9000"/>
                    <a:pt x="5444" y="10427"/>
                    <a:pt x="8042" y="10427"/>
                  </a:cubicBezTo>
                  <a:cubicBezTo>
                    <a:pt x="8646" y="10427"/>
                    <a:pt x="9245" y="10350"/>
                    <a:pt x="9820" y="10189"/>
                  </a:cubicBezTo>
                  <a:cubicBezTo>
                    <a:pt x="12875" y="9329"/>
                    <a:pt x="14112" y="6405"/>
                    <a:pt x="12585" y="3658"/>
                  </a:cubicBezTo>
                  <a:cubicBezTo>
                    <a:pt x="11347" y="1429"/>
                    <a:pt x="8669" y="1"/>
                    <a:pt x="6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523;p43">
              <a:extLst>
                <a:ext uri="{FF2B5EF4-FFF2-40B4-BE49-F238E27FC236}">
                  <a16:creationId xmlns:a16="http://schemas.microsoft.com/office/drawing/2014/main" id="{D6576CB5-5A69-233B-E155-25DC46DE69F3}"/>
                </a:ext>
              </a:extLst>
            </p:cNvPr>
            <p:cNvSpPr/>
            <p:nvPr/>
          </p:nvSpPr>
          <p:spPr>
            <a:xfrm>
              <a:off x="7570039" y="2690471"/>
              <a:ext cx="236700" cy="194728"/>
            </a:xfrm>
            <a:custGeom>
              <a:avLst/>
              <a:gdLst/>
              <a:ahLst/>
              <a:cxnLst/>
              <a:rect l="l" t="t" r="r" b="b"/>
              <a:pathLst>
                <a:path w="13388" h="11014" extrusionOk="0">
                  <a:moveTo>
                    <a:pt x="5686" y="588"/>
                  </a:moveTo>
                  <a:cubicBezTo>
                    <a:pt x="5695" y="588"/>
                    <a:pt x="5704" y="588"/>
                    <a:pt x="5713" y="589"/>
                  </a:cubicBezTo>
                  <a:cubicBezTo>
                    <a:pt x="8205" y="589"/>
                    <a:pt x="10779" y="1958"/>
                    <a:pt x="11964" y="4094"/>
                  </a:cubicBezTo>
                  <a:cubicBezTo>
                    <a:pt x="12654" y="5331"/>
                    <a:pt x="12771" y="6644"/>
                    <a:pt x="12295" y="7786"/>
                  </a:cubicBezTo>
                  <a:cubicBezTo>
                    <a:pt x="11812" y="8946"/>
                    <a:pt x="10777" y="9801"/>
                    <a:pt x="9378" y="10195"/>
                  </a:cubicBezTo>
                  <a:cubicBezTo>
                    <a:pt x="8827" y="10350"/>
                    <a:pt x="8253" y="10424"/>
                    <a:pt x="7675" y="10424"/>
                  </a:cubicBezTo>
                  <a:cubicBezTo>
                    <a:pt x="5184" y="10424"/>
                    <a:pt x="2609" y="9053"/>
                    <a:pt x="1423" y="6919"/>
                  </a:cubicBezTo>
                  <a:cubicBezTo>
                    <a:pt x="735" y="5680"/>
                    <a:pt x="618" y="4368"/>
                    <a:pt x="1094" y="3225"/>
                  </a:cubicBezTo>
                  <a:cubicBezTo>
                    <a:pt x="1576" y="2065"/>
                    <a:pt x="2612" y="1210"/>
                    <a:pt x="4011" y="816"/>
                  </a:cubicBezTo>
                  <a:cubicBezTo>
                    <a:pt x="4556" y="665"/>
                    <a:pt x="5119" y="588"/>
                    <a:pt x="5686" y="588"/>
                  </a:cubicBezTo>
                  <a:close/>
                  <a:moveTo>
                    <a:pt x="5695" y="0"/>
                  </a:moveTo>
                  <a:cubicBezTo>
                    <a:pt x="5068" y="0"/>
                    <a:pt x="4447" y="80"/>
                    <a:pt x="3850" y="249"/>
                  </a:cubicBezTo>
                  <a:cubicBezTo>
                    <a:pt x="2275" y="692"/>
                    <a:pt x="1101" y="1669"/>
                    <a:pt x="547" y="2998"/>
                  </a:cubicBezTo>
                  <a:cubicBezTo>
                    <a:pt x="1" y="4313"/>
                    <a:pt x="128" y="5806"/>
                    <a:pt x="906" y="7207"/>
                  </a:cubicBezTo>
                  <a:cubicBezTo>
                    <a:pt x="2194" y="9525"/>
                    <a:pt x="4989" y="11013"/>
                    <a:pt x="7692" y="11013"/>
                  </a:cubicBezTo>
                  <a:cubicBezTo>
                    <a:pt x="7701" y="11013"/>
                    <a:pt x="7710" y="11013"/>
                    <a:pt x="7719" y="11013"/>
                  </a:cubicBezTo>
                  <a:cubicBezTo>
                    <a:pt x="8335" y="11013"/>
                    <a:pt x="8946" y="10929"/>
                    <a:pt x="9538" y="10765"/>
                  </a:cubicBezTo>
                  <a:cubicBezTo>
                    <a:pt x="11114" y="10322"/>
                    <a:pt x="12286" y="9345"/>
                    <a:pt x="12840" y="8015"/>
                  </a:cubicBezTo>
                  <a:cubicBezTo>
                    <a:pt x="13388" y="6702"/>
                    <a:pt x="13259" y="5208"/>
                    <a:pt x="12483" y="3807"/>
                  </a:cubicBezTo>
                  <a:cubicBezTo>
                    <a:pt x="11194" y="1489"/>
                    <a:pt x="8398" y="0"/>
                    <a:pt x="5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524;p43">
              <a:extLst>
                <a:ext uri="{FF2B5EF4-FFF2-40B4-BE49-F238E27FC236}">
                  <a16:creationId xmlns:a16="http://schemas.microsoft.com/office/drawing/2014/main" id="{AF7CDE25-3544-097B-6782-5D27A866FC4F}"/>
                </a:ext>
              </a:extLst>
            </p:cNvPr>
            <p:cNvSpPr/>
            <p:nvPr/>
          </p:nvSpPr>
          <p:spPr>
            <a:xfrm>
              <a:off x="7464596" y="3150434"/>
              <a:ext cx="116564" cy="32832"/>
            </a:xfrm>
            <a:custGeom>
              <a:avLst/>
              <a:gdLst/>
              <a:ahLst/>
              <a:cxnLst/>
              <a:rect l="l" t="t" r="r" b="b"/>
              <a:pathLst>
                <a:path w="6593" h="1857" extrusionOk="0">
                  <a:moveTo>
                    <a:pt x="1" y="1857"/>
                  </a:moveTo>
                  <a:lnTo>
                    <a:pt x="659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525;p43">
              <a:extLst>
                <a:ext uri="{FF2B5EF4-FFF2-40B4-BE49-F238E27FC236}">
                  <a16:creationId xmlns:a16="http://schemas.microsoft.com/office/drawing/2014/main" id="{A91D0F1B-2A58-6298-2074-1C861478D055}"/>
                </a:ext>
              </a:extLst>
            </p:cNvPr>
            <p:cNvSpPr/>
            <p:nvPr/>
          </p:nvSpPr>
          <p:spPr>
            <a:xfrm>
              <a:off x="7463270" y="3145183"/>
              <a:ext cx="119393" cy="42962"/>
            </a:xfrm>
            <a:custGeom>
              <a:avLst/>
              <a:gdLst/>
              <a:ahLst/>
              <a:cxnLst/>
              <a:rect l="l" t="t" r="r" b="b"/>
              <a:pathLst>
                <a:path w="6753" h="2430" extrusionOk="0">
                  <a:moveTo>
                    <a:pt x="6592" y="1"/>
                  </a:moveTo>
                  <a:lnTo>
                    <a:pt x="0" y="1860"/>
                  </a:lnTo>
                  <a:lnTo>
                    <a:pt x="160" y="2429"/>
                  </a:lnTo>
                  <a:lnTo>
                    <a:pt x="6752" y="570"/>
                  </a:lnTo>
                  <a:lnTo>
                    <a:pt x="65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526;p43">
              <a:extLst>
                <a:ext uri="{FF2B5EF4-FFF2-40B4-BE49-F238E27FC236}">
                  <a16:creationId xmlns:a16="http://schemas.microsoft.com/office/drawing/2014/main" id="{47BF01B7-1D60-06B2-0750-94ED3406E019}"/>
                </a:ext>
              </a:extLst>
            </p:cNvPr>
            <p:cNvSpPr/>
            <p:nvPr/>
          </p:nvSpPr>
          <p:spPr>
            <a:xfrm>
              <a:off x="6656160" y="3208654"/>
              <a:ext cx="718197" cy="202171"/>
            </a:xfrm>
            <a:custGeom>
              <a:avLst/>
              <a:gdLst/>
              <a:ahLst/>
              <a:cxnLst/>
              <a:rect l="l" t="t" r="r" b="b"/>
              <a:pathLst>
                <a:path w="40622" h="11435" extrusionOk="0">
                  <a:moveTo>
                    <a:pt x="1" y="11435"/>
                  </a:moveTo>
                  <a:lnTo>
                    <a:pt x="406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527;p43">
              <a:extLst>
                <a:ext uri="{FF2B5EF4-FFF2-40B4-BE49-F238E27FC236}">
                  <a16:creationId xmlns:a16="http://schemas.microsoft.com/office/drawing/2014/main" id="{73E247CA-498E-3E25-5812-E22A93552BAE}"/>
                </a:ext>
              </a:extLst>
            </p:cNvPr>
            <p:cNvSpPr/>
            <p:nvPr/>
          </p:nvSpPr>
          <p:spPr>
            <a:xfrm>
              <a:off x="6654639" y="3203881"/>
              <a:ext cx="721150" cy="211842"/>
            </a:xfrm>
            <a:custGeom>
              <a:avLst/>
              <a:gdLst/>
              <a:ahLst/>
              <a:cxnLst/>
              <a:rect l="l" t="t" r="r" b="b"/>
              <a:pathLst>
                <a:path w="40789" h="11982" extrusionOk="0">
                  <a:moveTo>
                    <a:pt x="40628" y="1"/>
                  </a:moveTo>
                  <a:lnTo>
                    <a:pt x="1" y="11413"/>
                  </a:lnTo>
                  <a:lnTo>
                    <a:pt x="161" y="11982"/>
                  </a:lnTo>
                  <a:lnTo>
                    <a:pt x="40788" y="570"/>
                  </a:lnTo>
                  <a:lnTo>
                    <a:pt x="406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528;p43">
              <a:extLst>
                <a:ext uri="{FF2B5EF4-FFF2-40B4-BE49-F238E27FC236}">
                  <a16:creationId xmlns:a16="http://schemas.microsoft.com/office/drawing/2014/main" id="{CF2C23D0-E8B3-5EA0-FCF4-9432F49521F7}"/>
                </a:ext>
              </a:extLst>
            </p:cNvPr>
            <p:cNvSpPr/>
            <p:nvPr/>
          </p:nvSpPr>
          <p:spPr>
            <a:xfrm>
              <a:off x="7336716" y="3231620"/>
              <a:ext cx="289581" cy="81505"/>
            </a:xfrm>
            <a:custGeom>
              <a:avLst/>
              <a:gdLst/>
              <a:ahLst/>
              <a:cxnLst/>
              <a:rect l="l" t="t" r="r" b="b"/>
              <a:pathLst>
                <a:path w="16379" h="4610" extrusionOk="0">
                  <a:moveTo>
                    <a:pt x="1" y="4610"/>
                  </a:moveTo>
                  <a:lnTo>
                    <a:pt x="16378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529;p43">
              <a:extLst>
                <a:ext uri="{FF2B5EF4-FFF2-40B4-BE49-F238E27FC236}">
                  <a16:creationId xmlns:a16="http://schemas.microsoft.com/office/drawing/2014/main" id="{6DB568BA-4185-FE58-FF9C-B4A00D93EC8D}"/>
                </a:ext>
              </a:extLst>
            </p:cNvPr>
            <p:cNvSpPr/>
            <p:nvPr/>
          </p:nvSpPr>
          <p:spPr>
            <a:xfrm>
              <a:off x="7335319" y="3226599"/>
              <a:ext cx="292392" cy="91565"/>
            </a:xfrm>
            <a:custGeom>
              <a:avLst/>
              <a:gdLst/>
              <a:ahLst/>
              <a:cxnLst/>
              <a:rect l="l" t="t" r="r" b="b"/>
              <a:pathLst>
                <a:path w="16538" h="5179" extrusionOk="0">
                  <a:moveTo>
                    <a:pt x="16376" y="0"/>
                  </a:moveTo>
                  <a:lnTo>
                    <a:pt x="0" y="4609"/>
                  </a:lnTo>
                  <a:lnTo>
                    <a:pt x="160" y="5178"/>
                  </a:lnTo>
                  <a:lnTo>
                    <a:pt x="16538" y="569"/>
                  </a:lnTo>
                  <a:lnTo>
                    <a:pt x="163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530;p43">
              <a:extLst>
                <a:ext uri="{FF2B5EF4-FFF2-40B4-BE49-F238E27FC236}">
                  <a16:creationId xmlns:a16="http://schemas.microsoft.com/office/drawing/2014/main" id="{41230DB3-EEEA-D1E1-8C32-4510CDA8C19D}"/>
                </a:ext>
              </a:extLst>
            </p:cNvPr>
            <p:cNvSpPr/>
            <p:nvPr/>
          </p:nvSpPr>
          <p:spPr>
            <a:xfrm>
              <a:off x="6893019" y="3335331"/>
              <a:ext cx="364774" cy="102703"/>
            </a:xfrm>
            <a:custGeom>
              <a:avLst/>
              <a:gdLst/>
              <a:ahLst/>
              <a:cxnLst/>
              <a:rect l="l" t="t" r="r" b="b"/>
              <a:pathLst>
                <a:path w="20632" h="5809" extrusionOk="0">
                  <a:moveTo>
                    <a:pt x="1" y="5808"/>
                  </a:moveTo>
                  <a:lnTo>
                    <a:pt x="2063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531;p43">
              <a:extLst>
                <a:ext uri="{FF2B5EF4-FFF2-40B4-BE49-F238E27FC236}">
                  <a16:creationId xmlns:a16="http://schemas.microsoft.com/office/drawing/2014/main" id="{3BEA17BC-3AB2-F8FF-DF5E-DECFE9860463}"/>
                </a:ext>
              </a:extLst>
            </p:cNvPr>
            <p:cNvSpPr/>
            <p:nvPr/>
          </p:nvSpPr>
          <p:spPr>
            <a:xfrm>
              <a:off x="6891534" y="3330452"/>
              <a:ext cx="367656" cy="112569"/>
            </a:xfrm>
            <a:custGeom>
              <a:avLst/>
              <a:gdLst/>
              <a:ahLst/>
              <a:cxnLst/>
              <a:rect l="l" t="t" r="r" b="b"/>
              <a:pathLst>
                <a:path w="20795" h="6367" extrusionOk="0">
                  <a:moveTo>
                    <a:pt x="20634" y="1"/>
                  </a:moveTo>
                  <a:lnTo>
                    <a:pt x="0" y="5797"/>
                  </a:lnTo>
                  <a:lnTo>
                    <a:pt x="160" y="6366"/>
                  </a:lnTo>
                  <a:lnTo>
                    <a:pt x="20794" y="571"/>
                  </a:lnTo>
                  <a:lnTo>
                    <a:pt x="206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532;p43">
              <a:extLst>
                <a:ext uri="{FF2B5EF4-FFF2-40B4-BE49-F238E27FC236}">
                  <a16:creationId xmlns:a16="http://schemas.microsoft.com/office/drawing/2014/main" id="{9E909644-51D6-B3B2-B605-1ED0A84F8D11}"/>
                </a:ext>
              </a:extLst>
            </p:cNvPr>
            <p:cNvSpPr/>
            <p:nvPr/>
          </p:nvSpPr>
          <p:spPr>
            <a:xfrm>
              <a:off x="6701262" y="3457040"/>
              <a:ext cx="124114" cy="34953"/>
            </a:xfrm>
            <a:custGeom>
              <a:avLst/>
              <a:gdLst/>
              <a:ahLst/>
              <a:cxnLst/>
              <a:rect l="l" t="t" r="r" b="b"/>
              <a:pathLst>
                <a:path w="7020" h="1977" extrusionOk="0">
                  <a:moveTo>
                    <a:pt x="0" y="1976"/>
                  </a:moveTo>
                  <a:lnTo>
                    <a:pt x="701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533;p43">
              <a:extLst>
                <a:ext uri="{FF2B5EF4-FFF2-40B4-BE49-F238E27FC236}">
                  <a16:creationId xmlns:a16="http://schemas.microsoft.com/office/drawing/2014/main" id="{6875B1CE-A2A0-5B56-FD1C-A8BF5F9CFF4D}"/>
                </a:ext>
              </a:extLst>
            </p:cNvPr>
            <p:cNvSpPr/>
            <p:nvPr/>
          </p:nvSpPr>
          <p:spPr>
            <a:xfrm>
              <a:off x="6699794" y="3452108"/>
              <a:ext cx="126942" cy="44960"/>
            </a:xfrm>
            <a:custGeom>
              <a:avLst/>
              <a:gdLst/>
              <a:ahLst/>
              <a:cxnLst/>
              <a:rect l="l" t="t" r="r" b="b"/>
              <a:pathLst>
                <a:path w="7180" h="2543" extrusionOk="0">
                  <a:moveTo>
                    <a:pt x="7019" y="0"/>
                  </a:moveTo>
                  <a:lnTo>
                    <a:pt x="0" y="1973"/>
                  </a:lnTo>
                  <a:lnTo>
                    <a:pt x="160" y="2542"/>
                  </a:lnTo>
                  <a:lnTo>
                    <a:pt x="7179" y="571"/>
                  </a:lnTo>
                  <a:lnTo>
                    <a:pt x="70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534;p43">
              <a:extLst>
                <a:ext uri="{FF2B5EF4-FFF2-40B4-BE49-F238E27FC236}">
                  <a16:creationId xmlns:a16="http://schemas.microsoft.com/office/drawing/2014/main" id="{09C2D706-A6C9-38E8-6032-1B4138D947A2}"/>
                </a:ext>
              </a:extLst>
            </p:cNvPr>
            <p:cNvSpPr/>
            <p:nvPr/>
          </p:nvSpPr>
          <p:spPr>
            <a:xfrm>
              <a:off x="7107336" y="3312772"/>
              <a:ext cx="564045" cy="158802"/>
            </a:xfrm>
            <a:custGeom>
              <a:avLst/>
              <a:gdLst/>
              <a:ahLst/>
              <a:cxnLst/>
              <a:rect l="l" t="t" r="r" b="b"/>
              <a:pathLst>
                <a:path w="31903" h="8982" extrusionOk="0">
                  <a:moveTo>
                    <a:pt x="1" y="8982"/>
                  </a:moveTo>
                  <a:lnTo>
                    <a:pt x="3190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535;p43">
              <a:extLst>
                <a:ext uri="{FF2B5EF4-FFF2-40B4-BE49-F238E27FC236}">
                  <a16:creationId xmlns:a16="http://schemas.microsoft.com/office/drawing/2014/main" id="{208EDC61-9D0D-6213-F755-706C6127C6E3}"/>
                </a:ext>
              </a:extLst>
            </p:cNvPr>
            <p:cNvSpPr/>
            <p:nvPr/>
          </p:nvSpPr>
          <p:spPr>
            <a:xfrm>
              <a:off x="7105939" y="3307768"/>
              <a:ext cx="566874" cy="168844"/>
            </a:xfrm>
            <a:custGeom>
              <a:avLst/>
              <a:gdLst/>
              <a:ahLst/>
              <a:cxnLst/>
              <a:rect l="l" t="t" r="r" b="b"/>
              <a:pathLst>
                <a:path w="32063" h="9550" extrusionOk="0">
                  <a:moveTo>
                    <a:pt x="31901" y="1"/>
                  </a:moveTo>
                  <a:lnTo>
                    <a:pt x="0" y="8980"/>
                  </a:lnTo>
                  <a:lnTo>
                    <a:pt x="160" y="9549"/>
                  </a:lnTo>
                  <a:lnTo>
                    <a:pt x="32062" y="570"/>
                  </a:lnTo>
                  <a:lnTo>
                    <a:pt x="319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536;p43">
              <a:extLst>
                <a:ext uri="{FF2B5EF4-FFF2-40B4-BE49-F238E27FC236}">
                  <a16:creationId xmlns:a16="http://schemas.microsoft.com/office/drawing/2014/main" id="{77FC7F20-18C8-9F47-1F64-51ECC9E51A59}"/>
                </a:ext>
              </a:extLst>
            </p:cNvPr>
            <p:cNvSpPr/>
            <p:nvPr/>
          </p:nvSpPr>
          <p:spPr>
            <a:xfrm>
              <a:off x="6746363" y="3506474"/>
              <a:ext cx="236894" cy="66689"/>
            </a:xfrm>
            <a:custGeom>
              <a:avLst/>
              <a:gdLst/>
              <a:ahLst/>
              <a:cxnLst/>
              <a:rect l="l" t="t" r="r" b="b"/>
              <a:pathLst>
                <a:path w="13399" h="3772" extrusionOk="0">
                  <a:moveTo>
                    <a:pt x="0" y="3772"/>
                  </a:moveTo>
                  <a:lnTo>
                    <a:pt x="1339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537;p43">
              <a:extLst>
                <a:ext uri="{FF2B5EF4-FFF2-40B4-BE49-F238E27FC236}">
                  <a16:creationId xmlns:a16="http://schemas.microsoft.com/office/drawing/2014/main" id="{CDC87304-3D42-7F0E-AD5A-95667BE7C36E}"/>
                </a:ext>
              </a:extLst>
            </p:cNvPr>
            <p:cNvSpPr/>
            <p:nvPr/>
          </p:nvSpPr>
          <p:spPr>
            <a:xfrm>
              <a:off x="6744896" y="3501559"/>
              <a:ext cx="239758" cy="76643"/>
            </a:xfrm>
            <a:custGeom>
              <a:avLst/>
              <a:gdLst/>
              <a:ahLst/>
              <a:cxnLst/>
              <a:rect l="l" t="t" r="r" b="b"/>
              <a:pathLst>
                <a:path w="13561" h="4335" extrusionOk="0">
                  <a:moveTo>
                    <a:pt x="13401" y="1"/>
                  </a:moveTo>
                  <a:lnTo>
                    <a:pt x="0" y="3765"/>
                  </a:lnTo>
                  <a:lnTo>
                    <a:pt x="160" y="4334"/>
                  </a:lnTo>
                  <a:lnTo>
                    <a:pt x="13561" y="570"/>
                  </a:lnTo>
                  <a:lnTo>
                    <a:pt x="134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538;p43">
              <a:extLst>
                <a:ext uri="{FF2B5EF4-FFF2-40B4-BE49-F238E27FC236}">
                  <a16:creationId xmlns:a16="http://schemas.microsoft.com/office/drawing/2014/main" id="{3B72444E-F60F-1E26-6EA3-BEFBB8C3F7C9}"/>
                </a:ext>
              </a:extLst>
            </p:cNvPr>
            <p:cNvSpPr/>
            <p:nvPr/>
          </p:nvSpPr>
          <p:spPr>
            <a:xfrm>
              <a:off x="7776453" y="3057490"/>
              <a:ext cx="225968" cy="184296"/>
            </a:xfrm>
            <a:custGeom>
              <a:avLst/>
              <a:gdLst/>
              <a:ahLst/>
              <a:cxnLst/>
              <a:rect l="l" t="t" r="r" b="b"/>
              <a:pathLst>
                <a:path w="12781" h="10424" extrusionOk="0">
                  <a:moveTo>
                    <a:pt x="5404" y="0"/>
                  </a:moveTo>
                  <a:cubicBezTo>
                    <a:pt x="4749" y="0"/>
                    <a:pt x="4111" y="90"/>
                    <a:pt x="3513" y="271"/>
                  </a:cubicBezTo>
                  <a:cubicBezTo>
                    <a:pt x="2062" y="712"/>
                    <a:pt x="973" y="1653"/>
                    <a:pt x="487" y="2891"/>
                  </a:cubicBezTo>
                  <a:cubicBezTo>
                    <a:pt x="1" y="4129"/>
                    <a:pt x="155" y="5560"/>
                    <a:pt x="918" y="6871"/>
                  </a:cubicBezTo>
                  <a:cubicBezTo>
                    <a:pt x="1681" y="8181"/>
                    <a:pt x="2990" y="9263"/>
                    <a:pt x="4556" y="9879"/>
                  </a:cubicBezTo>
                  <a:cubicBezTo>
                    <a:pt x="5477" y="10241"/>
                    <a:pt x="6443" y="10424"/>
                    <a:pt x="7377" y="10424"/>
                  </a:cubicBezTo>
                  <a:cubicBezTo>
                    <a:pt x="8031" y="10424"/>
                    <a:pt x="8670" y="10334"/>
                    <a:pt x="9268" y="10153"/>
                  </a:cubicBezTo>
                  <a:cubicBezTo>
                    <a:pt x="10719" y="9712"/>
                    <a:pt x="11808" y="8771"/>
                    <a:pt x="12294" y="7533"/>
                  </a:cubicBezTo>
                  <a:cubicBezTo>
                    <a:pt x="12781" y="6295"/>
                    <a:pt x="12625" y="4864"/>
                    <a:pt x="11862" y="3553"/>
                  </a:cubicBezTo>
                  <a:cubicBezTo>
                    <a:pt x="11099" y="2243"/>
                    <a:pt x="9791" y="1161"/>
                    <a:pt x="8225" y="545"/>
                  </a:cubicBezTo>
                  <a:cubicBezTo>
                    <a:pt x="7303" y="183"/>
                    <a:pt x="6338" y="0"/>
                    <a:pt x="5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539;p43">
              <a:extLst>
                <a:ext uri="{FF2B5EF4-FFF2-40B4-BE49-F238E27FC236}">
                  <a16:creationId xmlns:a16="http://schemas.microsoft.com/office/drawing/2014/main" id="{CB50FDA3-3B2E-ECCC-7533-3412A43F7E4C}"/>
                </a:ext>
              </a:extLst>
            </p:cNvPr>
            <p:cNvSpPr/>
            <p:nvPr/>
          </p:nvSpPr>
          <p:spPr>
            <a:xfrm>
              <a:off x="7771131" y="3052363"/>
              <a:ext cx="236700" cy="194728"/>
            </a:xfrm>
            <a:custGeom>
              <a:avLst/>
              <a:gdLst/>
              <a:ahLst/>
              <a:cxnLst/>
              <a:rect l="l" t="t" r="r" b="b"/>
              <a:pathLst>
                <a:path w="13388" h="11014" extrusionOk="0">
                  <a:moveTo>
                    <a:pt x="5685" y="589"/>
                  </a:moveTo>
                  <a:cubicBezTo>
                    <a:pt x="5695" y="589"/>
                    <a:pt x="5704" y="589"/>
                    <a:pt x="5713" y="589"/>
                  </a:cubicBezTo>
                  <a:cubicBezTo>
                    <a:pt x="8204" y="589"/>
                    <a:pt x="10780" y="1958"/>
                    <a:pt x="11966" y="4093"/>
                  </a:cubicBezTo>
                  <a:cubicBezTo>
                    <a:pt x="12655" y="5331"/>
                    <a:pt x="12772" y="6643"/>
                    <a:pt x="12295" y="7786"/>
                  </a:cubicBezTo>
                  <a:cubicBezTo>
                    <a:pt x="11813" y="8946"/>
                    <a:pt x="10777" y="9802"/>
                    <a:pt x="9378" y="10195"/>
                  </a:cubicBezTo>
                  <a:cubicBezTo>
                    <a:pt x="8827" y="10350"/>
                    <a:pt x="8254" y="10424"/>
                    <a:pt x="7676" y="10424"/>
                  </a:cubicBezTo>
                  <a:cubicBezTo>
                    <a:pt x="5184" y="10424"/>
                    <a:pt x="2609" y="9053"/>
                    <a:pt x="1423" y="6919"/>
                  </a:cubicBezTo>
                  <a:cubicBezTo>
                    <a:pt x="735" y="5680"/>
                    <a:pt x="618" y="4368"/>
                    <a:pt x="1094" y="3225"/>
                  </a:cubicBezTo>
                  <a:cubicBezTo>
                    <a:pt x="1577" y="2067"/>
                    <a:pt x="2613" y="1211"/>
                    <a:pt x="4011" y="818"/>
                  </a:cubicBezTo>
                  <a:cubicBezTo>
                    <a:pt x="4557" y="665"/>
                    <a:pt x="5119" y="589"/>
                    <a:pt x="5685" y="589"/>
                  </a:cubicBezTo>
                  <a:close/>
                  <a:moveTo>
                    <a:pt x="5697" y="0"/>
                  </a:moveTo>
                  <a:cubicBezTo>
                    <a:pt x="5070" y="0"/>
                    <a:pt x="4448" y="80"/>
                    <a:pt x="3851" y="249"/>
                  </a:cubicBezTo>
                  <a:cubicBezTo>
                    <a:pt x="2275" y="692"/>
                    <a:pt x="1102" y="1669"/>
                    <a:pt x="548" y="2998"/>
                  </a:cubicBezTo>
                  <a:cubicBezTo>
                    <a:pt x="1" y="4312"/>
                    <a:pt x="128" y="5806"/>
                    <a:pt x="906" y="7206"/>
                  </a:cubicBezTo>
                  <a:cubicBezTo>
                    <a:pt x="2195" y="9525"/>
                    <a:pt x="4989" y="11013"/>
                    <a:pt x="7693" y="11013"/>
                  </a:cubicBezTo>
                  <a:cubicBezTo>
                    <a:pt x="7698" y="11013"/>
                    <a:pt x="7703" y="11013"/>
                    <a:pt x="7707" y="11013"/>
                  </a:cubicBezTo>
                  <a:cubicBezTo>
                    <a:pt x="8326" y="11013"/>
                    <a:pt x="8942" y="10930"/>
                    <a:pt x="9539" y="10765"/>
                  </a:cubicBezTo>
                  <a:cubicBezTo>
                    <a:pt x="11114" y="10321"/>
                    <a:pt x="12287" y="9344"/>
                    <a:pt x="12841" y="8014"/>
                  </a:cubicBezTo>
                  <a:cubicBezTo>
                    <a:pt x="13388" y="6701"/>
                    <a:pt x="13261" y="5207"/>
                    <a:pt x="12483" y="3807"/>
                  </a:cubicBezTo>
                  <a:cubicBezTo>
                    <a:pt x="11194" y="1489"/>
                    <a:pt x="8400" y="0"/>
                    <a:pt x="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540;p43">
              <a:extLst>
                <a:ext uri="{FF2B5EF4-FFF2-40B4-BE49-F238E27FC236}">
                  <a16:creationId xmlns:a16="http://schemas.microsoft.com/office/drawing/2014/main" id="{51409FAE-CCDF-CE82-68DC-7B485CF5A44A}"/>
                </a:ext>
              </a:extLst>
            </p:cNvPr>
            <p:cNvSpPr/>
            <p:nvPr/>
          </p:nvSpPr>
          <p:spPr>
            <a:xfrm>
              <a:off x="6857252" y="3739903"/>
              <a:ext cx="116582" cy="32814"/>
            </a:xfrm>
            <a:custGeom>
              <a:avLst/>
              <a:gdLst/>
              <a:ahLst/>
              <a:cxnLst/>
              <a:rect l="l" t="t" r="r" b="b"/>
              <a:pathLst>
                <a:path w="6594" h="1856" extrusionOk="0">
                  <a:moveTo>
                    <a:pt x="6594" y="0"/>
                  </a:moveTo>
                  <a:lnTo>
                    <a:pt x="1" y="18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541;p43">
              <a:extLst>
                <a:ext uri="{FF2B5EF4-FFF2-40B4-BE49-F238E27FC236}">
                  <a16:creationId xmlns:a16="http://schemas.microsoft.com/office/drawing/2014/main" id="{EBA6C169-E5B1-0EA4-22DA-06F5983544FD}"/>
                </a:ext>
              </a:extLst>
            </p:cNvPr>
            <p:cNvSpPr/>
            <p:nvPr/>
          </p:nvSpPr>
          <p:spPr>
            <a:xfrm>
              <a:off x="6855785" y="3734952"/>
              <a:ext cx="119411" cy="42821"/>
            </a:xfrm>
            <a:custGeom>
              <a:avLst/>
              <a:gdLst/>
              <a:ahLst/>
              <a:cxnLst/>
              <a:rect l="l" t="t" r="r" b="b"/>
              <a:pathLst>
                <a:path w="6754" h="2422" extrusionOk="0">
                  <a:moveTo>
                    <a:pt x="6594" y="1"/>
                  </a:moveTo>
                  <a:lnTo>
                    <a:pt x="0" y="1853"/>
                  </a:lnTo>
                  <a:lnTo>
                    <a:pt x="160" y="2422"/>
                  </a:lnTo>
                  <a:lnTo>
                    <a:pt x="6754" y="570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542;p43">
              <a:extLst>
                <a:ext uri="{FF2B5EF4-FFF2-40B4-BE49-F238E27FC236}">
                  <a16:creationId xmlns:a16="http://schemas.microsoft.com/office/drawing/2014/main" id="{54C4F831-53CA-333C-708E-72C8DC31C5AA}"/>
                </a:ext>
              </a:extLst>
            </p:cNvPr>
            <p:cNvSpPr/>
            <p:nvPr/>
          </p:nvSpPr>
          <p:spPr>
            <a:xfrm>
              <a:off x="7064073" y="3512344"/>
              <a:ext cx="718215" cy="202171"/>
            </a:xfrm>
            <a:custGeom>
              <a:avLst/>
              <a:gdLst/>
              <a:ahLst/>
              <a:cxnLst/>
              <a:rect l="l" t="t" r="r" b="b"/>
              <a:pathLst>
                <a:path w="40623" h="11435" extrusionOk="0">
                  <a:moveTo>
                    <a:pt x="40622" y="0"/>
                  </a:moveTo>
                  <a:lnTo>
                    <a:pt x="0" y="114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543;p43">
              <a:extLst>
                <a:ext uri="{FF2B5EF4-FFF2-40B4-BE49-F238E27FC236}">
                  <a16:creationId xmlns:a16="http://schemas.microsoft.com/office/drawing/2014/main" id="{32433D02-953B-7C47-5F28-0C64B9212FF4}"/>
                </a:ext>
              </a:extLst>
            </p:cNvPr>
            <p:cNvSpPr/>
            <p:nvPr/>
          </p:nvSpPr>
          <p:spPr>
            <a:xfrm>
              <a:off x="7062659" y="3507305"/>
              <a:ext cx="721043" cy="212248"/>
            </a:xfrm>
            <a:custGeom>
              <a:avLst/>
              <a:gdLst/>
              <a:ahLst/>
              <a:cxnLst/>
              <a:rect l="l" t="t" r="r" b="b"/>
              <a:pathLst>
                <a:path w="40783" h="12005" extrusionOk="0">
                  <a:moveTo>
                    <a:pt x="40622" y="1"/>
                  </a:moveTo>
                  <a:lnTo>
                    <a:pt x="1" y="11435"/>
                  </a:lnTo>
                  <a:lnTo>
                    <a:pt x="161" y="12004"/>
                  </a:lnTo>
                  <a:lnTo>
                    <a:pt x="40783" y="570"/>
                  </a:lnTo>
                  <a:lnTo>
                    <a:pt x="406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544;p43">
              <a:extLst>
                <a:ext uri="{FF2B5EF4-FFF2-40B4-BE49-F238E27FC236}">
                  <a16:creationId xmlns:a16="http://schemas.microsoft.com/office/drawing/2014/main" id="{AACB82A9-83BD-B101-4EC7-1A07DB61B74C}"/>
                </a:ext>
              </a:extLst>
            </p:cNvPr>
            <p:cNvSpPr/>
            <p:nvPr/>
          </p:nvSpPr>
          <p:spPr>
            <a:xfrm>
              <a:off x="6902354" y="3772399"/>
              <a:ext cx="289563" cy="81505"/>
            </a:xfrm>
            <a:custGeom>
              <a:avLst/>
              <a:gdLst/>
              <a:ahLst/>
              <a:cxnLst/>
              <a:rect l="l" t="t" r="r" b="b"/>
              <a:pathLst>
                <a:path w="16378" h="4610" extrusionOk="0">
                  <a:moveTo>
                    <a:pt x="16378" y="0"/>
                  </a:moveTo>
                  <a:lnTo>
                    <a:pt x="0" y="46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545;p43">
              <a:extLst>
                <a:ext uri="{FF2B5EF4-FFF2-40B4-BE49-F238E27FC236}">
                  <a16:creationId xmlns:a16="http://schemas.microsoft.com/office/drawing/2014/main" id="{F86BE1ED-5FC1-459A-FC15-8CE70587604B}"/>
                </a:ext>
              </a:extLst>
            </p:cNvPr>
            <p:cNvSpPr/>
            <p:nvPr/>
          </p:nvSpPr>
          <p:spPr>
            <a:xfrm>
              <a:off x="6900851" y="3767501"/>
              <a:ext cx="292445" cy="91441"/>
            </a:xfrm>
            <a:custGeom>
              <a:avLst/>
              <a:gdLst/>
              <a:ahLst/>
              <a:cxnLst/>
              <a:rect l="l" t="t" r="r" b="b"/>
              <a:pathLst>
                <a:path w="16541" h="5172" extrusionOk="0">
                  <a:moveTo>
                    <a:pt x="16381" y="0"/>
                  </a:moveTo>
                  <a:lnTo>
                    <a:pt x="1" y="4601"/>
                  </a:lnTo>
                  <a:lnTo>
                    <a:pt x="161" y="5171"/>
                  </a:lnTo>
                  <a:lnTo>
                    <a:pt x="16541" y="569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546;p43">
              <a:extLst>
                <a:ext uri="{FF2B5EF4-FFF2-40B4-BE49-F238E27FC236}">
                  <a16:creationId xmlns:a16="http://schemas.microsoft.com/office/drawing/2014/main" id="{CBECC168-E3C8-A561-193B-425B8028FEF2}"/>
                </a:ext>
              </a:extLst>
            </p:cNvPr>
            <p:cNvSpPr/>
            <p:nvPr/>
          </p:nvSpPr>
          <p:spPr>
            <a:xfrm>
              <a:off x="7270858" y="3647489"/>
              <a:ext cx="364756" cy="102685"/>
            </a:xfrm>
            <a:custGeom>
              <a:avLst/>
              <a:gdLst/>
              <a:ahLst/>
              <a:cxnLst/>
              <a:rect l="l" t="t" r="r" b="b"/>
              <a:pathLst>
                <a:path w="20631" h="5808" extrusionOk="0">
                  <a:moveTo>
                    <a:pt x="20631" y="1"/>
                  </a:moveTo>
                  <a:lnTo>
                    <a:pt x="0" y="580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547;p43">
              <a:extLst>
                <a:ext uri="{FF2B5EF4-FFF2-40B4-BE49-F238E27FC236}">
                  <a16:creationId xmlns:a16="http://schemas.microsoft.com/office/drawing/2014/main" id="{09B1A9B9-C494-CD74-A1D4-7C2C83E00359}"/>
                </a:ext>
              </a:extLst>
            </p:cNvPr>
            <p:cNvSpPr/>
            <p:nvPr/>
          </p:nvSpPr>
          <p:spPr>
            <a:xfrm>
              <a:off x="7269461" y="3642468"/>
              <a:ext cx="367585" cy="112728"/>
            </a:xfrm>
            <a:custGeom>
              <a:avLst/>
              <a:gdLst/>
              <a:ahLst/>
              <a:cxnLst/>
              <a:rect l="l" t="t" r="r" b="b"/>
              <a:pathLst>
                <a:path w="20791" h="6376" extrusionOk="0">
                  <a:moveTo>
                    <a:pt x="20629" y="0"/>
                  </a:moveTo>
                  <a:lnTo>
                    <a:pt x="0" y="5807"/>
                  </a:lnTo>
                  <a:lnTo>
                    <a:pt x="160" y="6376"/>
                  </a:lnTo>
                  <a:lnTo>
                    <a:pt x="20790" y="569"/>
                  </a:lnTo>
                  <a:lnTo>
                    <a:pt x="206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548;p43">
              <a:extLst>
                <a:ext uri="{FF2B5EF4-FFF2-40B4-BE49-F238E27FC236}">
                  <a16:creationId xmlns:a16="http://schemas.microsoft.com/office/drawing/2014/main" id="{98AFBBD8-40A7-1F11-B00F-78AEEA217126}"/>
                </a:ext>
              </a:extLst>
            </p:cNvPr>
            <p:cNvSpPr/>
            <p:nvPr/>
          </p:nvSpPr>
          <p:spPr>
            <a:xfrm>
              <a:off x="7703293" y="3593512"/>
              <a:ext cx="124078" cy="34953"/>
            </a:xfrm>
            <a:custGeom>
              <a:avLst/>
              <a:gdLst/>
              <a:ahLst/>
              <a:cxnLst/>
              <a:rect l="l" t="t" r="r" b="b"/>
              <a:pathLst>
                <a:path w="7018" h="1977" extrusionOk="0">
                  <a:moveTo>
                    <a:pt x="7018" y="1"/>
                  </a:moveTo>
                  <a:lnTo>
                    <a:pt x="0" y="19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549;p43">
              <a:extLst>
                <a:ext uri="{FF2B5EF4-FFF2-40B4-BE49-F238E27FC236}">
                  <a16:creationId xmlns:a16="http://schemas.microsoft.com/office/drawing/2014/main" id="{F74DDDF1-74DA-F7F6-3AD4-7C24C238A7F8}"/>
                </a:ext>
              </a:extLst>
            </p:cNvPr>
            <p:cNvSpPr/>
            <p:nvPr/>
          </p:nvSpPr>
          <p:spPr>
            <a:xfrm>
              <a:off x="7701967" y="3588244"/>
              <a:ext cx="126925" cy="45066"/>
            </a:xfrm>
            <a:custGeom>
              <a:avLst/>
              <a:gdLst/>
              <a:ahLst/>
              <a:cxnLst/>
              <a:rect l="l" t="t" r="r" b="b"/>
              <a:pathLst>
                <a:path w="7179" h="2549" extrusionOk="0">
                  <a:moveTo>
                    <a:pt x="7019" y="0"/>
                  </a:moveTo>
                  <a:lnTo>
                    <a:pt x="1" y="1980"/>
                  </a:lnTo>
                  <a:lnTo>
                    <a:pt x="162" y="2549"/>
                  </a:lnTo>
                  <a:lnTo>
                    <a:pt x="7179" y="569"/>
                  </a:lnTo>
                  <a:lnTo>
                    <a:pt x="70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550;p43">
              <a:extLst>
                <a:ext uri="{FF2B5EF4-FFF2-40B4-BE49-F238E27FC236}">
                  <a16:creationId xmlns:a16="http://schemas.microsoft.com/office/drawing/2014/main" id="{6DEDADE2-BEDE-670D-A70E-8CF1AF35242D}"/>
                </a:ext>
              </a:extLst>
            </p:cNvPr>
            <p:cNvSpPr/>
            <p:nvPr/>
          </p:nvSpPr>
          <p:spPr>
            <a:xfrm>
              <a:off x="6947473" y="3776288"/>
              <a:ext cx="564045" cy="158766"/>
            </a:xfrm>
            <a:custGeom>
              <a:avLst/>
              <a:gdLst/>
              <a:ahLst/>
              <a:cxnLst/>
              <a:rect l="l" t="t" r="r" b="b"/>
              <a:pathLst>
                <a:path w="31903" h="8980" extrusionOk="0">
                  <a:moveTo>
                    <a:pt x="31903" y="1"/>
                  </a:moveTo>
                  <a:lnTo>
                    <a:pt x="0" y="89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551;p43">
              <a:extLst>
                <a:ext uri="{FF2B5EF4-FFF2-40B4-BE49-F238E27FC236}">
                  <a16:creationId xmlns:a16="http://schemas.microsoft.com/office/drawing/2014/main" id="{C346AE95-D98A-3E3C-AB57-9F7837920A2C}"/>
                </a:ext>
              </a:extLst>
            </p:cNvPr>
            <p:cNvSpPr/>
            <p:nvPr/>
          </p:nvSpPr>
          <p:spPr>
            <a:xfrm>
              <a:off x="6946041" y="3771267"/>
              <a:ext cx="566874" cy="168826"/>
            </a:xfrm>
            <a:custGeom>
              <a:avLst/>
              <a:gdLst/>
              <a:ahLst/>
              <a:cxnLst/>
              <a:rect l="l" t="t" r="r" b="b"/>
              <a:pathLst>
                <a:path w="32063" h="9549" extrusionOk="0">
                  <a:moveTo>
                    <a:pt x="31903" y="0"/>
                  </a:moveTo>
                  <a:lnTo>
                    <a:pt x="1" y="8979"/>
                  </a:lnTo>
                  <a:lnTo>
                    <a:pt x="161" y="9548"/>
                  </a:lnTo>
                  <a:lnTo>
                    <a:pt x="32063" y="569"/>
                  </a:lnTo>
                  <a:lnTo>
                    <a:pt x="31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552;p43">
              <a:extLst>
                <a:ext uri="{FF2B5EF4-FFF2-40B4-BE49-F238E27FC236}">
                  <a16:creationId xmlns:a16="http://schemas.microsoft.com/office/drawing/2014/main" id="{F607627A-D7C1-4BE8-9B35-E28E37F3A33C}"/>
                </a:ext>
              </a:extLst>
            </p:cNvPr>
            <p:cNvSpPr/>
            <p:nvPr/>
          </p:nvSpPr>
          <p:spPr>
            <a:xfrm>
              <a:off x="7635579" y="3674699"/>
              <a:ext cx="236930" cy="66689"/>
            </a:xfrm>
            <a:custGeom>
              <a:avLst/>
              <a:gdLst/>
              <a:ahLst/>
              <a:cxnLst/>
              <a:rect l="l" t="t" r="r" b="b"/>
              <a:pathLst>
                <a:path w="13401" h="3772" extrusionOk="0">
                  <a:moveTo>
                    <a:pt x="13400" y="0"/>
                  </a:moveTo>
                  <a:lnTo>
                    <a:pt x="0" y="37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553;p43">
              <a:extLst>
                <a:ext uri="{FF2B5EF4-FFF2-40B4-BE49-F238E27FC236}">
                  <a16:creationId xmlns:a16="http://schemas.microsoft.com/office/drawing/2014/main" id="{8D89D89B-82CD-7105-F424-27719FCC993E}"/>
                </a:ext>
              </a:extLst>
            </p:cNvPr>
            <p:cNvSpPr/>
            <p:nvPr/>
          </p:nvSpPr>
          <p:spPr>
            <a:xfrm>
              <a:off x="7634288" y="3669377"/>
              <a:ext cx="239723" cy="76873"/>
            </a:xfrm>
            <a:custGeom>
              <a:avLst/>
              <a:gdLst/>
              <a:ahLst/>
              <a:cxnLst/>
              <a:rect l="l" t="t" r="r" b="b"/>
              <a:pathLst>
                <a:path w="13559" h="4348" extrusionOk="0">
                  <a:moveTo>
                    <a:pt x="13397" y="0"/>
                  </a:moveTo>
                  <a:lnTo>
                    <a:pt x="0" y="3779"/>
                  </a:lnTo>
                  <a:lnTo>
                    <a:pt x="161" y="4348"/>
                  </a:lnTo>
                  <a:lnTo>
                    <a:pt x="13559" y="570"/>
                  </a:lnTo>
                  <a:lnTo>
                    <a:pt x="133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554;p43">
              <a:extLst>
                <a:ext uri="{FF2B5EF4-FFF2-40B4-BE49-F238E27FC236}">
                  <a16:creationId xmlns:a16="http://schemas.microsoft.com/office/drawing/2014/main" id="{AB99E254-D118-389D-759C-30A7252D85EB}"/>
                </a:ext>
              </a:extLst>
            </p:cNvPr>
            <p:cNvSpPr/>
            <p:nvPr/>
          </p:nvSpPr>
          <p:spPr>
            <a:xfrm>
              <a:off x="7965841" y="3419453"/>
              <a:ext cx="249518" cy="184349"/>
            </a:xfrm>
            <a:custGeom>
              <a:avLst/>
              <a:gdLst/>
              <a:ahLst/>
              <a:cxnLst/>
              <a:rect l="l" t="t" r="r" b="b"/>
              <a:pathLst>
                <a:path w="14113" h="10427" extrusionOk="0">
                  <a:moveTo>
                    <a:pt x="6072" y="0"/>
                  </a:moveTo>
                  <a:cubicBezTo>
                    <a:pt x="5468" y="0"/>
                    <a:pt x="4869" y="77"/>
                    <a:pt x="4292" y="239"/>
                  </a:cubicBezTo>
                  <a:cubicBezTo>
                    <a:pt x="1238" y="1098"/>
                    <a:pt x="0" y="4023"/>
                    <a:pt x="1526" y="6770"/>
                  </a:cubicBezTo>
                  <a:cubicBezTo>
                    <a:pt x="2764" y="8998"/>
                    <a:pt x="5443" y="10426"/>
                    <a:pt x="8041" y="10426"/>
                  </a:cubicBezTo>
                  <a:cubicBezTo>
                    <a:pt x="8644" y="10426"/>
                    <a:pt x="9244" y="10349"/>
                    <a:pt x="9819" y="10187"/>
                  </a:cubicBezTo>
                  <a:cubicBezTo>
                    <a:pt x="12874" y="9327"/>
                    <a:pt x="14113" y="6404"/>
                    <a:pt x="12585" y="3656"/>
                  </a:cubicBezTo>
                  <a:cubicBezTo>
                    <a:pt x="11347" y="1427"/>
                    <a:pt x="8670" y="0"/>
                    <a:pt x="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555;p43">
              <a:extLst>
                <a:ext uri="{FF2B5EF4-FFF2-40B4-BE49-F238E27FC236}">
                  <a16:creationId xmlns:a16="http://schemas.microsoft.com/office/drawing/2014/main" id="{1DC40BED-01B3-369F-2013-81F40F2BE617}"/>
                </a:ext>
              </a:extLst>
            </p:cNvPr>
            <p:cNvSpPr/>
            <p:nvPr/>
          </p:nvSpPr>
          <p:spPr>
            <a:xfrm>
              <a:off x="7972224" y="3414255"/>
              <a:ext cx="236735" cy="194728"/>
            </a:xfrm>
            <a:custGeom>
              <a:avLst/>
              <a:gdLst/>
              <a:ahLst/>
              <a:cxnLst/>
              <a:rect l="l" t="t" r="r" b="b"/>
              <a:pathLst>
                <a:path w="13390" h="11014" extrusionOk="0">
                  <a:moveTo>
                    <a:pt x="5685" y="589"/>
                  </a:moveTo>
                  <a:cubicBezTo>
                    <a:pt x="5695" y="589"/>
                    <a:pt x="5704" y="589"/>
                    <a:pt x="5713" y="589"/>
                  </a:cubicBezTo>
                  <a:cubicBezTo>
                    <a:pt x="8206" y="589"/>
                    <a:pt x="10780" y="1959"/>
                    <a:pt x="11966" y="4094"/>
                  </a:cubicBezTo>
                  <a:cubicBezTo>
                    <a:pt x="12656" y="5333"/>
                    <a:pt x="12773" y="6645"/>
                    <a:pt x="12297" y="7787"/>
                  </a:cubicBezTo>
                  <a:cubicBezTo>
                    <a:pt x="11814" y="8947"/>
                    <a:pt x="10778" y="9802"/>
                    <a:pt x="9380" y="10196"/>
                  </a:cubicBezTo>
                  <a:cubicBezTo>
                    <a:pt x="8829" y="10352"/>
                    <a:pt x="8255" y="10426"/>
                    <a:pt x="7677" y="10426"/>
                  </a:cubicBezTo>
                  <a:cubicBezTo>
                    <a:pt x="5185" y="10426"/>
                    <a:pt x="2610" y="9054"/>
                    <a:pt x="1425" y="6919"/>
                  </a:cubicBezTo>
                  <a:cubicBezTo>
                    <a:pt x="736" y="5680"/>
                    <a:pt x="619" y="4368"/>
                    <a:pt x="1095" y="3226"/>
                  </a:cubicBezTo>
                  <a:cubicBezTo>
                    <a:pt x="1577" y="2067"/>
                    <a:pt x="2613" y="1211"/>
                    <a:pt x="4012" y="818"/>
                  </a:cubicBezTo>
                  <a:cubicBezTo>
                    <a:pt x="4557" y="666"/>
                    <a:pt x="5121" y="589"/>
                    <a:pt x="5685" y="589"/>
                  </a:cubicBezTo>
                  <a:close/>
                  <a:moveTo>
                    <a:pt x="5697" y="0"/>
                  </a:moveTo>
                  <a:cubicBezTo>
                    <a:pt x="5070" y="0"/>
                    <a:pt x="4448" y="81"/>
                    <a:pt x="3851" y="249"/>
                  </a:cubicBezTo>
                  <a:cubicBezTo>
                    <a:pt x="2276" y="692"/>
                    <a:pt x="1102" y="1669"/>
                    <a:pt x="548" y="2999"/>
                  </a:cubicBezTo>
                  <a:cubicBezTo>
                    <a:pt x="1" y="4312"/>
                    <a:pt x="129" y="5806"/>
                    <a:pt x="906" y="7207"/>
                  </a:cubicBezTo>
                  <a:cubicBezTo>
                    <a:pt x="2195" y="9525"/>
                    <a:pt x="4989" y="11013"/>
                    <a:pt x="7693" y="11013"/>
                  </a:cubicBezTo>
                  <a:cubicBezTo>
                    <a:pt x="7698" y="11013"/>
                    <a:pt x="7703" y="11014"/>
                    <a:pt x="7707" y="11014"/>
                  </a:cubicBezTo>
                  <a:cubicBezTo>
                    <a:pt x="8326" y="11014"/>
                    <a:pt x="8943" y="10930"/>
                    <a:pt x="9539" y="10765"/>
                  </a:cubicBezTo>
                  <a:cubicBezTo>
                    <a:pt x="11114" y="10322"/>
                    <a:pt x="12287" y="9345"/>
                    <a:pt x="12841" y="8015"/>
                  </a:cubicBezTo>
                  <a:cubicBezTo>
                    <a:pt x="13389" y="6701"/>
                    <a:pt x="13261" y="5207"/>
                    <a:pt x="12483" y="3807"/>
                  </a:cubicBezTo>
                  <a:cubicBezTo>
                    <a:pt x="11194" y="1488"/>
                    <a:pt x="8399" y="0"/>
                    <a:pt x="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556;p43">
              <a:extLst>
                <a:ext uri="{FF2B5EF4-FFF2-40B4-BE49-F238E27FC236}">
                  <a16:creationId xmlns:a16="http://schemas.microsoft.com/office/drawing/2014/main" id="{726AE662-CA05-D741-FF08-0FFE072C742D}"/>
                </a:ext>
              </a:extLst>
            </p:cNvPr>
            <p:cNvSpPr/>
            <p:nvPr/>
          </p:nvSpPr>
          <p:spPr>
            <a:xfrm>
              <a:off x="7866780" y="3874235"/>
              <a:ext cx="116600" cy="32832"/>
            </a:xfrm>
            <a:custGeom>
              <a:avLst/>
              <a:gdLst/>
              <a:ahLst/>
              <a:cxnLst/>
              <a:rect l="l" t="t" r="r" b="b"/>
              <a:pathLst>
                <a:path w="6595" h="1857" extrusionOk="0">
                  <a:moveTo>
                    <a:pt x="1" y="1856"/>
                  </a:moveTo>
                  <a:lnTo>
                    <a:pt x="659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557;p43">
              <a:extLst>
                <a:ext uri="{FF2B5EF4-FFF2-40B4-BE49-F238E27FC236}">
                  <a16:creationId xmlns:a16="http://schemas.microsoft.com/office/drawing/2014/main" id="{3DF307E6-A6B9-C316-FB0B-37695C970B69}"/>
                </a:ext>
              </a:extLst>
            </p:cNvPr>
            <p:cNvSpPr/>
            <p:nvPr/>
          </p:nvSpPr>
          <p:spPr>
            <a:xfrm>
              <a:off x="7865490" y="3868949"/>
              <a:ext cx="119428" cy="42962"/>
            </a:xfrm>
            <a:custGeom>
              <a:avLst/>
              <a:gdLst/>
              <a:ahLst/>
              <a:cxnLst/>
              <a:rect l="l" t="t" r="r" b="b"/>
              <a:pathLst>
                <a:path w="6755" h="2430" extrusionOk="0">
                  <a:moveTo>
                    <a:pt x="6593" y="1"/>
                  </a:moveTo>
                  <a:lnTo>
                    <a:pt x="1" y="1859"/>
                  </a:lnTo>
                  <a:lnTo>
                    <a:pt x="162" y="2429"/>
                  </a:lnTo>
                  <a:lnTo>
                    <a:pt x="6754" y="570"/>
                  </a:lnTo>
                  <a:lnTo>
                    <a:pt x="65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558;p43">
              <a:extLst>
                <a:ext uri="{FF2B5EF4-FFF2-40B4-BE49-F238E27FC236}">
                  <a16:creationId xmlns:a16="http://schemas.microsoft.com/office/drawing/2014/main" id="{89B9B7B4-78F6-B0D8-3BDF-A55CDC027A27}"/>
                </a:ext>
              </a:extLst>
            </p:cNvPr>
            <p:cNvSpPr/>
            <p:nvPr/>
          </p:nvSpPr>
          <p:spPr>
            <a:xfrm>
              <a:off x="7058345" y="3932456"/>
              <a:ext cx="718215" cy="202153"/>
            </a:xfrm>
            <a:custGeom>
              <a:avLst/>
              <a:gdLst/>
              <a:ahLst/>
              <a:cxnLst/>
              <a:rect l="l" t="t" r="r" b="b"/>
              <a:pathLst>
                <a:path w="40623" h="11434" extrusionOk="0">
                  <a:moveTo>
                    <a:pt x="0" y="11434"/>
                  </a:moveTo>
                  <a:lnTo>
                    <a:pt x="4062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559;p43">
              <a:extLst>
                <a:ext uri="{FF2B5EF4-FFF2-40B4-BE49-F238E27FC236}">
                  <a16:creationId xmlns:a16="http://schemas.microsoft.com/office/drawing/2014/main" id="{C3AB7ED3-7EDB-E59B-1607-88E39B7F078A}"/>
                </a:ext>
              </a:extLst>
            </p:cNvPr>
            <p:cNvSpPr/>
            <p:nvPr/>
          </p:nvSpPr>
          <p:spPr>
            <a:xfrm>
              <a:off x="7056948" y="3927435"/>
              <a:ext cx="721043" cy="212213"/>
            </a:xfrm>
            <a:custGeom>
              <a:avLst/>
              <a:gdLst/>
              <a:ahLst/>
              <a:cxnLst/>
              <a:rect l="l" t="t" r="r" b="b"/>
              <a:pathLst>
                <a:path w="40783" h="12003" extrusionOk="0">
                  <a:moveTo>
                    <a:pt x="40621" y="0"/>
                  </a:moveTo>
                  <a:lnTo>
                    <a:pt x="0" y="11433"/>
                  </a:lnTo>
                  <a:lnTo>
                    <a:pt x="160" y="12003"/>
                  </a:lnTo>
                  <a:lnTo>
                    <a:pt x="40782" y="569"/>
                  </a:lnTo>
                  <a:lnTo>
                    <a:pt x="40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560;p43">
              <a:extLst>
                <a:ext uri="{FF2B5EF4-FFF2-40B4-BE49-F238E27FC236}">
                  <a16:creationId xmlns:a16="http://schemas.microsoft.com/office/drawing/2014/main" id="{56E90D53-2797-AF6C-0EA8-5617D4AEEDD0}"/>
                </a:ext>
              </a:extLst>
            </p:cNvPr>
            <p:cNvSpPr/>
            <p:nvPr/>
          </p:nvSpPr>
          <p:spPr>
            <a:xfrm>
              <a:off x="7738919" y="3955404"/>
              <a:ext cx="289581" cy="81522"/>
            </a:xfrm>
            <a:custGeom>
              <a:avLst/>
              <a:gdLst/>
              <a:ahLst/>
              <a:cxnLst/>
              <a:rect l="l" t="t" r="r" b="b"/>
              <a:pathLst>
                <a:path w="16379" h="4611" extrusionOk="0">
                  <a:moveTo>
                    <a:pt x="1" y="4610"/>
                  </a:moveTo>
                  <a:lnTo>
                    <a:pt x="16378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561;p43">
              <a:extLst>
                <a:ext uri="{FF2B5EF4-FFF2-40B4-BE49-F238E27FC236}">
                  <a16:creationId xmlns:a16="http://schemas.microsoft.com/office/drawing/2014/main" id="{03749C44-868C-46DA-8F06-F332B471397C}"/>
                </a:ext>
              </a:extLst>
            </p:cNvPr>
            <p:cNvSpPr/>
            <p:nvPr/>
          </p:nvSpPr>
          <p:spPr>
            <a:xfrm>
              <a:off x="7728417" y="3947784"/>
              <a:ext cx="291579" cy="91246"/>
            </a:xfrm>
            <a:custGeom>
              <a:avLst/>
              <a:gdLst/>
              <a:ahLst/>
              <a:cxnLst/>
              <a:rect l="l" t="t" r="r" b="b"/>
              <a:pathLst>
                <a:path w="16492" h="5161" extrusionOk="0">
                  <a:moveTo>
                    <a:pt x="16333" y="0"/>
                  </a:moveTo>
                  <a:lnTo>
                    <a:pt x="1" y="4593"/>
                  </a:lnTo>
                  <a:lnTo>
                    <a:pt x="159" y="5161"/>
                  </a:lnTo>
                  <a:lnTo>
                    <a:pt x="16491" y="568"/>
                  </a:lnTo>
                  <a:lnTo>
                    <a:pt x="163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562;p43">
              <a:extLst>
                <a:ext uri="{FF2B5EF4-FFF2-40B4-BE49-F238E27FC236}">
                  <a16:creationId xmlns:a16="http://schemas.microsoft.com/office/drawing/2014/main" id="{320E80CF-53E4-4C90-C74A-4033B26431A7}"/>
                </a:ext>
              </a:extLst>
            </p:cNvPr>
            <p:cNvSpPr/>
            <p:nvPr/>
          </p:nvSpPr>
          <p:spPr>
            <a:xfrm>
              <a:off x="7295221" y="4059133"/>
              <a:ext cx="364774" cy="102685"/>
            </a:xfrm>
            <a:custGeom>
              <a:avLst/>
              <a:gdLst/>
              <a:ahLst/>
              <a:cxnLst/>
              <a:rect l="l" t="t" r="r" b="b"/>
              <a:pathLst>
                <a:path w="20632" h="5808" extrusionOk="0">
                  <a:moveTo>
                    <a:pt x="1" y="5808"/>
                  </a:moveTo>
                  <a:lnTo>
                    <a:pt x="2063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563;p43">
              <a:extLst>
                <a:ext uri="{FF2B5EF4-FFF2-40B4-BE49-F238E27FC236}">
                  <a16:creationId xmlns:a16="http://schemas.microsoft.com/office/drawing/2014/main" id="{D94B96D5-22AB-F736-AC59-C94395947464}"/>
                </a:ext>
              </a:extLst>
            </p:cNvPr>
            <p:cNvSpPr/>
            <p:nvPr/>
          </p:nvSpPr>
          <p:spPr>
            <a:xfrm>
              <a:off x="7293807" y="4054112"/>
              <a:ext cx="367603" cy="112745"/>
            </a:xfrm>
            <a:custGeom>
              <a:avLst/>
              <a:gdLst/>
              <a:ahLst/>
              <a:cxnLst/>
              <a:rect l="l" t="t" r="r" b="b"/>
              <a:pathLst>
                <a:path w="20792" h="6377" extrusionOk="0">
                  <a:moveTo>
                    <a:pt x="20631" y="0"/>
                  </a:moveTo>
                  <a:lnTo>
                    <a:pt x="0" y="5807"/>
                  </a:lnTo>
                  <a:lnTo>
                    <a:pt x="160" y="6376"/>
                  </a:lnTo>
                  <a:lnTo>
                    <a:pt x="20792" y="569"/>
                  </a:lnTo>
                  <a:lnTo>
                    <a:pt x="20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564;p43">
              <a:extLst>
                <a:ext uri="{FF2B5EF4-FFF2-40B4-BE49-F238E27FC236}">
                  <a16:creationId xmlns:a16="http://schemas.microsoft.com/office/drawing/2014/main" id="{1F1AD3CE-1838-C0A5-3214-78C4C112C1CC}"/>
                </a:ext>
              </a:extLst>
            </p:cNvPr>
            <p:cNvSpPr/>
            <p:nvPr/>
          </p:nvSpPr>
          <p:spPr>
            <a:xfrm>
              <a:off x="7103464" y="4180860"/>
              <a:ext cx="124096" cy="34936"/>
            </a:xfrm>
            <a:custGeom>
              <a:avLst/>
              <a:gdLst/>
              <a:ahLst/>
              <a:cxnLst/>
              <a:rect l="l" t="t" r="r" b="b"/>
              <a:pathLst>
                <a:path w="7019" h="1976" extrusionOk="0">
                  <a:moveTo>
                    <a:pt x="1" y="1976"/>
                  </a:moveTo>
                  <a:lnTo>
                    <a:pt x="701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565;p43">
              <a:extLst>
                <a:ext uri="{FF2B5EF4-FFF2-40B4-BE49-F238E27FC236}">
                  <a16:creationId xmlns:a16="http://schemas.microsoft.com/office/drawing/2014/main" id="{98702D9D-B7AD-FBAC-74DA-550D214B6A93}"/>
                </a:ext>
              </a:extLst>
            </p:cNvPr>
            <p:cNvSpPr/>
            <p:nvPr/>
          </p:nvSpPr>
          <p:spPr>
            <a:xfrm>
              <a:off x="7101979" y="4175927"/>
              <a:ext cx="126942" cy="44943"/>
            </a:xfrm>
            <a:custGeom>
              <a:avLst/>
              <a:gdLst/>
              <a:ahLst/>
              <a:cxnLst/>
              <a:rect l="l" t="t" r="r" b="b"/>
              <a:pathLst>
                <a:path w="7180" h="2542" extrusionOk="0">
                  <a:moveTo>
                    <a:pt x="7019" y="1"/>
                  </a:moveTo>
                  <a:lnTo>
                    <a:pt x="0" y="1973"/>
                  </a:lnTo>
                  <a:lnTo>
                    <a:pt x="160" y="2542"/>
                  </a:lnTo>
                  <a:lnTo>
                    <a:pt x="7179" y="570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566;p43">
              <a:extLst>
                <a:ext uri="{FF2B5EF4-FFF2-40B4-BE49-F238E27FC236}">
                  <a16:creationId xmlns:a16="http://schemas.microsoft.com/office/drawing/2014/main" id="{2287C40E-3119-4172-91A6-CF5DA99FFFF9}"/>
                </a:ext>
              </a:extLst>
            </p:cNvPr>
            <p:cNvSpPr/>
            <p:nvPr/>
          </p:nvSpPr>
          <p:spPr>
            <a:xfrm>
              <a:off x="7509538" y="4036591"/>
              <a:ext cx="564045" cy="158766"/>
            </a:xfrm>
            <a:custGeom>
              <a:avLst/>
              <a:gdLst/>
              <a:ahLst/>
              <a:cxnLst/>
              <a:rect l="l" t="t" r="r" b="b"/>
              <a:pathLst>
                <a:path w="31903" h="8980" extrusionOk="0">
                  <a:moveTo>
                    <a:pt x="1" y="8980"/>
                  </a:moveTo>
                  <a:lnTo>
                    <a:pt x="3190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567;p43">
              <a:extLst>
                <a:ext uri="{FF2B5EF4-FFF2-40B4-BE49-F238E27FC236}">
                  <a16:creationId xmlns:a16="http://schemas.microsoft.com/office/drawing/2014/main" id="{DCA8E3B3-CEA4-F4E2-19B4-2CDDDEDDF4B4}"/>
                </a:ext>
              </a:extLst>
            </p:cNvPr>
            <p:cNvSpPr/>
            <p:nvPr/>
          </p:nvSpPr>
          <p:spPr>
            <a:xfrm>
              <a:off x="7499461" y="4028670"/>
              <a:ext cx="565336" cy="168243"/>
            </a:xfrm>
            <a:custGeom>
              <a:avLst/>
              <a:gdLst/>
              <a:ahLst/>
              <a:cxnLst/>
              <a:rect l="l" t="t" r="r" b="b"/>
              <a:pathLst>
                <a:path w="31976" h="9516" extrusionOk="0">
                  <a:moveTo>
                    <a:pt x="31816" y="0"/>
                  </a:moveTo>
                  <a:lnTo>
                    <a:pt x="0" y="8948"/>
                  </a:lnTo>
                  <a:lnTo>
                    <a:pt x="160" y="9516"/>
                  </a:lnTo>
                  <a:lnTo>
                    <a:pt x="31976" y="568"/>
                  </a:lnTo>
                  <a:lnTo>
                    <a:pt x="31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568;p43">
              <a:extLst>
                <a:ext uri="{FF2B5EF4-FFF2-40B4-BE49-F238E27FC236}">
                  <a16:creationId xmlns:a16="http://schemas.microsoft.com/office/drawing/2014/main" id="{0A287B80-BDCF-9318-A53A-787097235573}"/>
                </a:ext>
              </a:extLst>
            </p:cNvPr>
            <p:cNvSpPr/>
            <p:nvPr/>
          </p:nvSpPr>
          <p:spPr>
            <a:xfrm>
              <a:off x="7148566" y="4230275"/>
              <a:ext cx="236894" cy="66707"/>
            </a:xfrm>
            <a:custGeom>
              <a:avLst/>
              <a:gdLst/>
              <a:ahLst/>
              <a:cxnLst/>
              <a:rect l="l" t="t" r="r" b="b"/>
              <a:pathLst>
                <a:path w="13399" h="3773" extrusionOk="0">
                  <a:moveTo>
                    <a:pt x="0" y="3772"/>
                  </a:moveTo>
                  <a:lnTo>
                    <a:pt x="1339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569;p43">
              <a:extLst>
                <a:ext uri="{FF2B5EF4-FFF2-40B4-BE49-F238E27FC236}">
                  <a16:creationId xmlns:a16="http://schemas.microsoft.com/office/drawing/2014/main" id="{E8E881F3-310C-5167-4208-A7B185958505}"/>
                </a:ext>
              </a:extLst>
            </p:cNvPr>
            <p:cNvSpPr/>
            <p:nvPr/>
          </p:nvSpPr>
          <p:spPr>
            <a:xfrm>
              <a:off x="7147063" y="4225396"/>
              <a:ext cx="239776" cy="76607"/>
            </a:xfrm>
            <a:custGeom>
              <a:avLst/>
              <a:gdLst/>
              <a:ahLst/>
              <a:cxnLst/>
              <a:rect l="l" t="t" r="r" b="b"/>
              <a:pathLst>
                <a:path w="13562" h="4333" extrusionOk="0">
                  <a:moveTo>
                    <a:pt x="13402" y="1"/>
                  </a:moveTo>
                  <a:lnTo>
                    <a:pt x="1" y="3764"/>
                  </a:lnTo>
                  <a:lnTo>
                    <a:pt x="161" y="4333"/>
                  </a:lnTo>
                  <a:lnTo>
                    <a:pt x="13562" y="570"/>
                  </a:lnTo>
                  <a:lnTo>
                    <a:pt x="13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570;p43">
              <a:extLst>
                <a:ext uri="{FF2B5EF4-FFF2-40B4-BE49-F238E27FC236}">
                  <a16:creationId xmlns:a16="http://schemas.microsoft.com/office/drawing/2014/main" id="{1369709A-2310-458D-319A-E7C0B3D97DE5}"/>
                </a:ext>
              </a:extLst>
            </p:cNvPr>
            <p:cNvSpPr/>
            <p:nvPr/>
          </p:nvSpPr>
          <p:spPr>
            <a:xfrm>
              <a:off x="8178638" y="3781239"/>
              <a:ext cx="225968" cy="184314"/>
            </a:xfrm>
            <a:custGeom>
              <a:avLst/>
              <a:gdLst/>
              <a:ahLst/>
              <a:cxnLst/>
              <a:rect l="l" t="t" r="r" b="b"/>
              <a:pathLst>
                <a:path w="12781" h="10425" extrusionOk="0">
                  <a:moveTo>
                    <a:pt x="5404" y="1"/>
                  </a:moveTo>
                  <a:cubicBezTo>
                    <a:pt x="4750" y="1"/>
                    <a:pt x="4111" y="91"/>
                    <a:pt x="3513" y="272"/>
                  </a:cubicBezTo>
                  <a:cubicBezTo>
                    <a:pt x="2062" y="711"/>
                    <a:pt x="974" y="1654"/>
                    <a:pt x="487" y="2892"/>
                  </a:cubicBezTo>
                  <a:cubicBezTo>
                    <a:pt x="1" y="4130"/>
                    <a:pt x="155" y="5561"/>
                    <a:pt x="920" y="6871"/>
                  </a:cubicBezTo>
                  <a:cubicBezTo>
                    <a:pt x="1683" y="8181"/>
                    <a:pt x="2991" y="9263"/>
                    <a:pt x="4556" y="9878"/>
                  </a:cubicBezTo>
                  <a:cubicBezTo>
                    <a:pt x="5477" y="10241"/>
                    <a:pt x="6443" y="10424"/>
                    <a:pt x="7378" y="10424"/>
                  </a:cubicBezTo>
                  <a:cubicBezTo>
                    <a:pt x="8032" y="10424"/>
                    <a:pt x="8671" y="10334"/>
                    <a:pt x="9268" y="10153"/>
                  </a:cubicBezTo>
                  <a:cubicBezTo>
                    <a:pt x="10719" y="9713"/>
                    <a:pt x="11808" y="8770"/>
                    <a:pt x="12294" y="7533"/>
                  </a:cubicBezTo>
                  <a:cubicBezTo>
                    <a:pt x="12781" y="6295"/>
                    <a:pt x="12625" y="4864"/>
                    <a:pt x="11862" y="3553"/>
                  </a:cubicBezTo>
                  <a:cubicBezTo>
                    <a:pt x="11099" y="2244"/>
                    <a:pt x="9791" y="1161"/>
                    <a:pt x="8224" y="546"/>
                  </a:cubicBezTo>
                  <a:cubicBezTo>
                    <a:pt x="7304" y="184"/>
                    <a:pt x="6338" y="1"/>
                    <a:pt x="5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571;p43">
              <a:extLst>
                <a:ext uri="{FF2B5EF4-FFF2-40B4-BE49-F238E27FC236}">
                  <a16:creationId xmlns:a16="http://schemas.microsoft.com/office/drawing/2014/main" id="{AE6DB952-E937-445B-1AFB-2E23D17600A4}"/>
                </a:ext>
              </a:extLst>
            </p:cNvPr>
            <p:cNvSpPr/>
            <p:nvPr/>
          </p:nvSpPr>
          <p:spPr>
            <a:xfrm>
              <a:off x="8173334" y="3776164"/>
              <a:ext cx="236700" cy="194710"/>
            </a:xfrm>
            <a:custGeom>
              <a:avLst/>
              <a:gdLst/>
              <a:ahLst/>
              <a:cxnLst/>
              <a:rect l="l" t="t" r="r" b="b"/>
              <a:pathLst>
                <a:path w="13388" h="11013" extrusionOk="0">
                  <a:moveTo>
                    <a:pt x="5686" y="589"/>
                  </a:moveTo>
                  <a:cubicBezTo>
                    <a:pt x="5695" y="589"/>
                    <a:pt x="5704" y="589"/>
                    <a:pt x="5713" y="589"/>
                  </a:cubicBezTo>
                  <a:cubicBezTo>
                    <a:pt x="8205" y="589"/>
                    <a:pt x="10779" y="1959"/>
                    <a:pt x="11965" y="4093"/>
                  </a:cubicBezTo>
                  <a:cubicBezTo>
                    <a:pt x="12654" y="5332"/>
                    <a:pt x="12771" y="6644"/>
                    <a:pt x="12295" y="7787"/>
                  </a:cubicBezTo>
                  <a:cubicBezTo>
                    <a:pt x="11812" y="8947"/>
                    <a:pt x="10777" y="9801"/>
                    <a:pt x="9378" y="10194"/>
                  </a:cubicBezTo>
                  <a:cubicBezTo>
                    <a:pt x="8826" y="10350"/>
                    <a:pt x="8252" y="10424"/>
                    <a:pt x="7673" y="10424"/>
                  </a:cubicBezTo>
                  <a:cubicBezTo>
                    <a:pt x="5182" y="10424"/>
                    <a:pt x="2610" y="9053"/>
                    <a:pt x="1424" y="6918"/>
                  </a:cubicBezTo>
                  <a:cubicBezTo>
                    <a:pt x="735" y="5681"/>
                    <a:pt x="618" y="4368"/>
                    <a:pt x="1094" y="3226"/>
                  </a:cubicBezTo>
                  <a:cubicBezTo>
                    <a:pt x="1577" y="2066"/>
                    <a:pt x="2612" y="1211"/>
                    <a:pt x="4011" y="817"/>
                  </a:cubicBezTo>
                  <a:cubicBezTo>
                    <a:pt x="4556" y="666"/>
                    <a:pt x="5119" y="589"/>
                    <a:pt x="5686" y="589"/>
                  </a:cubicBezTo>
                  <a:close/>
                  <a:moveTo>
                    <a:pt x="5694" y="0"/>
                  </a:moveTo>
                  <a:cubicBezTo>
                    <a:pt x="5068" y="0"/>
                    <a:pt x="4446" y="80"/>
                    <a:pt x="3850" y="248"/>
                  </a:cubicBezTo>
                  <a:cubicBezTo>
                    <a:pt x="2275" y="692"/>
                    <a:pt x="1101" y="1668"/>
                    <a:pt x="547" y="2999"/>
                  </a:cubicBezTo>
                  <a:cubicBezTo>
                    <a:pt x="1" y="4312"/>
                    <a:pt x="128" y="5807"/>
                    <a:pt x="906" y="7207"/>
                  </a:cubicBezTo>
                  <a:cubicBezTo>
                    <a:pt x="2195" y="9524"/>
                    <a:pt x="4989" y="11013"/>
                    <a:pt x="7693" y="11013"/>
                  </a:cubicBezTo>
                  <a:cubicBezTo>
                    <a:pt x="7703" y="11013"/>
                    <a:pt x="7712" y="11013"/>
                    <a:pt x="7721" y="11013"/>
                  </a:cubicBezTo>
                  <a:cubicBezTo>
                    <a:pt x="8335" y="11013"/>
                    <a:pt x="8946" y="10930"/>
                    <a:pt x="9539" y="10765"/>
                  </a:cubicBezTo>
                  <a:cubicBezTo>
                    <a:pt x="11114" y="10321"/>
                    <a:pt x="12286" y="9344"/>
                    <a:pt x="12842" y="8015"/>
                  </a:cubicBezTo>
                  <a:cubicBezTo>
                    <a:pt x="13388" y="6702"/>
                    <a:pt x="13261" y="5207"/>
                    <a:pt x="12483" y="3806"/>
                  </a:cubicBezTo>
                  <a:cubicBezTo>
                    <a:pt x="11194" y="1488"/>
                    <a:pt x="8397" y="0"/>
                    <a:pt x="5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572;p43">
              <a:extLst>
                <a:ext uri="{FF2B5EF4-FFF2-40B4-BE49-F238E27FC236}">
                  <a16:creationId xmlns:a16="http://schemas.microsoft.com/office/drawing/2014/main" id="{3362ED2A-6353-6CBE-AF35-E2DA3FEACBC9}"/>
                </a:ext>
              </a:extLst>
            </p:cNvPr>
            <p:cNvSpPr/>
            <p:nvPr/>
          </p:nvSpPr>
          <p:spPr>
            <a:xfrm>
              <a:off x="6387795" y="1919216"/>
              <a:ext cx="737256" cy="419387"/>
            </a:xfrm>
            <a:custGeom>
              <a:avLst/>
              <a:gdLst/>
              <a:ahLst/>
              <a:cxnLst/>
              <a:rect l="l" t="t" r="r" b="b"/>
              <a:pathLst>
                <a:path w="41700" h="23721" extrusionOk="0">
                  <a:moveTo>
                    <a:pt x="15263" y="3635"/>
                  </a:moveTo>
                  <a:cubicBezTo>
                    <a:pt x="16116" y="3635"/>
                    <a:pt x="16995" y="4104"/>
                    <a:pt x="17402" y="4836"/>
                  </a:cubicBezTo>
                  <a:cubicBezTo>
                    <a:pt x="17903" y="5737"/>
                    <a:pt x="17496" y="6696"/>
                    <a:pt x="16494" y="6979"/>
                  </a:cubicBezTo>
                  <a:cubicBezTo>
                    <a:pt x="16305" y="7032"/>
                    <a:pt x="16108" y="7057"/>
                    <a:pt x="15910" y="7057"/>
                  </a:cubicBezTo>
                  <a:cubicBezTo>
                    <a:pt x="15058" y="7057"/>
                    <a:pt x="14179" y="6588"/>
                    <a:pt x="13772" y="5857"/>
                  </a:cubicBezTo>
                  <a:cubicBezTo>
                    <a:pt x="13271" y="4957"/>
                    <a:pt x="13678" y="3996"/>
                    <a:pt x="14680" y="3714"/>
                  </a:cubicBezTo>
                  <a:cubicBezTo>
                    <a:pt x="14869" y="3661"/>
                    <a:pt x="15065" y="3635"/>
                    <a:pt x="15263" y="3635"/>
                  </a:cubicBezTo>
                  <a:close/>
                  <a:moveTo>
                    <a:pt x="14577" y="0"/>
                  </a:moveTo>
                  <a:cubicBezTo>
                    <a:pt x="13958" y="0"/>
                    <a:pt x="13343" y="79"/>
                    <a:pt x="12752" y="245"/>
                  </a:cubicBezTo>
                  <a:cubicBezTo>
                    <a:pt x="9620" y="1127"/>
                    <a:pt x="8351" y="4126"/>
                    <a:pt x="9916" y="6943"/>
                  </a:cubicBezTo>
                  <a:cubicBezTo>
                    <a:pt x="10633" y="8235"/>
                    <a:pt x="11826" y="9260"/>
                    <a:pt x="13199" y="9912"/>
                  </a:cubicBezTo>
                  <a:cubicBezTo>
                    <a:pt x="13199" y="9912"/>
                    <a:pt x="15468" y="10926"/>
                    <a:pt x="15921" y="11741"/>
                  </a:cubicBezTo>
                  <a:cubicBezTo>
                    <a:pt x="16160" y="12172"/>
                    <a:pt x="15531" y="12682"/>
                    <a:pt x="14884" y="13068"/>
                  </a:cubicBezTo>
                  <a:lnTo>
                    <a:pt x="2855" y="16454"/>
                  </a:lnTo>
                  <a:cubicBezTo>
                    <a:pt x="824" y="17025"/>
                    <a:pt x="1" y="18971"/>
                    <a:pt x="1016" y="20798"/>
                  </a:cubicBezTo>
                  <a:lnTo>
                    <a:pt x="2641" y="23721"/>
                  </a:lnTo>
                  <a:lnTo>
                    <a:pt x="41700" y="12727"/>
                  </a:lnTo>
                  <a:lnTo>
                    <a:pt x="40075" y="9803"/>
                  </a:lnTo>
                  <a:cubicBezTo>
                    <a:pt x="39251" y="8320"/>
                    <a:pt x="37469" y="7371"/>
                    <a:pt x="35742" y="7371"/>
                  </a:cubicBezTo>
                  <a:cubicBezTo>
                    <a:pt x="35340" y="7371"/>
                    <a:pt x="34941" y="7422"/>
                    <a:pt x="34558" y="7530"/>
                  </a:cubicBezTo>
                  <a:lnTo>
                    <a:pt x="23398" y="10671"/>
                  </a:lnTo>
                  <a:cubicBezTo>
                    <a:pt x="23277" y="10676"/>
                    <a:pt x="23154" y="10679"/>
                    <a:pt x="23031" y="10679"/>
                  </a:cubicBezTo>
                  <a:cubicBezTo>
                    <a:pt x="22296" y="10679"/>
                    <a:pt x="21570" y="10578"/>
                    <a:pt x="21365" y="10208"/>
                  </a:cubicBezTo>
                  <a:cubicBezTo>
                    <a:pt x="20752" y="9101"/>
                    <a:pt x="21529" y="8056"/>
                    <a:pt x="21764" y="7075"/>
                  </a:cubicBezTo>
                  <a:cubicBezTo>
                    <a:pt x="22029" y="5979"/>
                    <a:pt x="21888" y="4884"/>
                    <a:pt x="21258" y="3750"/>
                  </a:cubicBezTo>
                  <a:cubicBezTo>
                    <a:pt x="19987" y="1464"/>
                    <a:pt x="17241" y="0"/>
                    <a:pt x="14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573;p43">
              <a:extLst>
                <a:ext uri="{FF2B5EF4-FFF2-40B4-BE49-F238E27FC236}">
                  <a16:creationId xmlns:a16="http://schemas.microsoft.com/office/drawing/2014/main" id="{B774C692-E616-553A-FB93-64EC07DABD2B}"/>
                </a:ext>
              </a:extLst>
            </p:cNvPr>
            <p:cNvSpPr/>
            <p:nvPr/>
          </p:nvSpPr>
          <p:spPr>
            <a:xfrm>
              <a:off x="6390235" y="1914018"/>
              <a:ext cx="742631" cy="430756"/>
            </a:xfrm>
            <a:custGeom>
              <a:avLst/>
              <a:gdLst/>
              <a:ahLst/>
              <a:cxnLst/>
              <a:rect l="l" t="t" r="r" b="b"/>
              <a:pathLst>
                <a:path w="42004" h="24364" extrusionOk="0">
                  <a:moveTo>
                    <a:pt x="15130" y="4226"/>
                  </a:moveTo>
                  <a:cubicBezTo>
                    <a:pt x="15877" y="4226"/>
                    <a:pt x="16650" y="4635"/>
                    <a:pt x="17006" y="5274"/>
                  </a:cubicBezTo>
                  <a:cubicBezTo>
                    <a:pt x="17201" y="5626"/>
                    <a:pt x="17236" y="5995"/>
                    <a:pt x="17104" y="6313"/>
                  </a:cubicBezTo>
                  <a:cubicBezTo>
                    <a:pt x="16969" y="6637"/>
                    <a:pt x="16675" y="6876"/>
                    <a:pt x="16275" y="6989"/>
                  </a:cubicBezTo>
                  <a:cubicBezTo>
                    <a:pt x="16110" y="7036"/>
                    <a:pt x="15938" y="7058"/>
                    <a:pt x="15765" y="7058"/>
                  </a:cubicBezTo>
                  <a:cubicBezTo>
                    <a:pt x="15018" y="7058"/>
                    <a:pt x="14248" y="6647"/>
                    <a:pt x="13892" y="6008"/>
                  </a:cubicBezTo>
                  <a:cubicBezTo>
                    <a:pt x="13696" y="5656"/>
                    <a:pt x="13662" y="5287"/>
                    <a:pt x="13794" y="4969"/>
                  </a:cubicBezTo>
                  <a:cubicBezTo>
                    <a:pt x="13929" y="4645"/>
                    <a:pt x="14222" y="4406"/>
                    <a:pt x="14621" y="4292"/>
                  </a:cubicBezTo>
                  <a:lnTo>
                    <a:pt x="14621" y="4294"/>
                  </a:lnTo>
                  <a:cubicBezTo>
                    <a:pt x="14786" y="4248"/>
                    <a:pt x="14957" y="4226"/>
                    <a:pt x="15130" y="4226"/>
                  </a:cubicBezTo>
                  <a:close/>
                  <a:moveTo>
                    <a:pt x="15113" y="3636"/>
                  </a:moveTo>
                  <a:cubicBezTo>
                    <a:pt x="14891" y="3636"/>
                    <a:pt x="14672" y="3664"/>
                    <a:pt x="14461" y="3723"/>
                  </a:cubicBezTo>
                  <a:cubicBezTo>
                    <a:pt x="13885" y="3886"/>
                    <a:pt x="13454" y="4247"/>
                    <a:pt x="13249" y="4741"/>
                  </a:cubicBezTo>
                  <a:cubicBezTo>
                    <a:pt x="13045" y="5229"/>
                    <a:pt x="13090" y="5781"/>
                    <a:pt x="13376" y="6296"/>
                  </a:cubicBezTo>
                  <a:cubicBezTo>
                    <a:pt x="13833" y="7118"/>
                    <a:pt x="14824" y="7645"/>
                    <a:pt x="15782" y="7645"/>
                  </a:cubicBezTo>
                  <a:cubicBezTo>
                    <a:pt x="15786" y="7645"/>
                    <a:pt x="15791" y="7645"/>
                    <a:pt x="15795" y="7645"/>
                  </a:cubicBezTo>
                  <a:cubicBezTo>
                    <a:pt x="16012" y="7645"/>
                    <a:pt x="16227" y="7615"/>
                    <a:pt x="16435" y="7557"/>
                  </a:cubicBezTo>
                  <a:cubicBezTo>
                    <a:pt x="17012" y="7395"/>
                    <a:pt x="17444" y="7033"/>
                    <a:pt x="17649" y="6540"/>
                  </a:cubicBezTo>
                  <a:cubicBezTo>
                    <a:pt x="17852" y="6051"/>
                    <a:pt x="17808" y="5500"/>
                    <a:pt x="17522" y="4986"/>
                  </a:cubicBezTo>
                  <a:cubicBezTo>
                    <a:pt x="17065" y="4164"/>
                    <a:pt x="16072" y="3636"/>
                    <a:pt x="15113" y="3636"/>
                  </a:cubicBezTo>
                  <a:close/>
                  <a:moveTo>
                    <a:pt x="14428" y="588"/>
                  </a:moveTo>
                  <a:cubicBezTo>
                    <a:pt x="14433" y="588"/>
                    <a:pt x="14438" y="588"/>
                    <a:pt x="14442" y="588"/>
                  </a:cubicBezTo>
                  <a:cubicBezTo>
                    <a:pt x="17001" y="590"/>
                    <a:pt x="19643" y="1996"/>
                    <a:pt x="20861" y="4188"/>
                  </a:cubicBezTo>
                  <a:cubicBezTo>
                    <a:pt x="21436" y="5225"/>
                    <a:pt x="21592" y="6243"/>
                    <a:pt x="21338" y="7300"/>
                  </a:cubicBezTo>
                  <a:cubicBezTo>
                    <a:pt x="21279" y="7544"/>
                    <a:pt x="21183" y="7799"/>
                    <a:pt x="21080" y="8066"/>
                  </a:cubicBezTo>
                  <a:cubicBezTo>
                    <a:pt x="20785" y="8839"/>
                    <a:pt x="20450" y="9715"/>
                    <a:pt x="20968" y="10645"/>
                  </a:cubicBezTo>
                  <a:cubicBezTo>
                    <a:pt x="21199" y="11063"/>
                    <a:pt x="21827" y="11269"/>
                    <a:pt x="22887" y="11269"/>
                  </a:cubicBezTo>
                  <a:cubicBezTo>
                    <a:pt x="23009" y="11269"/>
                    <a:pt x="23137" y="11267"/>
                    <a:pt x="23271" y="11261"/>
                  </a:cubicBezTo>
                  <a:lnTo>
                    <a:pt x="34498" y="8110"/>
                  </a:lnTo>
                  <a:cubicBezTo>
                    <a:pt x="34857" y="8009"/>
                    <a:pt x="35231" y="7961"/>
                    <a:pt x="35607" y="7961"/>
                  </a:cubicBezTo>
                  <a:cubicBezTo>
                    <a:pt x="37230" y="7961"/>
                    <a:pt x="38905" y="8853"/>
                    <a:pt x="39677" y="10241"/>
                  </a:cubicBezTo>
                  <a:lnTo>
                    <a:pt x="41121" y="12839"/>
                  </a:lnTo>
                  <a:lnTo>
                    <a:pt x="2647" y="23669"/>
                  </a:lnTo>
                  <a:lnTo>
                    <a:pt x="1136" y="20948"/>
                  </a:lnTo>
                  <a:cubicBezTo>
                    <a:pt x="693" y="20151"/>
                    <a:pt x="617" y="19309"/>
                    <a:pt x="922" y="18577"/>
                  </a:cubicBezTo>
                  <a:cubicBezTo>
                    <a:pt x="1230" y="17836"/>
                    <a:pt x="1896" y="17286"/>
                    <a:pt x="2796" y="17032"/>
                  </a:cubicBezTo>
                  <a:lnTo>
                    <a:pt x="14825" y="13647"/>
                  </a:lnTo>
                  <a:lnTo>
                    <a:pt x="14897" y="13615"/>
                  </a:lnTo>
                  <a:cubicBezTo>
                    <a:pt x="15944" y="12990"/>
                    <a:pt x="16330" y="12409"/>
                    <a:pt x="16041" y="11892"/>
                  </a:cubicBezTo>
                  <a:cubicBezTo>
                    <a:pt x="15554" y="11014"/>
                    <a:pt x="13424" y="10044"/>
                    <a:pt x="13187" y="9938"/>
                  </a:cubicBezTo>
                  <a:cubicBezTo>
                    <a:pt x="11812" y="9286"/>
                    <a:pt x="10692" y="8276"/>
                    <a:pt x="10036" y="7094"/>
                  </a:cubicBezTo>
                  <a:cubicBezTo>
                    <a:pt x="9328" y="5821"/>
                    <a:pt x="9207" y="4472"/>
                    <a:pt x="9697" y="3298"/>
                  </a:cubicBezTo>
                  <a:cubicBezTo>
                    <a:pt x="10193" y="2107"/>
                    <a:pt x="11257" y="1228"/>
                    <a:pt x="12694" y="824"/>
                  </a:cubicBezTo>
                  <a:cubicBezTo>
                    <a:pt x="13258" y="666"/>
                    <a:pt x="13841" y="588"/>
                    <a:pt x="14428" y="588"/>
                  </a:cubicBezTo>
                  <a:close/>
                  <a:moveTo>
                    <a:pt x="14426" y="1"/>
                  </a:moveTo>
                  <a:cubicBezTo>
                    <a:pt x="13784" y="1"/>
                    <a:pt x="13147" y="83"/>
                    <a:pt x="12535" y="255"/>
                  </a:cubicBezTo>
                  <a:cubicBezTo>
                    <a:pt x="10921" y="709"/>
                    <a:pt x="9720" y="1709"/>
                    <a:pt x="9152" y="3071"/>
                  </a:cubicBezTo>
                  <a:cubicBezTo>
                    <a:pt x="8592" y="4416"/>
                    <a:pt x="8723" y="5946"/>
                    <a:pt x="9520" y="7381"/>
                  </a:cubicBezTo>
                  <a:cubicBezTo>
                    <a:pt x="10236" y="8670"/>
                    <a:pt x="11448" y="9767"/>
                    <a:pt x="12942" y="10475"/>
                  </a:cubicBezTo>
                  <a:cubicBezTo>
                    <a:pt x="13547" y="10746"/>
                    <a:pt x="15193" y="11581"/>
                    <a:pt x="15525" y="12179"/>
                  </a:cubicBezTo>
                  <a:cubicBezTo>
                    <a:pt x="15599" y="12312"/>
                    <a:pt x="15349" y="12652"/>
                    <a:pt x="14627" y="13088"/>
                  </a:cubicBezTo>
                  <a:lnTo>
                    <a:pt x="2638" y="16462"/>
                  </a:lnTo>
                  <a:cubicBezTo>
                    <a:pt x="1559" y="16766"/>
                    <a:pt x="757" y="17437"/>
                    <a:pt x="377" y="18349"/>
                  </a:cubicBezTo>
                  <a:cubicBezTo>
                    <a:pt x="0" y="19252"/>
                    <a:pt x="87" y="20276"/>
                    <a:pt x="620" y="21235"/>
                  </a:cubicBezTo>
                  <a:lnTo>
                    <a:pt x="2358" y="24364"/>
                  </a:lnTo>
                  <a:lnTo>
                    <a:pt x="42003" y="13204"/>
                  </a:lnTo>
                  <a:lnTo>
                    <a:pt x="40197" y="9953"/>
                  </a:lnTo>
                  <a:cubicBezTo>
                    <a:pt x="39323" y="8381"/>
                    <a:pt x="37428" y="7371"/>
                    <a:pt x="35594" y="7371"/>
                  </a:cubicBezTo>
                  <a:cubicBezTo>
                    <a:pt x="35168" y="7371"/>
                    <a:pt x="34746" y="7425"/>
                    <a:pt x="34341" y="7539"/>
                  </a:cubicBezTo>
                  <a:lnTo>
                    <a:pt x="23215" y="10671"/>
                  </a:lnTo>
                  <a:cubicBezTo>
                    <a:pt x="23102" y="10675"/>
                    <a:pt x="22996" y="10677"/>
                    <a:pt x="22897" y="10677"/>
                  </a:cubicBezTo>
                  <a:cubicBezTo>
                    <a:pt x="21727" y="10677"/>
                    <a:pt x="21518" y="10415"/>
                    <a:pt x="21486" y="10358"/>
                  </a:cubicBezTo>
                  <a:cubicBezTo>
                    <a:pt x="21104" y="9667"/>
                    <a:pt x="21362" y="8992"/>
                    <a:pt x="21634" y="8276"/>
                  </a:cubicBezTo>
                  <a:cubicBezTo>
                    <a:pt x="21740" y="8003"/>
                    <a:pt x="21847" y="7719"/>
                    <a:pt x="21915" y="7437"/>
                  </a:cubicBezTo>
                  <a:cubicBezTo>
                    <a:pt x="22205" y="6229"/>
                    <a:pt x="22030" y="5073"/>
                    <a:pt x="21379" y="3900"/>
                  </a:cubicBezTo>
                  <a:cubicBezTo>
                    <a:pt x="20059" y="1525"/>
                    <a:pt x="17196" y="1"/>
                    <a:pt x="14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574;p43">
              <a:extLst>
                <a:ext uri="{FF2B5EF4-FFF2-40B4-BE49-F238E27FC236}">
                  <a16:creationId xmlns:a16="http://schemas.microsoft.com/office/drawing/2014/main" id="{58DB6C99-A060-3467-87FD-C38E4AA60513}"/>
                </a:ext>
              </a:extLst>
            </p:cNvPr>
            <p:cNvSpPr/>
            <p:nvPr/>
          </p:nvSpPr>
          <p:spPr>
            <a:xfrm>
              <a:off x="7388978" y="2235971"/>
              <a:ext cx="244161" cy="259295"/>
            </a:xfrm>
            <a:custGeom>
              <a:avLst/>
              <a:gdLst/>
              <a:ahLst/>
              <a:cxnLst/>
              <a:rect l="l" t="t" r="r" b="b"/>
              <a:pathLst>
                <a:path w="13810" h="14666" extrusionOk="0">
                  <a:moveTo>
                    <a:pt x="11797" y="1"/>
                  </a:moveTo>
                  <a:cubicBezTo>
                    <a:pt x="11123" y="1"/>
                    <a:pt x="10479" y="386"/>
                    <a:pt x="10181" y="1038"/>
                  </a:cubicBezTo>
                  <a:lnTo>
                    <a:pt x="6092" y="10209"/>
                  </a:lnTo>
                  <a:lnTo>
                    <a:pt x="3031" y="8075"/>
                  </a:lnTo>
                  <a:cubicBezTo>
                    <a:pt x="2722" y="7859"/>
                    <a:pt x="2368" y="7755"/>
                    <a:pt x="2018" y="7755"/>
                  </a:cubicBezTo>
                  <a:cubicBezTo>
                    <a:pt x="1458" y="7755"/>
                    <a:pt x="907" y="8020"/>
                    <a:pt x="562" y="8514"/>
                  </a:cubicBezTo>
                  <a:cubicBezTo>
                    <a:pt x="1" y="9318"/>
                    <a:pt x="199" y="10423"/>
                    <a:pt x="1002" y="10983"/>
                  </a:cubicBezTo>
                  <a:lnTo>
                    <a:pt x="5821" y="14346"/>
                  </a:lnTo>
                  <a:cubicBezTo>
                    <a:pt x="6120" y="14554"/>
                    <a:pt x="6474" y="14666"/>
                    <a:pt x="6836" y="14666"/>
                  </a:cubicBezTo>
                  <a:lnTo>
                    <a:pt x="6837" y="14666"/>
                  </a:lnTo>
                  <a:cubicBezTo>
                    <a:pt x="7537" y="14666"/>
                    <a:pt x="8172" y="14254"/>
                    <a:pt x="8456" y="13615"/>
                  </a:cubicBezTo>
                  <a:lnTo>
                    <a:pt x="13421" y="2482"/>
                  </a:lnTo>
                  <a:cubicBezTo>
                    <a:pt x="13810" y="1590"/>
                    <a:pt x="13406" y="551"/>
                    <a:pt x="12517" y="154"/>
                  </a:cubicBezTo>
                  <a:cubicBezTo>
                    <a:pt x="12283" y="50"/>
                    <a:pt x="12038" y="1"/>
                    <a:pt x="1179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575;p43">
              <a:extLst>
                <a:ext uri="{FF2B5EF4-FFF2-40B4-BE49-F238E27FC236}">
                  <a16:creationId xmlns:a16="http://schemas.microsoft.com/office/drawing/2014/main" id="{D5D80F98-EEFD-9791-6275-53987F5E68A7}"/>
                </a:ext>
              </a:extLst>
            </p:cNvPr>
            <p:cNvSpPr/>
            <p:nvPr/>
          </p:nvSpPr>
          <p:spPr>
            <a:xfrm>
              <a:off x="7586959" y="2592241"/>
              <a:ext cx="244143" cy="259295"/>
            </a:xfrm>
            <a:custGeom>
              <a:avLst/>
              <a:gdLst/>
              <a:ahLst/>
              <a:cxnLst/>
              <a:rect l="l" t="t" r="r" b="b"/>
              <a:pathLst>
                <a:path w="13809" h="14666" extrusionOk="0">
                  <a:moveTo>
                    <a:pt x="11795" y="0"/>
                  </a:moveTo>
                  <a:cubicBezTo>
                    <a:pt x="11121" y="0"/>
                    <a:pt x="10477" y="386"/>
                    <a:pt x="10180" y="1038"/>
                  </a:cubicBezTo>
                  <a:lnTo>
                    <a:pt x="6090" y="10209"/>
                  </a:lnTo>
                  <a:lnTo>
                    <a:pt x="3031" y="8075"/>
                  </a:lnTo>
                  <a:cubicBezTo>
                    <a:pt x="2721" y="7859"/>
                    <a:pt x="2367" y="7755"/>
                    <a:pt x="2017" y="7755"/>
                  </a:cubicBezTo>
                  <a:cubicBezTo>
                    <a:pt x="1457" y="7755"/>
                    <a:pt x="906" y="8020"/>
                    <a:pt x="561" y="8514"/>
                  </a:cubicBezTo>
                  <a:cubicBezTo>
                    <a:pt x="1" y="9317"/>
                    <a:pt x="197" y="10423"/>
                    <a:pt x="1000" y="10983"/>
                  </a:cubicBezTo>
                  <a:lnTo>
                    <a:pt x="5821" y="14346"/>
                  </a:lnTo>
                  <a:cubicBezTo>
                    <a:pt x="6118" y="14553"/>
                    <a:pt x="6472" y="14665"/>
                    <a:pt x="6835" y="14666"/>
                  </a:cubicBezTo>
                  <a:lnTo>
                    <a:pt x="6835" y="14666"/>
                  </a:lnTo>
                  <a:cubicBezTo>
                    <a:pt x="7536" y="14665"/>
                    <a:pt x="8170" y="14254"/>
                    <a:pt x="8455" y="13614"/>
                  </a:cubicBezTo>
                  <a:lnTo>
                    <a:pt x="13419" y="2482"/>
                  </a:lnTo>
                  <a:cubicBezTo>
                    <a:pt x="13808" y="1589"/>
                    <a:pt x="13404" y="551"/>
                    <a:pt x="12515" y="154"/>
                  </a:cubicBezTo>
                  <a:cubicBezTo>
                    <a:pt x="12281" y="50"/>
                    <a:pt x="12036" y="0"/>
                    <a:pt x="11795" y="0"/>
                  </a:cubicBezTo>
                  <a:close/>
                  <a:moveTo>
                    <a:pt x="6835" y="14666"/>
                  </a:moveTo>
                  <a:lnTo>
                    <a:pt x="6835" y="14666"/>
                  </a:lnTo>
                  <a:cubicBezTo>
                    <a:pt x="6835" y="14666"/>
                    <a:pt x="6835" y="14666"/>
                    <a:pt x="6835" y="14666"/>
                  </a:cubicBezTo>
                  <a:lnTo>
                    <a:pt x="6836" y="14666"/>
                  </a:lnTo>
                  <a:cubicBezTo>
                    <a:pt x="6836" y="14666"/>
                    <a:pt x="6835" y="14666"/>
                    <a:pt x="6835" y="14666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576;p43">
              <a:extLst>
                <a:ext uri="{FF2B5EF4-FFF2-40B4-BE49-F238E27FC236}">
                  <a16:creationId xmlns:a16="http://schemas.microsoft.com/office/drawing/2014/main" id="{1AD34DCD-6F4E-4FB9-8CD0-4E3E62C58CCC}"/>
                </a:ext>
              </a:extLst>
            </p:cNvPr>
            <p:cNvSpPr/>
            <p:nvPr/>
          </p:nvSpPr>
          <p:spPr>
            <a:xfrm>
              <a:off x="8692737" y="2530078"/>
              <a:ext cx="349763" cy="225013"/>
            </a:xfrm>
            <a:custGeom>
              <a:avLst/>
              <a:gdLst/>
              <a:ahLst/>
              <a:cxnLst/>
              <a:rect l="l" t="t" r="r" b="b"/>
              <a:pathLst>
                <a:path w="19783" h="12727" extrusionOk="0">
                  <a:moveTo>
                    <a:pt x="3379" y="0"/>
                  </a:moveTo>
                  <a:cubicBezTo>
                    <a:pt x="3379" y="0"/>
                    <a:pt x="1" y="0"/>
                    <a:pt x="162" y="1930"/>
                  </a:cubicBezTo>
                  <a:cubicBezTo>
                    <a:pt x="323" y="3860"/>
                    <a:pt x="12546" y="11258"/>
                    <a:pt x="13511" y="11902"/>
                  </a:cubicBezTo>
                  <a:cubicBezTo>
                    <a:pt x="13984" y="12217"/>
                    <a:pt x="15116" y="12727"/>
                    <a:pt x="16184" y="12727"/>
                  </a:cubicBezTo>
                  <a:cubicBezTo>
                    <a:pt x="17293" y="12727"/>
                    <a:pt x="18333" y="12178"/>
                    <a:pt x="18497" y="10294"/>
                  </a:cubicBezTo>
                  <a:cubicBezTo>
                    <a:pt x="18497" y="10294"/>
                    <a:pt x="19782" y="7559"/>
                    <a:pt x="18979" y="5469"/>
                  </a:cubicBezTo>
                  <a:cubicBezTo>
                    <a:pt x="18175" y="3378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577;p43">
              <a:extLst>
                <a:ext uri="{FF2B5EF4-FFF2-40B4-BE49-F238E27FC236}">
                  <a16:creationId xmlns:a16="http://schemas.microsoft.com/office/drawing/2014/main" id="{94DD1992-0E57-CAF3-96FC-346FB8AF68A5}"/>
                </a:ext>
              </a:extLst>
            </p:cNvPr>
            <p:cNvSpPr/>
            <p:nvPr/>
          </p:nvSpPr>
          <p:spPr>
            <a:xfrm>
              <a:off x="8689678" y="2524862"/>
              <a:ext cx="357454" cy="235409"/>
            </a:xfrm>
            <a:custGeom>
              <a:avLst/>
              <a:gdLst/>
              <a:ahLst/>
              <a:cxnLst/>
              <a:rect l="l" t="t" r="r" b="b"/>
              <a:pathLst>
                <a:path w="20218" h="13315" extrusionOk="0">
                  <a:moveTo>
                    <a:pt x="3520" y="592"/>
                  </a:moveTo>
                  <a:cubicBezTo>
                    <a:pt x="9185" y="1886"/>
                    <a:pt x="18333" y="4456"/>
                    <a:pt x="18876" y="5870"/>
                  </a:cubicBezTo>
                  <a:cubicBezTo>
                    <a:pt x="19624" y="7815"/>
                    <a:pt x="18414" y="10436"/>
                    <a:pt x="18402" y="10463"/>
                  </a:cubicBezTo>
                  <a:cubicBezTo>
                    <a:pt x="18387" y="10494"/>
                    <a:pt x="18378" y="10528"/>
                    <a:pt x="18375" y="10562"/>
                  </a:cubicBezTo>
                  <a:cubicBezTo>
                    <a:pt x="18287" y="11572"/>
                    <a:pt x="17927" y="12234"/>
                    <a:pt x="17306" y="12533"/>
                  </a:cubicBezTo>
                  <a:cubicBezTo>
                    <a:pt x="17018" y="12671"/>
                    <a:pt x="16691" y="12727"/>
                    <a:pt x="16352" y="12727"/>
                  </a:cubicBezTo>
                  <a:cubicBezTo>
                    <a:pt x="15372" y="12727"/>
                    <a:pt x="14303" y="12255"/>
                    <a:pt x="13848" y="11951"/>
                  </a:cubicBezTo>
                  <a:cubicBezTo>
                    <a:pt x="13726" y="11869"/>
                    <a:pt x="13422" y="11679"/>
                    <a:pt x="12986" y="11406"/>
                  </a:cubicBezTo>
                  <a:cubicBezTo>
                    <a:pt x="2881" y="5071"/>
                    <a:pt x="687" y="2904"/>
                    <a:pt x="630" y="2201"/>
                  </a:cubicBezTo>
                  <a:cubicBezTo>
                    <a:pt x="603" y="1886"/>
                    <a:pt x="690" y="1625"/>
                    <a:pt x="895" y="1402"/>
                  </a:cubicBezTo>
                  <a:cubicBezTo>
                    <a:pt x="1578" y="659"/>
                    <a:pt x="3268" y="597"/>
                    <a:pt x="3520" y="592"/>
                  </a:cubicBezTo>
                  <a:close/>
                  <a:moveTo>
                    <a:pt x="3552" y="0"/>
                  </a:moveTo>
                  <a:cubicBezTo>
                    <a:pt x="3464" y="0"/>
                    <a:pt x="1371" y="11"/>
                    <a:pt x="461" y="1001"/>
                  </a:cubicBezTo>
                  <a:cubicBezTo>
                    <a:pt x="142" y="1348"/>
                    <a:pt x="0" y="1768"/>
                    <a:pt x="40" y="2250"/>
                  </a:cubicBezTo>
                  <a:cubicBezTo>
                    <a:pt x="146" y="3518"/>
                    <a:pt x="4041" y="6497"/>
                    <a:pt x="12672" y="11907"/>
                  </a:cubicBezTo>
                  <a:cubicBezTo>
                    <a:pt x="13101" y="12175"/>
                    <a:pt x="13400" y="12363"/>
                    <a:pt x="13519" y="12443"/>
                  </a:cubicBezTo>
                  <a:cubicBezTo>
                    <a:pt x="14052" y="12797"/>
                    <a:pt x="15232" y="13315"/>
                    <a:pt x="16361" y="13315"/>
                  </a:cubicBezTo>
                  <a:cubicBezTo>
                    <a:pt x="16780" y="13315"/>
                    <a:pt x="17192" y="13244"/>
                    <a:pt x="17562" y="13065"/>
                  </a:cubicBezTo>
                  <a:cubicBezTo>
                    <a:pt x="18374" y="12675"/>
                    <a:pt x="18844" y="11868"/>
                    <a:pt x="18960" y="10666"/>
                  </a:cubicBezTo>
                  <a:cubicBezTo>
                    <a:pt x="19137" y="10268"/>
                    <a:pt x="20217" y="7709"/>
                    <a:pt x="19428" y="5657"/>
                  </a:cubicBezTo>
                  <a:cubicBezTo>
                    <a:pt x="18592" y="3483"/>
                    <a:pt x="5147" y="357"/>
                    <a:pt x="3617" y="7"/>
                  </a:cubicBezTo>
                  <a:cubicBezTo>
                    <a:pt x="3596" y="2"/>
                    <a:pt x="3573" y="0"/>
                    <a:pt x="3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578;p43">
              <a:extLst>
                <a:ext uri="{FF2B5EF4-FFF2-40B4-BE49-F238E27FC236}">
                  <a16:creationId xmlns:a16="http://schemas.microsoft.com/office/drawing/2014/main" id="{1353E355-CE45-03DE-26C7-E566B9267D6E}"/>
                </a:ext>
              </a:extLst>
            </p:cNvPr>
            <p:cNvSpPr/>
            <p:nvPr/>
          </p:nvSpPr>
          <p:spPr>
            <a:xfrm>
              <a:off x="8708808" y="2460401"/>
              <a:ext cx="65310" cy="51307"/>
            </a:xfrm>
            <a:custGeom>
              <a:avLst/>
              <a:gdLst/>
              <a:ahLst/>
              <a:cxnLst/>
              <a:rect l="l" t="t" r="r" b="b"/>
              <a:pathLst>
                <a:path w="3694" h="2902" extrusionOk="0">
                  <a:moveTo>
                    <a:pt x="710" y="0"/>
                  </a:moveTo>
                  <a:cubicBezTo>
                    <a:pt x="0" y="0"/>
                    <a:pt x="1189" y="2402"/>
                    <a:pt x="1649" y="2517"/>
                  </a:cubicBezTo>
                  <a:cubicBezTo>
                    <a:pt x="2160" y="2646"/>
                    <a:pt x="3438" y="2901"/>
                    <a:pt x="3438" y="2901"/>
                  </a:cubicBezTo>
                  <a:lnTo>
                    <a:pt x="3693" y="1239"/>
                  </a:lnTo>
                  <a:cubicBezTo>
                    <a:pt x="3693" y="1239"/>
                    <a:pt x="2288" y="729"/>
                    <a:pt x="1011" y="91"/>
                  </a:cubicBezTo>
                  <a:cubicBezTo>
                    <a:pt x="886" y="29"/>
                    <a:pt x="786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579;p43">
              <a:extLst>
                <a:ext uri="{FF2B5EF4-FFF2-40B4-BE49-F238E27FC236}">
                  <a16:creationId xmlns:a16="http://schemas.microsoft.com/office/drawing/2014/main" id="{F0CD1F38-45E9-8EE6-2661-3C9DB75CDB4E}"/>
                </a:ext>
              </a:extLst>
            </p:cNvPr>
            <p:cNvSpPr/>
            <p:nvPr/>
          </p:nvSpPr>
          <p:spPr>
            <a:xfrm>
              <a:off x="8711425" y="2455150"/>
              <a:ext cx="68227" cy="61756"/>
            </a:xfrm>
            <a:custGeom>
              <a:avLst/>
              <a:gdLst/>
              <a:ahLst/>
              <a:cxnLst/>
              <a:rect l="l" t="t" r="r" b="b"/>
              <a:pathLst>
                <a:path w="3859" h="3493" extrusionOk="0">
                  <a:moveTo>
                    <a:pt x="630" y="608"/>
                  </a:moveTo>
                  <a:cubicBezTo>
                    <a:pt x="664" y="620"/>
                    <a:pt x="698" y="635"/>
                    <a:pt x="729" y="651"/>
                  </a:cubicBezTo>
                  <a:cubicBezTo>
                    <a:pt x="1704" y="1138"/>
                    <a:pt x="2761" y="1555"/>
                    <a:pt x="3216" y="1729"/>
                  </a:cubicBezTo>
                  <a:lnTo>
                    <a:pt x="3044" y="2846"/>
                  </a:lnTo>
                  <a:cubicBezTo>
                    <a:pt x="2636" y="2762"/>
                    <a:pt x="1924" y="2615"/>
                    <a:pt x="1589" y="2532"/>
                  </a:cubicBezTo>
                  <a:cubicBezTo>
                    <a:pt x="1311" y="2392"/>
                    <a:pt x="613" y="1048"/>
                    <a:pt x="630" y="608"/>
                  </a:cubicBezTo>
                  <a:close/>
                  <a:moveTo>
                    <a:pt x="557" y="0"/>
                  </a:moveTo>
                  <a:cubicBezTo>
                    <a:pt x="440" y="0"/>
                    <a:pt x="338" y="34"/>
                    <a:pt x="251" y="101"/>
                  </a:cubicBezTo>
                  <a:cubicBezTo>
                    <a:pt x="58" y="251"/>
                    <a:pt x="0" y="524"/>
                    <a:pt x="82" y="913"/>
                  </a:cubicBezTo>
                  <a:cubicBezTo>
                    <a:pt x="218" y="1565"/>
                    <a:pt x="897" y="2968"/>
                    <a:pt x="1429" y="3100"/>
                  </a:cubicBezTo>
                  <a:cubicBezTo>
                    <a:pt x="1941" y="3228"/>
                    <a:pt x="3179" y="3476"/>
                    <a:pt x="3232" y="3486"/>
                  </a:cubicBezTo>
                  <a:cubicBezTo>
                    <a:pt x="3251" y="3490"/>
                    <a:pt x="3270" y="3493"/>
                    <a:pt x="3289" y="3493"/>
                  </a:cubicBezTo>
                  <a:cubicBezTo>
                    <a:pt x="3435" y="3491"/>
                    <a:pt x="3559" y="3386"/>
                    <a:pt x="3581" y="3242"/>
                  </a:cubicBezTo>
                  <a:lnTo>
                    <a:pt x="3836" y="1582"/>
                  </a:lnTo>
                  <a:cubicBezTo>
                    <a:pt x="3859" y="1442"/>
                    <a:pt x="3778" y="1307"/>
                    <a:pt x="3646" y="1258"/>
                  </a:cubicBezTo>
                  <a:cubicBezTo>
                    <a:pt x="3632" y="1253"/>
                    <a:pt x="2242" y="746"/>
                    <a:pt x="995" y="122"/>
                  </a:cubicBezTo>
                  <a:cubicBezTo>
                    <a:pt x="832" y="41"/>
                    <a:pt x="685" y="0"/>
                    <a:pt x="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580;p43">
              <a:extLst>
                <a:ext uri="{FF2B5EF4-FFF2-40B4-BE49-F238E27FC236}">
                  <a16:creationId xmlns:a16="http://schemas.microsoft.com/office/drawing/2014/main" id="{709FB71E-871A-519C-AD62-B1453E1F23B9}"/>
                </a:ext>
              </a:extLst>
            </p:cNvPr>
            <p:cNvSpPr/>
            <p:nvPr/>
          </p:nvSpPr>
          <p:spPr>
            <a:xfrm>
              <a:off x="7862466" y="2156570"/>
              <a:ext cx="1570214" cy="1013294"/>
            </a:xfrm>
            <a:custGeom>
              <a:avLst/>
              <a:gdLst/>
              <a:ahLst/>
              <a:cxnLst/>
              <a:rect l="l" t="t" r="r" b="b"/>
              <a:pathLst>
                <a:path w="88813" h="57313" extrusionOk="0">
                  <a:moveTo>
                    <a:pt x="81493" y="1"/>
                  </a:moveTo>
                  <a:cubicBezTo>
                    <a:pt x="80301" y="1"/>
                    <a:pt x="79094" y="335"/>
                    <a:pt x="78019" y="1035"/>
                  </a:cubicBezTo>
                  <a:lnTo>
                    <a:pt x="7398" y="47020"/>
                  </a:lnTo>
                  <a:lnTo>
                    <a:pt x="0" y="56026"/>
                  </a:lnTo>
                  <a:lnTo>
                    <a:pt x="644" y="57313"/>
                  </a:lnTo>
                  <a:lnTo>
                    <a:pt x="11097" y="54739"/>
                  </a:lnTo>
                  <a:lnTo>
                    <a:pt x="84707" y="11887"/>
                  </a:lnTo>
                  <a:cubicBezTo>
                    <a:pt x="87814" y="10078"/>
                    <a:pt x="88813" y="6058"/>
                    <a:pt x="86910" y="3005"/>
                  </a:cubicBezTo>
                  <a:cubicBezTo>
                    <a:pt x="85700" y="1063"/>
                    <a:pt x="83619" y="1"/>
                    <a:pt x="8149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581;p43">
              <a:extLst>
                <a:ext uri="{FF2B5EF4-FFF2-40B4-BE49-F238E27FC236}">
                  <a16:creationId xmlns:a16="http://schemas.microsoft.com/office/drawing/2014/main" id="{DB3B9B73-76FF-AC47-5DD9-36762505BC20}"/>
                </a:ext>
              </a:extLst>
            </p:cNvPr>
            <p:cNvSpPr/>
            <p:nvPr/>
          </p:nvSpPr>
          <p:spPr>
            <a:xfrm>
              <a:off x="7856879" y="2151302"/>
              <a:ext cx="1568729" cy="1023796"/>
            </a:xfrm>
            <a:custGeom>
              <a:avLst/>
              <a:gdLst/>
              <a:ahLst/>
              <a:cxnLst/>
              <a:rect l="l" t="t" r="r" b="b"/>
              <a:pathLst>
                <a:path w="88729" h="57907" extrusionOk="0">
                  <a:moveTo>
                    <a:pt x="81801" y="592"/>
                  </a:moveTo>
                  <a:cubicBezTo>
                    <a:pt x="82243" y="592"/>
                    <a:pt x="82688" y="640"/>
                    <a:pt x="83131" y="738"/>
                  </a:cubicBezTo>
                  <a:cubicBezTo>
                    <a:pt x="84739" y="1095"/>
                    <a:pt x="86105" y="2062"/>
                    <a:pt x="86975" y="3459"/>
                  </a:cubicBezTo>
                  <a:cubicBezTo>
                    <a:pt x="87852" y="4867"/>
                    <a:pt x="88115" y="6529"/>
                    <a:pt x="87716" y="8139"/>
                  </a:cubicBezTo>
                  <a:cubicBezTo>
                    <a:pt x="87317" y="9749"/>
                    <a:pt x="86307" y="11095"/>
                    <a:pt x="84875" y="11930"/>
                  </a:cubicBezTo>
                  <a:lnTo>
                    <a:pt x="11301" y="54760"/>
                  </a:lnTo>
                  <a:lnTo>
                    <a:pt x="1118" y="57268"/>
                  </a:lnTo>
                  <a:lnTo>
                    <a:pt x="666" y="56364"/>
                  </a:lnTo>
                  <a:lnTo>
                    <a:pt x="7915" y="47541"/>
                  </a:lnTo>
                  <a:lnTo>
                    <a:pt x="78496" y="1579"/>
                  </a:lnTo>
                  <a:cubicBezTo>
                    <a:pt x="79496" y="928"/>
                    <a:pt x="80637" y="592"/>
                    <a:pt x="81801" y="592"/>
                  </a:cubicBezTo>
                  <a:close/>
                  <a:moveTo>
                    <a:pt x="81799" y="1"/>
                  </a:moveTo>
                  <a:cubicBezTo>
                    <a:pt x="80522" y="1"/>
                    <a:pt x="79271" y="369"/>
                    <a:pt x="78174" y="1085"/>
                  </a:cubicBezTo>
                  <a:lnTo>
                    <a:pt x="7553" y="47070"/>
                  </a:lnTo>
                  <a:cubicBezTo>
                    <a:pt x="7528" y="47087"/>
                    <a:pt x="7505" y="47107"/>
                    <a:pt x="7485" y="47131"/>
                  </a:cubicBezTo>
                  <a:lnTo>
                    <a:pt x="87" y="56136"/>
                  </a:lnTo>
                  <a:cubicBezTo>
                    <a:pt x="14" y="56227"/>
                    <a:pt x="0" y="56352"/>
                    <a:pt x="52" y="56456"/>
                  </a:cubicBezTo>
                  <a:lnTo>
                    <a:pt x="695" y="57743"/>
                  </a:lnTo>
                  <a:cubicBezTo>
                    <a:pt x="745" y="57844"/>
                    <a:pt x="848" y="57907"/>
                    <a:pt x="960" y="57907"/>
                  </a:cubicBezTo>
                  <a:cubicBezTo>
                    <a:pt x="984" y="57907"/>
                    <a:pt x="1008" y="57904"/>
                    <a:pt x="1030" y="57898"/>
                  </a:cubicBezTo>
                  <a:lnTo>
                    <a:pt x="11484" y="55324"/>
                  </a:lnTo>
                  <a:cubicBezTo>
                    <a:pt x="11512" y="55318"/>
                    <a:pt x="11538" y="55307"/>
                    <a:pt x="11562" y="55293"/>
                  </a:cubicBezTo>
                  <a:lnTo>
                    <a:pt x="85172" y="12441"/>
                  </a:lnTo>
                  <a:cubicBezTo>
                    <a:pt x="86744" y="11526"/>
                    <a:pt x="87852" y="10049"/>
                    <a:pt x="88290" y="8281"/>
                  </a:cubicBezTo>
                  <a:cubicBezTo>
                    <a:pt x="88728" y="6515"/>
                    <a:pt x="88439" y="4692"/>
                    <a:pt x="87477" y="3147"/>
                  </a:cubicBezTo>
                  <a:cubicBezTo>
                    <a:pt x="86521" y="1613"/>
                    <a:pt x="85023" y="553"/>
                    <a:pt x="83259" y="162"/>
                  </a:cubicBezTo>
                  <a:cubicBezTo>
                    <a:pt x="82773" y="54"/>
                    <a:pt x="82284" y="1"/>
                    <a:pt x="8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582;p43">
              <a:extLst>
                <a:ext uri="{FF2B5EF4-FFF2-40B4-BE49-F238E27FC236}">
                  <a16:creationId xmlns:a16="http://schemas.microsoft.com/office/drawing/2014/main" id="{D3E06C00-5AE6-7983-6C33-53D385524B01}"/>
                </a:ext>
              </a:extLst>
            </p:cNvPr>
            <p:cNvSpPr/>
            <p:nvPr/>
          </p:nvSpPr>
          <p:spPr>
            <a:xfrm>
              <a:off x="8604779" y="2692858"/>
              <a:ext cx="42414" cy="27298"/>
            </a:xfrm>
            <a:custGeom>
              <a:avLst/>
              <a:gdLst/>
              <a:ahLst/>
              <a:cxnLst/>
              <a:rect l="l" t="t" r="r" b="b"/>
              <a:pathLst>
                <a:path w="2399" h="1544" extrusionOk="0">
                  <a:moveTo>
                    <a:pt x="2399" y="0"/>
                  </a:moveTo>
                  <a:lnTo>
                    <a:pt x="0" y="154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583;p43">
              <a:extLst>
                <a:ext uri="{FF2B5EF4-FFF2-40B4-BE49-F238E27FC236}">
                  <a16:creationId xmlns:a16="http://schemas.microsoft.com/office/drawing/2014/main" id="{895F4CD6-77DA-0BEE-FD4F-88DA81FFD18A}"/>
                </a:ext>
              </a:extLst>
            </p:cNvPr>
            <p:cNvSpPr/>
            <p:nvPr/>
          </p:nvSpPr>
          <p:spPr>
            <a:xfrm>
              <a:off x="8599104" y="2687625"/>
              <a:ext cx="54048" cy="37764"/>
            </a:xfrm>
            <a:custGeom>
              <a:avLst/>
              <a:gdLst/>
              <a:ahLst/>
              <a:cxnLst/>
              <a:rect l="l" t="t" r="r" b="b"/>
              <a:pathLst>
                <a:path w="3057" h="2136" extrusionOk="0">
                  <a:moveTo>
                    <a:pt x="2719" y="0"/>
                  </a:moveTo>
                  <a:cubicBezTo>
                    <a:pt x="2664" y="0"/>
                    <a:pt x="2609" y="15"/>
                    <a:pt x="2560" y="47"/>
                  </a:cubicBezTo>
                  <a:lnTo>
                    <a:pt x="160" y="1592"/>
                  </a:lnTo>
                  <a:cubicBezTo>
                    <a:pt x="50" y="1662"/>
                    <a:pt x="0" y="1797"/>
                    <a:pt x="37" y="1923"/>
                  </a:cubicBezTo>
                  <a:cubicBezTo>
                    <a:pt x="73" y="2049"/>
                    <a:pt x="189" y="2136"/>
                    <a:pt x="320" y="2136"/>
                  </a:cubicBezTo>
                  <a:cubicBezTo>
                    <a:pt x="377" y="2136"/>
                    <a:pt x="432" y="2119"/>
                    <a:pt x="480" y="2088"/>
                  </a:cubicBezTo>
                  <a:lnTo>
                    <a:pt x="2879" y="544"/>
                  </a:lnTo>
                  <a:cubicBezTo>
                    <a:pt x="3017" y="456"/>
                    <a:pt x="3057" y="274"/>
                    <a:pt x="2969" y="136"/>
                  </a:cubicBezTo>
                  <a:cubicBezTo>
                    <a:pt x="2912" y="48"/>
                    <a:pt x="2816" y="0"/>
                    <a:pt x="2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584;p43">
              <a:extLst>
                <a:ext uri="{FF2B5EF4-FFF2-40B4-BE49-F238E27FC236}">
                  <a16:creationId xmlns:a16="http://schemas.microsoft.com/office/drawing/2014/main" id="{82C2BBAC-71E1-B838-267B-30A426A1C45C}"/>
                </a:ext>
              </a:extLst>
            </p:cNvPr>
            <p:cNvSpPr/>
            <p:nvPr/>
          </p:nvSpPr>
          <p:spPr>
            <a:xfrm>
              <a:off x="8698978" y="2457767"/>
              <a:ext cx="313502" cy="201764"/>
            </a:xfrm>
            <a:custGeom>
              <a:avLst/>
              <a:gdLst/>
              <a:ahLst/>
              <a:cxnLst/>
              <a:rect l="l" t="t" r="r" b="b"/>
              <a:pathLst>
                <a:path w="17732" h="11412" extrusionOk="0">
                  <a:moveTo>
                    <a:pt x="17731" y="1"/>
                  </a:moveTo>
                  <a:lnTo>
                    <a:pt x="0" y="114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585;p43">
              <a:extLst>
                <a:ext uri="{FF2B5EF4-FFF2-40B4-BE49-F238E27FC236}">
                  <a16:creationId xmlns:a16="http://schemas.microsoft.com/office/drawing/2014/main" id="{C3B41462-3176-44CD-EB6E-3377C481F0F0}"/>
                </a:ext>
              </a:extLst>
            </p:cNvPr>
            <p:cNvSpPr/>
            <p:nvPr/>
          </p:nvSpPr>
          <p:spPr>
            <a:xfrm>
              <a:off x="8693320" y="2452516"/>
              <a:ext cx="325153" cy="212248"/>
            </a:xfrm>
            <a:custGeom>
              <a:avLst/>
              <a:gdLst/>
              <a:ahLst/>
              <a:cxnLst/>
              <a:rect l="l" t="t" r="r" b="b"/>
              <a:pathLst>
                <a:path w="18391" h="12005" extrusionOk="0">
                  <a:moveTo>
                    <a:pt x="18054" y="1"/>
                  </a:moveTo>
                  <a:cubicBezTo>
                    <a:pt x="17998" y="1"/>
                    <a:pt x="17941" y="17"/>
                    <a:pt x="17891" y="50"/>
                  </a:cubicBezTo>
                  <a:lnTo>
                    <a:pt x="160" y="11459"/>
                  </a:lnTo>
                  <a:cubicBezTo>
                    <a:pt x="51" y="11531"/>
                    <a:pt x="1" y="11665"/>
                    <a:pt x="37" y="11791"/>
                  </a:cubicBezTo>
                  <a:cubicBezTo>
                    <a:pt x="74" y="11917"/>
                    <a:pt x="189" y="12004"/>
                    <a:pt x="320" y="12004"/>
                  </a:cubicBezTo>
                  <a:cubicBezTo>
                    <a:pt x="377" y="12004"/>
                    <a:pt x="434" y="11988"/>
                    <a:pt x="480" y="11956"/>
                  </a:cubicBezTo>
                  <a:lnTo>
                    <a:pt x="18211" y="547"/>
                  </a:lnTo>
                  <a:cubicBezTo>
                    <a:pt x="18351" y="459"/>
                    <a:pt x="18391" y="275"/>
                    <a:pt x="18302" y="137"/>
                  </a:cubicBezTo>
                  <a:cubicBezTo>
                    <a:pt x="18246" y="49"/>
                    <a:pt x="18151" y="1"/>
                    <a:pt x="180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586;p43">
              <a:extLst>
                <a:ext uri="{FF2B5EF4-FFF2-40B4-BE49-F238E27FC236}">
                  <a16:creationId xmlns:a16="http://schemas.microsoft.com/office/drawing/2014/main" id="{D9DB249E-07A8-52B6-FB9F-7620F524ADDC}"/>
                </a:ext>
              </a:extLst>
            </p:cNvPr>
            <p:cNvSpPr/>
            <p:nvPr/>
          </p:nvSpPr>
          <p:spPr>
            <a:xfrm>
              <a:off x="7842134" y="3143769"/>
              <a:ext cx="56682" cy="30498"/>
            </a:xfrm>
            <a:custGeom>
              <a:avLst/>
              <a:gdLst/>
              <a:ahLst/>
              <a:cxnLst/>
              <a:rect l="l" t="t" r="r" b="b"/>
              <a:pathLst>
                <a:path w="3206" h="1725" extrusionOk="0">
                  <a:moveTo>
                    <a:pt x="1837" y="0"/>
                  </a:moveTo>
                  <a:cubicBezTo>
                    <a:pt x="1837" y="0"/>
                    <a:pt x="1" y="767"/>
                    <a:pt x="282" y="1537"/>
                  </a:cubicBezTo>
                  <a:cubicBezTo>
                    <a:pt x="330" y="1670"/>
                    <a:pt x="447" y="1724"/>
                    <a:pt x="608" y="1724"/>
                  </a:cubicBezTo>
                  <a:cubicBezTo>
                    <a:pt x="1389" y="1724"/>
                    <a:pt x="3205" y="442"/>
                    <a:pt x="3205" y="442"/>
                  </a:cubicBezTo>
                  <a:lnTo>
                    <a:pt x="1837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587;p43">
              <a:extLst>
                <a:ext uri="{FF2B5EF4-FFF2-40B4-BE49-F238E27FC236}">
                  <a16:creationId xmlns:a16="http://schemas.microsoft.com/office/drawing/2014/main" id="{CB584A39-FB17-EC6A-EBBC-9AFCC1D26A12}"/>
                </a:ext>
              </a:extLst>
            </p:cNvPr>
            <p:cNvSpPr/>
            <p:nvPr/>
          </p:nvSpPr>
          <p:spPr>
            <a:xfrm>
              <a:off x="7835858" y="3138518"/>
              <a:ext cx="69500" cy="40929"/>
            </a:xfrm>
            <a:custGeom>
              <a:avLst/>
              <a:gdLst/>
              <a:ahLst/>
              <a:cxnLst/>
              <a:rect l="l" t="t" r="r" b="b"/>
              <a:pathLst>
                <a:path w="3931" h="2315" extrusionOk="0">
                  <a:moveTo>
                    <a:pt x="2207" y="613"/>
                  </a:moveTo>
                  <a:lnTo>
                    <a:pt x="2889" y="834"/>
                  </a:lnTo>
                  <a:cubicBezTo>
                    <a:pt x="2062" y="1362"/>
                    <a:pt x="1268" y="1746"/>
                    <a:pt x="984" y="1746"/>
                  </a:cubicBezTo>
                  <a:cubicBezTo>
                    <a:pt x="955" y="1746"/>
                    <a:pt x="932" y="1742"/>
                    <a:pt x="914" y="1734"/>
                  </a:cubicBezTo>
                  <a:cubicBezTo>
                    <a:pt x="802" y="1427"/>
                    <a:pt x="1577" y="897"/>
                    <a:pt x="2207" y="613"/>
                  </a:cubicBezTo>
                  <a:close/>
                  <a:moveTo>
                    <a:pt x="2191" y="1"/>
                  </a:moveTo>
                  <a:cubicBezTo>
                    <a:pt x="2153" y="1"/>
                    <a:pt x="2114" y="9"/>
                    <a:pt x="2078" y="24"/>
                  </a:cubicBezTo>
                  <a:cubicBezTo>
                    <a:pt x="1728" y="170"/>
                    <a:pt x="1" y="949"/>
                    <a:pt x="359" y="1935"/>
                  </a:cubicBezTo>
                  <a:cubicBezTo>
                    <a:pt x="418" y="2103"/>
                    <a:pt x="555" y="2232"/>
                    <a:pt x="725" y="2283"/>
                  </a:cubicBezTo>
                  <a:cubicBezTo>
                    <a:pt x="793" y="2303"/>
                    <a:pt x="865" y="2314"/>
                    <a:pt x="936" y="2314"/>
                  </a:cubicBezTo>
                  <a:cubicBezTo>
                    <a:pt x="940" y="2314"/>
                    <a:pt x="944" y="2314"/>
                    <a:pt x="948" y="2314"/>
                  </a:cubicBezTo>
                  <a:cubicBezTo>
                    <a:pt x="1772" y="2314"/>
                    <a:pt x="3261" y="1313"/>
                    <a:pt x="3731" y="981"/>
                  </a:cubicBezTo>
                  <a:cubicBezTo>
                    <a:pt x="3930" y="840"/>
                    <a:pt x="3884" y="533"/>
                    <a:pt x="3652" y="458"/>
                  </a:cubicBezTo>
                  <a:lnTo>
                    <a:pt x="2282" y="15"/>
                  </a:lnTo>
                  <a:cubicBezTo>
                    <a:pt x="2253" y="6"/>
                    <a:pt x="2222" y="1"/>
                    <a:pt x="2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588;p43">
              <a:extLst>
                <a:ext uri="{FF2B5EF4-FFF2-40B4-BE49-F238E27FC236}">
                  <a16:creationId xmlns:a16="http://schemas.microsoft.com/office/drawing/2014/main" id="{E1983E13-E748-8957-CDDA-C05CE553ACE0}"/>
                </a:ext>
              </a:extLst>
            </p:cNvPr>
            <p:cNvSpPr/>
            <p:nvPr/>
          </p:nvSpPr>
          <p:spPr>
            <a:xfrm>
              <a:off x="7862466" y="2987884"/>
              <a:ext cx="196213" cy="181980"/>
            </a:xfrm>
            <a:custGeom>
              <a:avLst/>
              <a:gdLst/>
              <a:ahLst/>
              <a:cxnLst/>
              <a:rect l="l" t="t" r="r" b="b"/>
              <a:pathLst>
                <a:path w="11098" h="10293" extrusionOk="0">
                  <a:moveTo>
                    <a:pt x="7398" y="0"/>
                  </a:moveTo>
                  <a:lnTo>
                    <a:pt x="0" y="9006"/>
                  </a:lnTo>
                  <a:lnTo>
                    <a:pt x="644" y="10293"/>
                  </a:lnTo>
                  <a:lnTo>
                    <a:pt x="11097" y="7719"/>
                  </a:lnTo>
                  <a:cubicBezTo>
                    <a:pt x="5308" y="5468"/>
                    <a:pt x="7398" y="1"/>
                    <a:pt x="7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589;p43">
              <a:extLst>
                <a:ext uri="{FF2B5EF4-FFF2-40B4-BE49-F238E27FC236}">
                  <a16:creationId xmlns:a16="http://schemas.microsoft.com/office/drawing/2014/main" id="{64665E5F-BC87-F103-10AC-191B420FB297}"/>
                </a:ext>
              </a:extLst>
            </p:cNvPr>
            <p:cNvSpPr/>
            <p:nvPr/>
          </p:nvSpPr>
          <p:spPr>
            <a:xfrm>
              <a:off x="7856879" y="2982651"/>
              <a:ext cx="207157" cy="192447"/>
            </a:xfrm>
            <a:custGeom>
              <a:avLst/>
              <a:gdLst/>
              <a:ahLst/>
              <a:cxnLst/>
              <a:rect l="l" t="t" r="r" b="b"/>
              <a:pathLst>
                <a:path w="11717" h="10885" extrusionOk="0">
                  <a:moveTo>
                    <a:pt x="7140" y="1461"/>
                  </a:moveTo>
                  <a:lnTo>
                    <a:pt x="7140" y="1461"/>
                  </a:lnTo>
                  <a:cubicBezTo>
                    <a:pt x="6896" y="3171"/>
                    <a:pt x="7040" y="6197"/>
                    <a:pt x="10502" y="7936"/>
                  </a:cubicBezTo>
                  <a:lnTo>
                    <a:pt x="1118" y="10246"/>
                  </a:lnTo>
                  <a:lnTo>
                    <a:pt x="666" y="9342"/>
                  </a:lnTo>
                  <a:lnTo>
                    <a:pt x="7140" y="1461"/>
                  </a:lnTo>
                  <a:close/>
                  <a:moveTo>
                    <a:pt x="7714" y="1"/>
                  </a:moveTo>
                  <a:cubicBezTo>
                    <a:pt x="7628" y="1"/>
                    <a:pt x="7543" y="38"/>
                    <a:pt x="7485" y="109"/>
                  </a:cubicBezTo>
                  <a:lnTo>
                    <a:pt x="87" y="9114"/>
                  </a:lnTo>
                  <a:cubicBezTo>
                    <a:pt x="14" y="9205"/>
                    <a:pt x="0" y="9330"/>
                    <a:pt x="52" y="9434"/>
                  </a:cubicBezTo>
                  <a:lnTo>
                    <a:pt x="695" y="10721"/>
                  </a:lnTo>
                  <a:cubicBezTo>
                    <a:pt x="745" y="10822"/>
                    <a:pt x="848" y="10885"/>
                    <a:pt x="960" y="10885"/>
                  </a:cubicBezTo>
                  <a:cubicBezTo>
                    <a:pt x="984" y="10885"/>
                    <a:pt x="1008" y="10882"/>
                    <a:pt x="1030" y="10876"/>
                  </a:cubicBezTo>
                  <a:lnTo>
                    <a:pt x="11484" y="8302"/>
                  </a:lnTo>
                  <a:cubicBezTo>
                    <a:pt x="11610" y="8272"/>
                    <a:pt x="11700" y="8164"/>
                    <a:pt x="11708" y="8036"/>
                  </a:cubicBezTo>
                  <a:cubicBezTo>
                    <a:pt x="11717" y="7906"/>
                    <a:pt x="11641" y="7787"/>
                    <a:pt x="11520" y="7741"/>
                  </a:cubicBezTo>
                  <a:cubicBezTo>
                    <a:pt x="6080" y="5624"/>
                    <a:pt x="7911" y="614"/>
                    <a:pt x="7990" y="401"/>
                  </a:cubicBezTo>
                  <a:cubicBezTo>
                    <a:pt x="8042" y="266"/>
                    <a:pt x="7988" y="112"/>
                    <a:pt x="7863" y="41"/>
                  </a:cubicBezTo>
                  <a:cubicBezTo>
                    <a:pt x="7816" y="14"/>
                    <a:pt x="7765" y="1"/>
                    <a:pt x="7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590;p43">
              <a:extLst>
                <a:ext uri="{FF2B5EF4-FFF2-40B4-BE49-F238E27FC236}">
                  <a16:creationId xmlns:a16="http://schemas.microsoft.com/office/drawing/2014/main" id="{CC9D3892-096E-4750-5630-D6885ABD9E2D}"/>
                </a:ext>
              </a:extLst>
            </p:cNvPr>
            <p:cNvSpPr/>
            <p:nvPr/>
          </p:nvSpPr>
          <p:spPr>
            <a:xfrm>
              <a:off x="9005531" y="2156570"/>
              <a:ext cx="427149" cy="344442"/>
            </a:xfrm>
            <a:custGeom>
              <a:avLst/>
              <a:gdLst/>
              <a:ahLst/>
              <a:cxnLst/>
              <a:rect l="l" t="t" r="r" b="b"/>
              <a:pathLst>
                <a:path w="24160" h="19482" extrusionOk="0">
                  <a:moveTo>
                    <a:pt x="16840" y="1"/>
                  </a:moveTo>
                  <a:cubicBezTo>
                    <a:pt x="15648" y="1"/>
                    <a:pt x="14441" y="335"/>
                    <a:pt x="13366" y="1035"/>
                  </a:cubicBezTo>
                  <a:lnTo>
                    <a:pt x="524" y="9397"/>
                  </a:lnTo>
                  <a:cubicBezTo>
                    <a:pt x="178" y="10277"/>
                    <a:pt x="0" y="11215"/>
                    <a:pt x="0" y="12162"/>
                  </a:cubicBezTo>
                  <a:cubicBezTo>
                    <a:pt x="0" y="16194"/>
                    <a:pt x="3137" y="19465"/>
                    <a:pt x="7011" y="19482"/>
                  </a:cubicBezTo>
                  <a:lnTo>
                    <a:pt x="20054" y="11887"/>
                  </a:lnTo>
                  <a:cubicBezTo>
                    <a:pt x="23163" y="10078"/>
                    <a:pt x="24160" y="6058"/>
                    <a:pt x="22257" y="3005"/>
                  </a:cubicBezTo>
                  <a:cubicBezTo>
                    <a:pt x="21047" y="1063"/>
                    <a:pt x="18966" y="1"/>
                    <a:pt x="16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591;p43">
              <a:extLst>
                <a:ext uri="{FF2B5EF4-FFF2-40B4-BE49-F238E27FC236}">
                  <a16:creationId xmlns:a16="http://schemas.microsoft.com/office/drawing/2014/main" id="{E8A8D6F8-F5C2-B2BD-EB74-6A962533AD1F}"/>
                </a:ext>
              </a:extLst>
            </p:cNvPr>
            <p:cNvSpPr/>
            <p:nvPr/>
          </p:nvSpPr>
          <p:spPr>
            <a:xfrm>
              <a:off x="9000280" y="2151302"/>
              <a:ext cx="425328" cy="354944"/>
            </a:xfrm>
            <a:custGeom>
              <a:avLst/>
              <a:gdLst/>
              <a:ahLst/>
              <a:cxnLst/>
              <a:rect l="l" t="t" r="r" b="b"/>
              <a:pathLst>
                <a:path w="24057" h="20076" extrusionOk="0">
                  <a:moveTo>
                    <a:pt x="17130" y="592"/>
                  </a:moveTo>
                  <a:cubicBezTo>
                    <a:pt x="17572" y="592"/>
                    <a:pt x="18017" y="640"/>
                    <a:pt x="18459" y="738"/>
                  </a:cubicBezTo>
                  <a:cubicBezTo>
                    <a:pt x="20067" y="1096"/>
                    <a:pt x="21433" y="2062"/>
                    <a:pt x="22303" y="3459"/>
                  </a:cubicBezTo>
                  <a:cubicBezTo>
                    <a:pt x="23180" y="4867"/>
                    <a:pt x="23443" y="6529"/>
                    <a:pt x="23044" y="8139"/>
                  </a:cubicBezTo>
                  <a:cubicBezTo>
                    <a:pt x="22645" y="9749"/>
                    <a:pt x="21635" y="11096"/>
                    <a:pt x="20203" y="11931"/>
                  </a:cubicBezTo>
                  <a:lnTo>
                    <a:pt x="7228" y="19483"/>
                  </a:lnTo>
                  <a:cubicBezTo>
                    <a:pt x="3562" y="19422"/>
                    <a:pt x="592" y="16290"/>
                    <a:pt x="592" y="12460"/>
                  </a:cubicBezTo>
                  <a:cubicBezTo>
                    <a:pt x="592" y="11581"/>
                    <a:pt x="751" y="10711"/>
                    <a:pt x="1062" y="9890"/>
                  </a:cubicBezTo>
                  <a:lnTo>
                    <a:pt x="13824" y="1579"/>
                  </a:lnTo>
                  <a:cubicBezTo>
                    <a:pt x="14825" y="929"/>
                    <a:pt x="15966" y="592"/>
                    <a:pt x="17130" y="592"/>
                  </a:cubicBezTo>
                  <a:close/>
                  <a:moveTo>
                    <a:pt x="17127" y="1"/>
                  </a:moveTo>
                  <a:cubicBezTo>
                    <a:pt x="15850" y="1"/>
                    <a:pt x="14599" y="369"/>
                    <a:pt x="13502" y="1085"/>
                  </a:cubicBezTo>
                  <a:lnTo>
                    <a:pt x="660" y="9447"/>
                  </a:lnTo>
                  <a:cubicBezTo>
                    <a:pt x="607" y="9481"/>
                    <a:pt x="568" y="9529"/>
                    <a:pt x="546" y="9587"/>
                  </a:cubicBezTo>
                  <a:cubicBezTo>
                    <a:pt x="185" y="10501"/>
                    <a:pt x="0" y="11477"/>
                    <a:pt x="2" y="12460"/>
                  </a:cubicBezTo>
                  <a:cubicBezTo>
                    <a:pt x="2" y="16642"/>
                    <a:pt x="3278" y="20058"/>
                    <a:pt x="7305" y="20076"/>
                  </a:cubicBezTo>
                  <a:lnTo>
                    <a:pt x="7306" y="20076"/>
                  </a:lnTo>
                  <a:cubicBezTo>
                    <a:pt x="7358" y="20074"/>
                    <a:pt x="7410" y="20062"/>
                    <a:pt x="7455" y="20035"/>
                  </a:cubicBezTo>
                  <a:lnTo>
                    <a:pt x="20500" y="12441"/>
                  </a:lnTo>
                  <a:cubicBezTo>
                    <a:pt x="22072" y="11526"/>
                    <a:pt x="23179" y="10049"/>
                    <a:pt x="23618" y="8281"/>
                  </a:cubicBezTo>
                  <a:cubicBezTo>
                    <a:pt x="24056" y="6515"/>
                    <a:pt x="23767" y="4692"/>
                    <a:pt x="22805" y="3147"/>
                  </a:cubicBezTo>
                  <a:cubicBezTo>
                    <a:pt x="21849" y="1613"/>
                    <a:pt x="20351" y="553"/>
                    <a:pt x="18587" y="162"/>
                  </a:cubicBezTo>
                  <a:cubicBezTo>
                    <a:pt x="18101" y="54"/>
                    <a:pt x="17612" y="1"/>
                    <a:pt x="17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592;p43">
              <a:extLst>
                <a:ext uri="{FF2B5EF4-FFF2-40B4-BE49-F238E27FC236}">
                  <a16:creationId xmlns:a16="http://schemas.microsoft.com/office/drawing/2014/main" id="{A91C625E-885E-AB31-5678-D5430BF8A206}"/>
                </a:ext>
              </a:extLst>
            </p:cNvPr>
            <p:cNvSpPr/>
            <p:nvPr/>
          </p:nvSpPr>
          <p:spPr>
            <a:xfrm>
              <a:off x="9056680" y="2156570"/>
              <a:ext cx="376001" cy="310974"/>
            </a:xfrm>
            <a:custGeom>
              <a:avLst/>
              <a:gdLst/>
              <a:ahLst/>
              <a:cxnLst/>
              <a:rect l="l" t="t" r="r" b="b"/>
              <a:pathLst>
                <a:path w="21267" h="17589" extrusionOk="0">
                  <a:moveTo>
                    <a:pt x="13947" y="1"/>
                  </a:moveTo>
                  <a:cubicBezTo>
                    <a:pt x="12755" y="1"/>
                    <a:pt x="11548" y="335"/>
                    <a:pt x="10473" y="1035"/>
                  </a:cubicBezTo>
                  <a:lnTo>
                    <a:pt x="715" y="7389"/>
                  </a:lnTo>
                  <a:cubicBezTo>
                    <a:pt x="245" y="8362"/>
                    <a:pt x="1" y="9430"/>
                    <a:pt x="2" y="10513"/>
                  </a:cubicBezTo>
                  <a:cubicBezTo>
                    <a:pt x="2" y="14421"/>
                    <a:pt x="3098" y="17588"/>
                    <a:pt x="6918" y="17588"/>
                  </a:cubicBezTo>
                  <a:cubicBezTo>
                    <a:pt x="7080" y="17588"/>
                    <a:pt x="7240" y="17582"/>
                    <a:pt x="7400" y="17571"/>
                  </a:cubicBezTo>
                  <a:lnTo>
                    <a:pt x="17161" y="11887"/>
                  </a:lnTo>
                  <a:cubicBezTo>
                    <a:pt x="20270" y="10078"/>
                    <a:pt x="21267" y="6058"/>
                    <a:pt x="19364" y="3005"/>
                  </a:cubicBezTo>
                  <a:cubicBezTo>
                    <a:pt x="18154" y="1063"/>
                    <a:pt x="16073" y="1"/>
                    <a:pt x="13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593;p43">
              <a:extLst>
                <a:ext uri="{FF2B5EF4-FFF2-40B4-BE49-F238E27FC236}">
                  <a16:creationId xmlns:a16="http://schemas.microsoft.com/office/drawing/2014/main" id="{A4EB15E5-83D9-4643-FDAF-A994DB1B27C0}"/>
                </a:ext>
              </a:extLst>
            </p:cNvPr>
            <p:cNvSpPr/>
            <p:nvPr/>
          </p:nvSpPr>
          <p:spPr>
            <a:xfrm>
              <a:off x="9051429" y="2151302"/>
              <a:ext cx="374180" cy="321475"/>
            </a:xfrm>
            <a:custGeom>
              <a:avLst/>
              <a:gdLst/>
              <a:ahLst/>
              <a:cxnLst/>
              <a:rect l="l" t="t" r="r" b="b"/>
              <a:pathLst>
                <a:path w="21164" h="18183" extrusionOk="0">
                  <a:moveTo>
                    <a:pt x="14238" y="592"/>
                  </a:moveTo>
                  <a:cubicBezTo>
                    <a:pt x="14680" y="592"/>
                    <a:pt x="15125" y="640"/>
                    <a:pt x="15567" y="738"/>
                  </a:cubicBezTo>
                  <a:cubicBezTo>
                    <a:pt x="17175" y="1096"/>
                    <a:pt x="18540" y="2062"/>
                    <a:pt x="19411" y="3459"/>
                  </a:cubicBezTo>
                  <a:cubicBezTo>
                    <a:pt x="20288" y="4867"/>
                    <a:pt x="20552" y="6529"/>
                    <a:pt x="20152" y="8139"/>
                  </a:cubicBezTo>
                  <a:cubicBezTo>
                    <a:pt x="19753" y="9749"/>
                    <a:pt x="18744" y="11095"/>
                    <a:pt x="17310" y="11931"/>
                  </a:cubicBezTo>
                  <a:lnTo>
                    <a:pt x="7609" y="17578"/>
                  </a:lnTo>
                  <a:cubicBezTo>
                    <a:pt x="7478" y="17587"/>
                    <a:pt x="7347" y="17590"/>
                    <a:pt x="7215" y="17590"/>
                  </a:cubicBezTo>
                  <a:cubicBezTo>
                    <a:pt x="3565" y="17590"/>
                    <a:pt x="595" y="14549"/>
                    <a:pt x="595" y="10811"/>
                  </a:cubicBezTo>
                  <a:cubicBezTo>
                    <a:pt x="592" y="9801"/>
                    <a:pt x="814" y="8802"/>
                    <a:pt x="1243" y="7888"/>
                  </a:cubicBezTo>
                  <a:lnTo>
                    <a:pt x="10933" y="1579"/>
                  </a:lnTo>
                  <a:cubicBezTo>
                    <a:pt x="11933" y="929"/>
                    <a:pt x="13074" y="592"/>
                    <a:pt x="14238" y="592"/>
                  </a:cubicBezTo>
                  <a:close/>
                  <a:moveTo>
                    <a:pt x="14234" y="1"/>
                  </a:moveTo>
                  <a:cubicBezTo>
                    <a:pt x="12957" y="1"/>
                    <a:pt x="11706" y="369"/>
                    <a:pt x="10609" y="1085"/>
                  </a:cubicBezTo>
                  <a:lnTo>
                    <a:pt x="850" y="7439"/>
                  </a:lnTo>
                  <a:cubicBezTo>
                    <a:pt x="805" y="7468"/>
                    <a:pt x="769" y="7509"/>
                    <a:pt x="746" y="7558"/>
                  </a:cubicBezTo>
                  <a:cubicBezTo>
                    <a:pt x="255" y="8572"/>
                    <a:pt x="1" y="9684"/>
                    <a:pt x="4" y="10811"/>
                  </a:cubicBezTo>
                  <a:cubicBezTo>
                    <a:pt x="4" y="14875"/>
                    <a:pt x="3239" y="18182"/>
                    <a:pt x="7215" y="18182"/>
                  </a:cubicBezTo>
                  <a:cubicBezTo>
                    <a:pt x="7383" y="18182"/>
                    <a:pt x="7551" y="18176"/>
                    <a:pt x="7717" y="18163"/>
                  </a:cubicBezTo>
                  <a:cubicBezTo>
                    <a:pt x="7762" y="18161"/>
                    <a:pt x="7805" y="18147"/>
                    <a:pt x="7846" y="18124"/>
                  </a:cubicBezTo>
                  <a:lnTo>
                    <a:pt x="17607" y="12441"/>
                  </a:lnTo>
                  <a:cubicBezTo>
                    <a:pt x="19179" y="11526"/>
                    <a:pt x="20286" y="10049"/>
                    <a:pt x="20725" y="8281"/>
                  </a:cubicBezTo>
                  <a:cubicBezTo>
                    <a:pt x="21163" y="6515"/>
                    <a:pt x="20874" y="4692"/>
                    <a:pt x="19912" y="3147"/>
                  </a:cubicBezTo>
                  <a:cubicBezTo>
                    <a:pt x="18956" y="1612"/>
                    <a:pt x="17458" y="553"/>
                    <a:pt x="15694" y="162"/>
                  </a:cubicBezTo>
                  <a:cubicBezTo>
                    <a:pt x="15208" y="54"/>
                    <a:pt x="14719" y="1"/>
                    <a:pt x="14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594;p43">
              <a:extLst>
                <a:ext uri="{FF2B5EF4-FFF2-40B4-BE49-F238E27FC236}">
                  <a16:creationId xmlns:a16="http://schemas.microsoft.com/office/drawing/2014/main" id="{01C93CED-26E1-9756-7CC3-4E50738CDC76}"/>
                </a:ext>
              </a:extLst>
            </p:cNvPr>
            <p:cNvSpPr/>
            <p:nvPr/>
          </p:nvSpPr>
          <p:spPr>
            <a:xfrm>
              <a:off x="8597990" y="2534251"/>
              <a:ext cx="31700" cy="62676"/>
            </a:xfrm>
            <a:custGeom>
              <a:avLst/>
              <a:gdLst/>
              <a:ahLst/>
              <a:cxnLst/>
              <a:rect l="l" t="t" r="r" b="b"/>
              <a:pathLst>
                <a:path w="1793" h="3545" extrusionOk="0">
                  <a:moveTo>
                    <a:pt x="1793" y="1"/>
                  </a:moveTo>
                  <a:cubicBezTo>
                    <a:pt x="1793" y="1"/>
                    <a:pt x="364" y="1"/>
                    <a:pt x="364" y="652"/>
                  </a:cubicBezTo>
                  <a:cubicBezTo>
                    <a:pt x="364" y="1291"/>
                    <a:pt x="0" y="3544"/>
                    <a:pt x="778" y="3544"/>
                  </a:cubicBezTo>
                  <a:cubicBezTo>
                    <a:pt x="791" y="3544"/>
                    <a:pt x="803" y="3544"/>
                    <a:pt x="816" y="3542"/>
                  </a:cubicBezTo>
                  <a:cubicBezTo>
                    <a:pt x="1642" y="3471"/>
                    <a:pt x="1568" y="2025"/>
                    <a:pt x="1643" y="1519"/>
                  </a:cubicBezTo>
                  <a:cubicBezTo>
                    <a:pt x="1717" y="1012"/>
                    <a:pt x="1793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595;p43">
              <a:extLst>
                <a:ext uri="{FF2B5EF4-FFF2-40B4-BE49-F238E27FC236}">
                  <a16:creationId xmlns:a16="http://schemas.microsoft.com/office/drawing/2014/main" id="{CA1C9CC6-9336-1D3F-912A-68507A589C42}"/>
                </a:ext>
              </a:extLst>
            </p:cNvPr>
            <p:cNvSpPr/>
            <p:nvPr/>
          </p:nvSpPr>
          <p:spPr>
            <a:xfrm>
              <a:off x="8596487" y="2529017"/>
              <a:ext cx="38648" cy="73142"/>
            </a:xfrm>
            <a:custGeom>
              <a:avLst/>
              <a:gdLst/>
              <a:ahLst/>
              <a:cxnLst/>
              <a:rect l="l" t="t" r="r" b="b"/>
              <a:pathLst>
                <a:path w="2186" h="4137" extrusionOk="0">
                  <a:moveTo>
                    <a:pt x="1556" y="612"/>
                  </a:moveTo>
                  <a:cubicBezTo>
                    <a:pt x="1527" y="949"/>
                    <a:pt x="1480" y="1462"/>
                    <a:pt x="1436" y="1771"/>
                  </a:cubicBezTo>
                  <a:cubicBezTo>
                    <a:pt x="1421" y="1868"/>
                    <a:pt x="1411" y="1995"/>
                    <a:pt x="1401" y="2141"/>
                  </a:cubicBezTo>
                  <a:cubicBezTo>
                    <a:pt x="1364" y="2652"/>
                    <a:pt x="1304" y="3507"/>
                    <a:pt x="828" y="3530"/>
                  </a:cubicBezTo>
                  <a:cubicBezTo>
                    <a:pt x="579" y="3284"/>
                    <a:pt x="673" y="2044"/>
                    <a:pt x="713" y="1515"/>
                  </a:cubicBezTo>
                  <a:cubicBezTo>
                    <a:pt x="730" y="1281"/>
                    <a:pt x="745" y="1081"/>
                    <a:pt x="745" y="948"/>
                  </a:cubicBezTo>
                  <a:cubicBezTo>
                    <a:pt x="745" y="789"/>
                    <a:pt x="1133" y="658"/>
                    <a:pt x="1556" y="612"/>
                  </a:cubicBezTo>
                  <a:close/>
                  <a:moveTo>
                    <a:pt x="1878" y="1"/>
                  </a:moveTo>
                  <a:cubicBezTo>
                    <a:pt x="1700" y="1"/>
                    <a:pt x="153" y="27"/>
                    <a:pt x="153" y="946"/>
                  </a:cubicBezTo>
                  <a:cubicBezTo>
                    <a:pt x="153" y="1070"/>
                    <a:pt x="138" y="1254"/>
                    <a:pt x="123" y="1470"/>
                  </a:cubicBezTo>
                  <a:cubicBezTo>
                    <a:pt x="39" y="2587"/>
                    <a:pt x="1" y="3545"/>
                    <a:pt x="411" y="3950"/>
                  </a:cubicBezTo>
                  <a:cubicBezTo>
                    <a:pt x="530" y="4070"/>
                    <a:pt x="690" y="4137"/>
                    <a:pt x="858" y="4137"/>
                  </a:cubicBezTo>
                  <a:cubicBezTo>
                    <a:pt x="860" y="4137"/>
                    <a:pt x="862" y="4137"/>
                    <a:pt x="863" y="4137"/>
                  </a:cubicBezTo>
                  <a:cubicBezTo>
                    <a:pt x="883" y="4137"/>
                    <a:pt x="905" y="4136"/>
                    <a:pt x="926" y="4133"/>
                  </a:cubicBezTo>
                  <a:cubicBezTo>
                    <a:pt x="1857" y="4052"/>
                    <a:pt x="1940" y="2883"/>
                    <a:pt x="1990" y="2184"/>
                  </a:cubicBezTo>
                  <a:cubicBezTo>
                    <a:pt x="1999" y="2056"/>
                    <a:pt x="2006" y="1942"/>
                    <a:pt x="2019" y="1858"/>
                  </a:cubicBezTo>
                  <a:cubicBezTo>
                    <a:pt x="2096" y="1347"/>
                    <a:pt x="2169" y="360"/>
                    <a:pt x="2173" y="318"/>
                  </a:cubicBezTo>
                  <a:cubicBezTo>
                    <a:pt x="2185" y="147"/>
                    <a:pt x="2049" y="1"/>
                    <a:pt x="18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596;p43">
              <a:extLst>
                <a:ext uri="{FF2B5EF4-FFF2-40B4-BE49-F238E27FC236}">
                  <a16:creationId xmlns:a16="http://schemas.microsoft.com/office/drawing/2014/main" id="{F5E3035B-FF0F-4103-B898-6B060C5D7667}"/>
                </a:ext>
              </a:extLst>
            </p:cNvPr>
            <p:cNvSpPr/>
            <p:nvPr/>
          </p:nvSpPr>
          <p:spPr>
            <a:xfrm>
              <a:off x="8619241" y="2490882"/>
              <a:ext cx="38100" cy="86950"/>
            </a:xfrm>
            <a:custGeom>
              <a:avLst/>
              <a:gdLst/>
              <a:ahLst/>
              <a:cxnLst/>
              <a:rect l="l" t="t" r="r" b="b"/>
              <a:pathLst>
                <a:path w="2155" h="4918" extrusionOk="0">
                  <a:moveTo>
                    <a:pt x="1479" y="1"/>
                  </a:moveTo>
                  <a:cubicBezTo>
                    <a:pt x="1123" y="1"/>
                    <a:pt x="731" y="99"/>
                    <a:pt x="583" y="492"/>
                  </a:cubicBezTo>
                  <a:cubicBezTo>
                    <a:pt x="291" y="1269"/>
                    <a:pt x="1" y="4917"/>
                    <a:pt x="844" y="4917"/>
                  </a:cubicBezTo>
                  <a:cubicBezTo>
                    <a:pt x="855" y="4917"/>
                    <a:pt x="867" y="4916"/>
                    <a:pt x="878" y="4915"/>
                  </a:cubicBezTo>
                  <a:cubicBezTo>
                    <a:pt x="1762" y="4817"/>
                    <a:pt x="1958" y="1475"/>
                    <a:pt x="2155" y="99"/>
                  </a:cubicBezTo>
                  <a:cubicBezTo>
                    <a:pt x="2155" y="99"/>
                    <a:pt x="1835" y="1"/>
                    <a:pt x="1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597;p43">
              <a:extLst>
                <a:ext uri="{FF2B5EF4-FFF2-40B4-BE49-F238E27FC236}">
                  <a16:creationId xmlns:a16="http://schemas.microsoft.com/office/drawing/2014/main" id="{405575C0-3A17-671D-1FC5-617AEEE962C0}"/>
                </a:ext>
              </a:extLst>
            </p:cNvPr>
            <p:cNvSpPr/>
            <p:nvPr/>
          </p:nvSpPr>
          <p:spPr>
            <a:xfrm>
              <a:off x="8614450" y="2485613"/>
              <a:ext cx="48408" cy="97434"/>
            </a:xfrm>
            <a:custGeom>
              <a:avLst/>
              <a:gdLst/>
              <a:ahLst/>
              <a:cxnLst/>
              <a:rect l="l" t="t" r="r" b="b"/>
              <a:pathLst>
                <a:path w="2738" h="5511" extrusionOk="0">
                  <a:moveTo>
                    <a:pt x="1745" y="594"/>
                  </a:moveTo>
                  <a:cubicBezTo>
                    <a:pt x="1863" y="595"/>
                    <a:pt x="1981" y="606"/>
                    <a:pt x="2097" y="627"/>
                  </a:cubicBezTo>
                  <a:cubicBezTo>
                    <a:pt x="2074" y="812"/>
                    <a:pt x="2050" y="1019"/>
                    <a:pt x="2024" y="1241"/>
                  </a:cubicBezTo>
                  <a:cubicBezTo>
                    <a:pt x="1922" y="2136"/>
                    <a:pt x="1611" y="4863"/>
                    <a:pt x="1124" y="4920"/>
                  </a:cubicBezTo>
                  <a:cubicBezTo>
                    <a:pt x="731" y="4707"/>
                    <a:pt x="799" y="1776"/>
                    <a:pt x="1130" y="893"/>
                  </a:cubicBezTo>
                  <a:cubicBezTo>
                    <a:pt x="1218" y="657"/>
                    <a:pt x="1484" y="594"/>
                    <a:pt x="1743" y="594"/>
                  </a:cubicBezTo>
                  <a:close/>
                  <a:moveTo>
                    <a:pt x="1760" y="0"/>
                  </a:moveTo>
                  <a:cubicBezTo>
                    <a:pt x="1275" y="0"/>
                    <a:pt x="774" y="159"/>
                    <a:pt x="576" y="687"/>
                  </a:cubicBezTo>
                  <a:cubicBezTo>
                    <a:pt x="314" y="1388"/>
                    <a:pt x="1" y="4450"/>
                    <a:pt x="630" y="5257"/>
                  </a:cubicBezTo>
                  <a:cubicBezTo>
                    <a:pt x="759" y="5422"/>
                    <a:pt x="927" y="5510"/>
                    <a:pt x="1114" y="5510"/>
                  </a:cubicBezTo>
                  <a:cubicBezTo>
                    <a:pt x="1135" y="5510"/>
                    <a:pt x="1158" y="5509"/>
                    <a:pt x="1179" y="5506"/>
                  </a:cubicBezTo>
                  <a:cubicBezTo>
                    <a:pt x="2073" y="5407"/>
                    <a:pt x="2346" y="3626"/>
                    <a:pt x="2612" y="1308"/>
                  </a:cubicBezTo>
                  <a:cubicBezTo>
                    <a:pt x="2649" y="977"/>
                    <a:pt x="2684" y="678"/>
                    <a:pt x="2718" y="439"/>
                  </a:cubicBezTo>
                  <a:cubicBezTo>
                    <a:pt x="2738" y="295"/>
                    <a:pt x="2651" y="157"/>
                    <a:pt x="2513" y="114"/>
                  </a:cubicBezTo>
                  <a:cubicBezTo>
                    <a:pt x="2305" y="51"/>
                    <a:pt x="2035" y="0"/>
                    <a:pt x="1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598;p43">
              <a:extLst>
                <a:ext uri="{FF2B5EF4-FFF2-40B4-BE49-F238E27FC236}">
                  <a16:creationId xmlns:a16="http://schemas.microsoft.com/office/drawing/2014/main" id="{679962D9-6903-CA49-8209-3D96ABC330E2}"/>
                </a:ext>
              </a:extLst>
            </p:cNvPr>
            <p:cNvSpPr/>
            <p:nvPr/>
          </p:nvSpPr>
          <p:spPr>
            <a:xfrm>
              <a:off x="8646910" y="2484941"/>
              <a:ext cx="45172" cy="80674"/>
            </a:xfrm>
            <a:custGeom>
              <a:avLst/>
              <a:gdLst/>
              <a:ahLst/>
              <a:cxnLst/>
              <a:rect l="l" t="t" r="r" b="b"/>
              <a:pathLst>
                <a:path w="2555" h="4563" extrusionOk="0">
                  <a:moveTo>
                    <a:pt x="1224" y="1"/>
                  </a:moveTo>
                  <a:cubicBezTo>
                    <a:pt x="969" y="1"/>
                    <a:pt x="736" y="114"/>
                    <a:pt x="590" y="435"/>
                  </a:cubicBezTo>
                  <a:cubicBezTo>
                    <a:pt x="99" y="1516"/>
                    <a:pt x="0" y="4562"/>
                    <a:pt x="590" y="4562"/>
                  </a:cubicBezTo>
                  <a:cubicBezTo>
                    <a:pt x="1180" y="4562"/>
                    <a:pt x="2064" y="3285"/>
                    <a:pt x="2260" y="2597"/>
                  </a:cubicBezTo>
                  <a:cubicBezTo>
                    <a:pt x="2457" y="1908"/>
                    <a:pt x="2555" y="632"/>
                    <a:pt x="2555" y="632"/>
                  </a:cubicBezTo>
                  <a:cubicBezTo>
                    <a:pt x="2555" y="632"/>
                    <a:pt x="1828" y="1"/>
                    <a:pt x="1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599;p43">
              <a:extLst>
                <a:ext uri="{FF2B5EF4-FFF2-40B4-BE49-F238E27FC236}">
                  <a16:creationId xmlns:a16="http://schemas.microsoft.com/office/drawing/2014/main" id="{A220F301-06DA-7794-D657-D41C6CDFFFB7}"/>
                </a:ext>
              </a:extLst>
            </p:cNvPr>
            <p:cNvSpPr/>
            <p:nvPr/>
          </p:nvSpPr>
          <p:spPr>
            <a:xfrm>
              <a:off x="8641695" y="2479725"/>
              <a:ext cx="55745" cy="91123"/>
            </a:xfrm>
            <a:custGeom>
              <a:avLst/>
              <a:gdLst/>
              <a:ahLst/>
              <a:cxnLst/>
              <a:rect l="l" t="t" r="r" b="b"/>
              <a:pathLst>
                <a:path w="3153" h="5154" extrusionOk="0">
                  <a:moveTo>
                    <a:pt x="1522" y="591"/>
                  </a:moveTo>
                  <a:cubicBezTo>
                    <a:pt x="1829" y="591"/>
                    <a:pt x="2261" y="841"/>
                    <a:pt x="2542" y="1058"/>
                  </a:cubicBezTo>
                  <a:cubicBezTo>
                    <a:pt x="2510" y="1412"/>
                    <a:pt x="2418" y="2297"/>
                    <a:pt x="2271" y="2812"/>
                  </a:cubicBezTo>
                  <a:cubicBezTo>
                    <a:pt x="2078" y="3484"/>
                    <a:pt x="1314" y="4470"/>
                    <a:pt x="935" y="4557"/>
                  </a:cubicBezTo>
                  <a:cubicBezTo>
                    <a:pt x="682" y="4161"/>
                    <a:pt x="702" y="1846"/>
                    <a:pt x="1154" y="854"/>
                  </a:cubicBezTo>
                  <a:cubicBezTo>
                    <a:pt x="1241" y="661"/>
                    <a:pt x="1348" y="617"/>
                    <a:pt x="1421" y="602"/>
                  </a:cubicBezTo>
                  <a:cubicBezTo>
                    <a:pt x="1454" y="594"/>
                    <a:pt x="1488" y="591"/>
                    <a:pt x="1522" y="591"/>
                  </a:cubicBezTo>
                  <a:close/>
                  <a:moveTo>
                    <a:pt x="1519" y="0"/>
                  </a:moveTo>
                  <a:cubicBezTo>
                    <a:pt x="1444" y="0"/>
                    <a:pt x="1369" y="8"/>
                    <a:pt x="1296" y="24"/>
                  </a:cubicBezTo>
                  <a:cubicBezTo>
                    <a:pt x="1086" y="69"/>
                    <a:pt x="798" y="208"/>
                    <a:pt x="617" y="607"/>
                  </a:cubicBezTo>
                  <a:cubicBezTo>
                    <a:pt x="167" y="1595"/>
                    <a:pt x="1" y="4191"/>
                    <a:pt x="453" y="4893"/>
                  </a:cubicBezTo>
                  <a:cubicBezTo>
                    <a:pt x="599" y="5119"/>
                    <a:pt x="786" y="5153"/>
                    <a:pt x="885" y="5153"/>
                  </a:cubicBezTo>
                  <a:cubicBezTo>
                    <a:pt x="1714" y="5153"/>
                    <a:pt x="2650" y="3639"/>
                    <a:pt x="2840" y="2974"/>
                  </a:cubicBezTo>
                  <a:cubicBezTo>
                    <a:pt x="3043" y="2265"/>
                    <a:pt x="3141" y="1002"/>
                    <a:pt x="3145" y="949"/>
                  </a:cubicBezTo>
                  <a:cubicBezTo>
                    <a:pt x="3152" y="855"/>
                    <a:pt x="3114" y="764"/>
                    <a:pt x="3044" y="703"/>
                  </a:cubicBezTo>
                  <a:cubicBezTo>
                    <a:pt x="2954" y="624"/>
                    <a:pt x="2210" y="0"/>
                    <a:pt x="1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00;p43">
              <a:extLst>
                <a:ext uri="{FF2B5EF4-FFF2-40B4-BE49-F238E27FC236}">
                  <a16:creationId xmlns:a16="http://schemas.microsoft.com/office/drawing/2014/main" id="{10C2223B-FA3C-A9A6-4D9E-0777DDBE18FC}"/>
                </a:ext>
              </a:extLst>
            </p:cNvPr>
            <p:cNvSpPr/>
            <p:nvPr/>
          </p:nvSpPr>
          <p:spPr>
            <a:xfrm>
              <a:off x="8664254" y="2483297"/>
              <a:ext cx="64338" cy="71728"/>
            </a:xfrm>
            <a:custGeom>
              <a:avLst/>
              <a:gdLst/>
              <a:ahLst/>
              <a:cxnLst/>
              <a:rect l="l" t="t" r="r" b="b"/>
              <a:pathLst>
                <a:path w="3639" h="4057" extrusionOk="0">
                  <a:moveTo>
                    <a:pt x="1585" y="0"/>
                  </a:moveTo>
                  <a:cubicBezTo>
                    <a:pt x="1538" y="0"/>
                    <a:pt x="1501" y="12"/>
                    <a:pt x="1476" y="37"/>
                  </a:cubicBezTo>
                  <a:cubicBezTo>
                    <a:pt x="1181" y="332"/>
                    <a:pt x="0" y="3359"/>
                    <a:pt x="887" y="3968"/>
                  </a:cubicBezTo>
                  <a:cubicBezTo>
                    <a:pt x="976" y="4029"/>
                    <a:pt x="1067" y="4057"/>
                    <a:pt x="1160" y="4057"/>
                  </a:cubicBezTo>
                  <a:cubicBezTo>
                    <a:pt x="1987" y="4057"/>
                    <a:pt x="2892" y="1860"/>
                    <a:pt x="2892" y="1860"/>
                  </a:cubicBezTo>
                  <a:lnTo>
                    <a:pt x="3639" y="1314"/>
                  </a:lnTo>
                  <a:cubicBezTo>
                    <a:pt x="3639" y="1314"/>
                    <a:pt x="207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01;p43">
              <a:extLst>
                <a:ext uri="{FF2B5EF4-FFF2-40B4-BE49-F238E27FC236}">
                  <a16:creationId xmlns:a16="http://schemas.microsoft.com/office/drawing/2014/main" id="{A3ABCE6F-D373-8CE1-3A61-945F70D9AAFA}"/>
                </a:ext>
              </a:extLst>
            </p:cNvPr>
            <p:cNvSpPr/>
            <p:nvPr/>
          </p:nvSpPr>
          <p:spPr>
            <a:xfrm>
              <a:off x="8667278" y="2477993"/>
              <a:ext cx="67255" cy="82265"/>
            </a:xfrm>
            <a:custGeom>
              <a:avLst/>
              <a:gdLst/>
              <a:ahLst/>
              <a:cxnLst/>
              <a:rect l="l" t="t" r="r" b="b"/>
              <a:pathLst>
                <a:path w="3804" h="4653" extrusionOk="0">
                  <a:moveTo>
                    <a:pt x="1472" y="606"/>
                  </a:moveTo>
                  <a:cubicBezTo>
                    <a:pt x="1718" y="676"/>
                    <a:pt x="2342" y="1088"/>
                    <a:pt x="2984" y="1601"/>
                  </a:cubicBezTo>
                  <a:lnTo>
                    <a:pt x="2546" y="1922"/>
                  </a:lnTo>
                  <a:cubicBezTo>
                    <a:pt x="2502" y="1954"/>
                    <a:pt x="2468" y="1998"/>
                    <a:pt x="2448" y="2048"/>
                  </a:cubicBezTo>
                  <a:cubicBezTo>
                    <a:pt x="2138" y="2799"/>
                    <a:pt x="1501" y="3918"/>
                    <a:pt x="1054" y="4050"/>
                  </a:cubicBezTo>
                  <a:cubicBezTo>
                    <a:pt x="1031" y="4057"/>
                    <a:pt x="1010" y="4061"/>
                    <a:pt x="989" y="4061"/>
                  </a:cubicBezTo>
                  <a:cubicBezTo>
                    <a:pt x="952" y="4061"/>
                    <a:pt x="919" y="4049"/>
                    <a:pt x="883" y="4024"/>
                  </a:cubicBezTo>
                  <a:cubicBezTo>
                    <a:pt x="763" y="3942"/>
                    <a:pt x="718" y="3751"/>
                    <a:pt x="699" y="3605"/>
                  </a:cubicBezTo>
                  <a:cubicBezTo>
                    <a:pt x="587" y="2678"/>
                    <a:pt x="1233" y="993"/>
                    <a:pt x="1472" y="606"/>
                  </a:cubicBezTo>
                  <a:close/>
                  <a:moveTo>
                    <a:pt x="1390" y="0"/>
                  </a:moveTo>
                  <a:cubicBezTo>
                    <a:pt x="1223" y="0"/>
                    <a:pt x="1148" y="76"/>
                    <a:pt x="1097" y="127"/>
                  </a:cubicBezTo>
                  <a:cubicBezTo>
                    <a:pt x="780" y="444"/>
                    <a:pt x="0" y="2463"/>
                    <a:pt x="106" y="3611"/>
                  </a:cubicBezTo>
                  <a:cubicBezTo>
                    <a:pt x="145" y="4033"/>
                    <a:pt x="294" y="4336"/>
                    <a:pt x="548" y="4511"/>
                  </a:cubicBezTo>
                  <a:cubicBezTo>
                    <a:pt x="678" y="4602"/>
                    <a:pt x="831" y="4651"/>
                    <a:pt x="989" y="4652"/>
                  </a:cubicBezTo>
                  <a:cubicBezTo>
                    <a:pt x="1068" y="4652"/>
                    <a:pt x="1147" y="4639"/>
                    <a:pt x="1223" y="4617"/>
                  </a:cubicBezTo>
                  <a:cubicBezTo>
                    <a:pt x="2045" y="4373"/>
                    <a:pt x="2760" y="2823"/>
                    <a:pt x="2962" y="2351"/>
                  </a:cubicBezTo>
                  <a:lnTo>
                    <a:pt x="3643" y="1852"/>
                  </a:lnTo>
                  <a:cubicBezTo>
                    <a:pt x="3796" y="1739"/>
                    <a:pt x="3804" y="1511"/>
                    <a:pt x="3658" y="1387"/>
                  </a:cubicBezTo>
                  <a:cubicBezTo>
                    <a:pt x="2313" y="255"/>
                    <a:pt x="1697" y="0"/>
                    <a:pt x="1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02;p43">
              <a:extLst>
                <a:ext uri="{FF2B5EF4-FFF2-40B4-BE49-F238E27FC236}">
                  <a16:creationId xmlns:a16="http://schemas.microsoft.com/office/drawing/2014/main" id="{C1EA600B-DBE7-D58B-C523-8ACEC3E5E5D4}"/>
                </a:ext>
              </a:extLst>
            </p:cNvPr>
            <p:cNvSpPr/>
            <p:nvPr/>
          </p:nvSpPr>
          <p:spPr>
            <a:xfrm>
              <a:off x="8247890" y="2513494"/>
              <a:ext cx="358727" cy="423772"/>
            </a:xfrm>
            <a:custGeom>
              <a:avLst/>
              <a:gdLst/>
              <a:ahLst/>
              <a:cxnLst/>
              <a:rect l="l" t="t" r="r" b="b"/>
              <a:pathLst>
                <a:path w="20290" h="23969" extrusionOk="0">
                  <a:moveTo>
                    <a:pt x="7449" y="0"/>
                  </a:moveTo>
                  <a:cubicBezTo>
                    <a:pt x="6618" y="0"/>
                    <a:pt x="5715" y="135"/>
                    <a:pt x="4730" y="419"/>
                  </a:cubicBezTo>
                  <a:cubicBezTo>
                    <a:pt x="0" y="1785"/>
                    <a:pt x="209" y="8934"/>
                    <a:pt x="209" y="8934"/>
                  </a:cubicBezTo>
                  <a:cubicBezTo>
                    <a:pt x="209" y="8934"/>
                    <a:pt x="420" y="12088"/>
                    <a:pt x="1261" y="12824"/>
                  </a:cubicBezTo>
                  <a:cubicBezTo>
                    <a:pt x="2102" y="13560"/>
                    <a:pt x="2628" y="14296"/>
                    <a:pt x="2628" y="14296"/>
                  </a:cubicBezTo>
                  <a:cubicBezTo>
                    <a:pt x="2628" y="14296"/>
                    <a:pt x="2838" y="15768"/>
                    <a:pt x="2838" y="16714"/>
                  </a:cubicBezTo>
                  <a:cubicBezTo>
                    <a:pt x="2838" y="17487"/>
                    <a:pt x="3260" y="17558"/>
                    <a:pt x="3700" y="17558"/>
                  </a:cubicBezTo>
                  <a:cubicBezTo>
                    <a:pt x="3799" y="17558"/>
                    <a:pt x="3898" y="17555"/>
                    <a:pt x="3994" y="17555"/>
                  </a:cubicBezTo>
                  <a:cubicBezTo>
                    <a:pt x="4520" y="17555"/>
                    <a:pt x="5466" y="19342"/>
                    <a:pt x="5992" y="20183"/>
                  </a:cubicBezTo>
                  <a:cubicBezTo>
                    <a:pt x="6517" y="21024"/>
                    <a:pt x="8620" y="22811"/>
                    <a:pt x="9566" y="23337"/>
                  </a:cubicBezTo>
                  <a:cubicBezTo>
                    <a:pt x="9676" y="23398"/>
                    <a:pt x="9795" y="23425"/>
                    <a:pt x="9918" y="23425"/>
                  </a:cubicBezTo>
                  <a:cubicBezTo>
                    <a:pt x="10857" y="23425"/>
                    <a:pt x="12089" y="21865"/>
                    <a:pt x="12089" y="21865"/>
                  </a:cubicBezTo>
                  <a:lnTo>
                    <a:pt x="12825" y="23968"/>
                  </a:lnTo>
                  <a:lnTo>
                    <a:pt x="20289" y="19132"/>
                  </a:lnTo>
                  <a:lnTo>
                    <a:pt x="16609" y="11983"/>
                  </a:lnTo>
                  <a:cubicBezTo>
                    <a:pt x="16609" y="11983"/>
                    <a:pt x="16505" y="8724"/>
                    <a:pt x="14402" y="4939"/>
                  </a:cubicBezTo>
                  <a:cubicBezTo>
                    <a:pt x="12737" y="1943"/>
                    <a:pt x="10611" y="0"/>
                    <a:pt x="7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03;p43">
              <a:extLst>
                <a:ext uri="{FF2B5EF4-FFF2-40B4-BE49-F238E27FC236}">
                  <a16:creationId xmlns:a16="http://schemas.microsoft.com/office/drawing/2014/main" id="{408BA07F-A576-B88B-02CA-BD290392A203}"/>
                </a:ext>
              </a:extLst>
            </p:cNvPr>
            <p:cNvSpPr/>
            <p:nvPr/>
          </p:nvSpPr>
          <p:spPr>
            <a:xfrm>
              <a:off x="8243541" y="2508243"/>
              <a:ext cx="368982" cy="434221"/>
            </a:xfrm>
            <a:custGeom>
              <a:avLst/>
              <a:gdLst/>
              <a:ahLst/>
              <a:cxnLst/>
              <a:rect l="l" t="t" r="r" b="b"/>
              <a:pathLst>
                <a:path w="20870" h="24560" extrusionOk="0">
                  <a:moveTo>
                    <a:pt x="7714" y="587"/>
                  </a:moveTo>
                  <a:cubicBezTo>
                    <a:pt x="10467" y="587"/>
                    <a:pt x="12587" y="2135"/>
                    <a:pt x="14390" y="5380"/>
                  </a:cubicBezTo>
                  <a:cubicBezTo>
                    <a:pt x="16430" y="9051"/>
                    <a:pt x="16561" y="12258"/>
                    <a:pt x="16561" y="12289"/>
                  </a:cubicBezTo>
                  <a:cubicBezTo>
                    <a:pt x="16563" y="12333"/>
                    <a:pt x="16575" y="12376"/>
                    <a:pt x="16595" y="12415"/>
                  </a:cubicBezTo>
                  <a:lnTo>
                    <a:pt x="20151" y="19326"/>
                  </a:lnTo>
                  <a:lnTo>
                    <a:pt x="13227" y="23812"/>
                  </a:lnTo>
                  <a:lnTo>
                    <a:pt x="12615" y="22064"/>
                  </a:lnTo>
                  <a:cubicBezTo>
                    <a:pt x="12578" y="21962"/>
                    <a:pt x="12490" y="21888"/>
                    <a:pt x="12385" y="21870"/>
                  </a:cubicBezTo>
                  <a:cubicBezTo>
                    <a:pt x="12368" y="21868"/>
                    <a:pt x="12352" y="21867"/>
                    <a:pt x="12335" y="21867"/>
                  </a:cubicBezTo>
                  <a:cubicBezTo>
                    <a:pt x="12245" y="21867"/>
                    <a:pt x="12160" y="21908"/>
                    <a:pt x="12104" y="21979"/>
                  </a:cubicBezTo>
                  <a:cubicBezTo>
                    <a:pt x="11695" y="22497"/>
                    <a:pt x="10762" y="23427"/>
                    <a:pt x="10172" y="23427"/>
                  </a:cubicBezTo>
                  <a:cubicBezTo>
                    <a:pt x="10094" y="23427"/>
                    <a:pt x="10021" y="23411"/>
                    <a:pt x="9957" y="23375"/>
                  </a:cubicBezTo>
                  <a:cubicBezTo>
                    <a:pt x="9036" y="22862"/>
                    <a:pt x="6978" y="21106"/>
                    <a:pt x="6490" y="20323"/>
                  </a:cubicBezTo>
                  <a:cubicBezTo>
                    <a:pt x="6395" y="20172"/>
                    <a:pt x="6287" y="19991"/>
                    <a:pt x="6170" y="19794"/>
                  </a:cubicBezTo>
                  <a:cubicBezTo>
                    <a:pt x="5367" y="18442"/>
                    <a:pt x="4798" y="17556"/>
                    <a:pt x="4241" y="17556"/>
                  </a:cubicBezTo>
                  <a:lnTo>
                    <a:pt x="4091" y="17557"/>
                  </a:lnTo>
                  <a:cubicBezTo>
                    <a:pt x="4045" y="17558"/>
                    <a:pt x="3998" y="17559"/>
                    <a:pt x="3951" y="17559"/>
                  </a:cubicBezTo>
                  <a:cubicBezTo>
                    <a:pt x="3761" y="17559"/>
                    <a:pt x="3583" y="17545"/>
                    <a:pt x="3496" y="17460"/>
                  </a:cubicBezTo>
                  <a:cubicBezTo>
                    <a:pt x="3400" y="17366"/>
                    <a:pt x="3380" y="17164"/>
                    <a:pt x="3380" y="17011"/>
                  </a:cubicBezTo>
                  <a:cubicBezTo>
                    <a:pt x="3380" y="16054"/>
                    <a:pt x="3176" y="14612"/>
                    <a:pt x="3167" y="14550"/>
                  </a:cubicBezTo>
                  <a:cubicBezTo>
                    <a:pt x="3161" y="14504"/>
                    <a:pt x="3142" y="14460"/>
                    <a:pt x="3116" y="14421"/>
                  </a:cubicBezTo>
                  <a:cubicBezTo>
                    <a:pt x="3093" y="14389"/>
                    <a:pt x="2559" y="13648"/>
                    <a:pt x="1703" y="12899"/>
                  </a:cubicBezTo>
                  <a:cubicBezTo>
                    <a:pt x="1159" y="12421"/>
                    <a:pt x="831" y="10391"/>
                    <a:pt x="752" y="9217"/>
                  </a:cubicBezTo>
                  <a:cubicBezTo>
                    <a:pt x="747" y="8999"/>
                    <a:pt x="656" y="2271"/>
                    <a:pt x="5060" y="1000"/>
                  </a:cubicBezTo>
                  <a:cubicBezTo>
                    <a:pt x="6007" y="726"/>
                    <a:pt x="6889" y="587"/>
                    <a:pt x="7714" y="587"/>
                  </a:cubicBezTo>
                  <a:close/>
                  <a:moveTo>
                    <a:pt x="7699" y="0"/>
                  </a:moveTo>
                  <a:cubicBezTo>
                    <a:pt x="6822" y="0"/>
                    <a:pt x="5890" y="145"/>
                    <a:pt x="4896" y="432"/>
                  </a:cubicBezTo>
                  <a:cubicBezTo>
                    <a:pt x="1" y="1847"/>
                    <a:pt x="153" y="8939"/>
                    <a:pt x="161" y="9240"/>
                  </a:cubicBezTo>
                  <a:lnTo>
                    <a:pt x="161" y="9251"/>
                  </a:lnTo>
                  <a:cubicBezTo>
                    <a:pt x="183" y="9586"/>
                    <a:pt x="406" y="12550"/>
                    <a:pt x="1313" y="13343"/>
                  </a:cubicBezTo>
                  <a:cubicBezTo>
                    <a:pt x="1782" y="13756"/>
                    <a:pt x="2210" y="14213"/>
                    <a:pt x="2592" y="14708"/>
                  </a:cubicBezTo>
                  <a:cubicBezTo>
                    <a:pt x="2633" y="15015"/>
                    <a:pt x="2788" y="16215"/>
                    <a:pt x="2788" y="17011"/>
                  </a:cubicBezTo>
                  <a:cubicBezTo>
                    <a:pt x="2788" y="17403"/>
                    <a:pt x="2884" y="17688"/>
                    <a:pt x="3080" y="17882"/>
                  </a:cubicBezTo>
                  <a:cubicBezTo>
                    <a:pt x="3326" y="18122"/>
                    <a:pt x="3662" y="18150"/>
                    <a:pt x="3959" y="18150"/>
                  </a:cubicBezTo>
                  <a:cubicBezTo>
                    <a:pt x="4008" y="18150"/>
                    <a:pt x="4055" y="18149"/>
                    <a:pt x="4101" y="18149"/>
                  </a:cubicBezTo>
                  <a:lnTo>
                    <a:pt x="4234" y="18146"/>
                  </a:lnTo>
                  <a:cubicBezTo>
                    <a:pt x="4537" y="18207"/>
                    <a:pt x="5325" y="19531"/>
                    <a:pt x="5661" y="20096"/>
                  </a:cubicBezTo>
                  <a:cubicBezTo>
                    <a:pt x="5781" y="20297"/>
                    <a:pt x="5892" y="20483"/>
                    <a:pt x="5987" y="20637"/>
                  </a:cubicBezTo>
                  <a:cubicBezTo>
                    <a:pt x="6535" y="21514"/>
                    <a:pt x="8650" y="23326"/>
                    <a:pt x="9669" y="23892"/>
                  </a:cubicBezTo>
                  <a:cubicBezTo>
                    <a:pt x="9825" y="23979"/>
                    <a:pt x="9990" y="24017"/>
                    <a:pt x="10159" y="24017"/>
                  </a:cubicBezTo>
                  <a:cubicBezTo>
                    <a:pt x="10923" y="24017"/>
                    <a:pt x="11762" y="23243"/>
                    <a:pt x="12226" y="22742"/>
                  </a:cubicBezTo>
                  <a:lnTo>
                    <a:pt x="12792" y="24362"/>
                  </a:lnTo>
                  <a:cubicBezTo>
                    <a:pt x="12834" y="24479"/>
                    <a:pt x="12944" y="24560"/>
                    <a:pt x="13069" y="24560"/>
                  </a:cubicBezTo>
                  <a:cubicBezTo>
                    <a:pt x="13070" y="24560"/>
                    <a:pt x="13071" y="24560"/>
                    <a:pt x="13072" y="24560"/>
                  </a:cubicBezTo>
                  <a:cubicBezTo>
                    <a:pt x="13129" y="24560"/>
                    <a:pt x="13184" y="24543"/>
                    <a:pt x="13233" y="24513"/>
                  </a:cubicBezTo>
                  <a:lnTo>
                    <a:pt x="20697" y="19677"/>
                  </a:lnTo>
                  <a:cubicBezTo>
                    <a:pt x="20825" y="19595"/>
                    <a:pt x="20869" y="19429"/>
                    <a:pt x="20799" y="19294"/>
                  </a:cubicBezTo>
                  <a:lnTo>
                    <a:pt x="17149" y="12202"/>
                  </a:lnTo>
                  <a:cubicBezTo>
                    <a:pt x="17122" y="11699"/>
                    <a:pt x="16879" y="8642"/>
                    <a:pt x="14908" y="5094"/>
                  </a:cubicBezTo>
                  <a:cubicBezTo>
                    <a:pt x="13002" y="1664"/>
                    <a:pt x="10671" y="0"/>
                    <a:pt x="76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04;p43">
              <a:extLst>
                <a:ext uri="{FF2B5EF4-FFF2-40B4-BE49-F238E27FC236}">
                  <a16:creationId xmlns:a16="http://schemas.microsoft.com/office/drawing/2014/main" id="{34D432CF-C73A-BF62-5C5B-7A9174A8E7A3}"/>
                </a:ext>
              </a:extLst>
            </p:cNvPr>
            <p:cNvSpPr/>
            <p:nvPr/>
          </p:nvSpPr>
          <p:spPr>
            <a:xfrm>
              <a:off x="8121478" y="2423786"/>
              <a:ext cx="450204" cy="397217"/>
            </a:xfrm>
            <a:custGeom>
              <a:avLst/>
              <a:gdLst/>
              <a:ahLst/>
              <a:cxnLst/>
              <a:rect l="l" t="t" r="r" b="b"/>
              <a:pathLst>
                <a:path w="25464" h="22467" extrusionOk="0">
                  <a:moveTo>
                    <a:pt x="16101" y="0"/>
                  </a:moveTo>
                  <a:cubicBezTo>
                    <a:pt x="16036" y="0"/>
                    <a:pt x="16001" y="1"/>
                    <a:pt x="16001" y="1"/>
                  </a:cubicBezTo>
                  <a:cubicBezTo>
                    <a:pt x="16001" y="1"/>
                    <a:pt x="13765" y="1"/>
                    <a:pt x="10839" y="1034"/>
                  </a:cubicBezTo>
                  <a:cubicBezTo>
                    <a:pt x="8077" y="2010"/>
                    <a:pt x="7398" y="5851"/>
                    <a:pt x="4990" y="7227"/>
                  </a:cubicBezTo>
                  <a:cubicBezTo>
                    <a:pt x="4467" y="7526"/>
                    <a:pt x="4107" y="7638"/>
                    <a:pt x="3850" y="7638"/>
                  </a:cubicBezTo>
                  <a:cubicBezTo>
                    <a:pt x="3068" y="7638"/>
                    <a:pt x="3252" y="6592"/>
                    <a:pt x="2759" y="6592"/>
                  </a:cubicBezTo>
                  <a:cubicBezTo>
                    <a:pt x="2669" y="6592"/>
                    <a:pt x="2555" y="6627"/>
                    <a:pt x="2409" y="6711"/>
                  </a:cubicBezTo>
                  <a:cubicBezTo>
                    <a:pt x="1204" y="7399"/>
                    <a:pt x="0" y="13421"/>
                    <a:pt x="2580" y="15141"/>
                  </a:cubicBezTo>
                  <a:cubicBezTo>
                    <a:pt x="3297" y="15619"/>
                    <a:pt x="4107" y="15792"/>
                    <a:pt x="4903" y="15792"/>
                  </a:cubicBezTo>
                  <a:cubicBezTo>
                    <a:pt x="6972" y="15792"/>
                    <a:pt x="8947" y="14625"/>
                    <a:pt x="8947" y="14625"/>
                  </a:cubicBezTo>
                  <a:lnTo>
                    <a:pt x="8947" y="14625"/>
                  </a:lnTo>
                  <a:cubicBezTo>
                    <a:pt x="8947" y="14625"/>
                    <a:pt x="8602" y="15830"/>
                    <a:pt x="9634" y="16174"/>
                  </a:cubicBezTo>
                  <a:cubicBezTo>
                    <a:pt x="10255" y="16381"/>
                    <a:pt x="10887" y="16554"/>
                    <a:pt x="11528" y="16690"/>
                  </a:cubicBezTo>
                  <a:cubicBezTo>
                    <a:pt x="11528" y="16690"/>
                    <a:pt x="11369" y="18592"/>
                    <a:pt x="12726" y="18592"/>
                  </a:cubicBezTo>
                  <a:cubicBezTo>
                    <a:pt x="12783" y="18592"/>
                    <a:pt x="12842" y="18589"/>
                    <a:pt x="12904" y="18582"/>
                  </a:cubicBezTo>
                  <a:cubicBezTo>
                    <a:pt x="14189" y="18440"/>
                    <a:pt x="13459" y="16756"/>
                    <a:pt x="13174" y="16187"/>
                  </a:cubicBezTo>
                  <a:lnTo>
                    <a:pt x="13174" y="16187"/>
                  </a:lnTo>
                  <a:cubicBezTo>
                    <a:pt x="13701" y="17172"/>
                    <a:pt x="16243" y="21754"/>
                    <a:pt x="18237" y="22368"/>
                  </a:cubicBezTo>
                  <a:cubicBezTo>
                    <a:pt x="18456" y="22435"/>
                    <a:pt x="18685" y="22466"/>
                    <a:pt x="18920" y="22466"/>
                  </a:cubicBezTo>
                  <a:cubicBezTo>
                    <a:pt x="21091" y="22466"/>
                    <a:pt x="23827" y="19824"/>
                    <a:pt x="24604" y="18582"/>
                  </a:cubicBezTo>
                  <a:cubicBezTo>
                    <a:pt x="25464" y="17206"/>
                    <a:pt x="24775" y="7399"/>
                    <a:pt x="22883" y="3614"/>
                  </a:cubicBezTo>
                  <a:cubicBezTo>
                    <a:pt x="21149" y="145"/>
                    <a:pt x="16813" y="0"/>
                    <a:pt x="16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05;p43">
              <a:extLst>
                <a:ext uri="{FF2B5EF4-FFF2-40B4-BE49-F238E27FC236}">
                  <a16:creationId xmlns:a16="http://schemas.microsoft.com/office/drawing/2014/main" id="{8F667017-6F4B-281F-1EFF-8CAD5C06AC8E}"/>
                </a:ext>
              </a:extLst>
            </p:cNvPr>
            <p:cNvSpPr/>
            <p:nvPr/>
          </p:nvSpPr>
          <p:spPr>
            <a:xfrm>
              <a:off x="8134173" y="2418553"/>
              <a:ext cx="443167" cy="407701"/>
            </a:xfrm>
            <a:custGeom>
              <a:avLst/>
              <a:gdLst/>
              <a:ahLst/>
              <a:cxnLst/>
              <a:rect l="l" t="t" r="r" b="b"/>
              <a:pathLst>
                <a:path w="25066" h="23060" extrusionOk="0">
                  <a:moveTo>
                    <a:pt x="15368" y="591"/>
                  </a:moveTo>
                  <a:cubicBezTo>
                    <a:pt x="15984" y="591"/>
                    <a:pt x="20239" y="720"/>
                    <a:pt x="21901" y="4043"/>
                  </a:cubicBezTo>
                  <a:cubicBezTo>
                    <a:pt x="23803" y="7848"/>
                    <a:pt x="24361" y="17560"/>
                    <a:pt x="23634" y="18722"/>
                  </a:cubicBezTo>
                  <a:cubicBezTo>
                    <a:pt x="22875" y="19938"/>
                    <a:pt x="20213" y="22468"/>
                    <a:pt x="18208" y="22468"/>
                  </a:cubicBezTo>
                  <a:cubicBezTo>
                    <a:pt x="18000" y="22468"/>
                    <a:pt x="17799" y="22441"/>
                    <a:pt x="17607" y="22382"/>
                  </a:cubicBezTo>
                  <a:cubicBezTo>
                    <a:pt x="15753" y="21810"/>
                    <a:pt x="13291" y="17409"/>
                    <a:pt x="12736" y="16378"/>
                  </a:cubicBezTo>
                  <a:cubicBezTo>
                    <a:pt x="12678" y="16263"/>
                    <a:pt x="12633" y="16183"/>
                    <a:pt x="12614" y="16150"/>
                  </a:cubicBezTo>
                  <a:cubicBezTo>
                    <a:pt x="12560" y="16054"/>
                    <a:pt x="12461" y="16001"/>
                    <a:pt x="12358" y="16001"/>
                  </a:cubicBezTo>
                  <a:cubicBezTo>
                    <a:pt x="12310" y="16001"/>
                    <a:pt x="12261" y="16012"/>
                    <a:pt x="12216" y="16037"/>
                  </a:cubicBezTo>
                  <a:cubicBezTo>
                    <a:pt x="12075" y="16113"/>
                    <a:pt x="12021" y="16288"/>
                    <a:pt x="12095" y="16432"/>
                  </a:cubicBezTo>
                  <a:cubicBezTo>
                    <a:pt x="12108" y="16457"/>
                    <a:pt x="12155" y="16548"/>
                    <a:pt x="12230" y="16687"/>
                  </a:cubicBezTo>
                  <a:cubicBezTo>
                    <a:pt x="12492" y="17222"/>
                    <a:pt x="12750" y="17992"/>
                    <a:pt x="12565" y="18356"/>
                  </a:cubicBezTo>
                  <a:cubicBezTo>
                    <a:pt x="12522" y="18439"/>
                    <a:pt x="12434" y="18551"/>
                    <a:pt x="12153" y="18582"/>
                  </a:cubicBezTo>
                  <a:cubicBezTo>
                    <a:pt x="12101" y="18588"/>
                    <a:pt x="12052" y="18591"/>
                    <a:pt x="12004" y="18591"/>
                  </a:cubicBezTo>
                  <a:cubicBezTo>
                    <a:pt x="11782" y="18591"/>
                    <a:pt x="11607" y="18526"/>
                    <a:pt x="11471" y="18393"/>
                  </a:cubicBezTo>
                  <a:cubicBezTo>
                    <a:pt x="11107" y="18042"/>
                    <a:pt x="11082" y="17275"/>
                    <a:pt x="11103" y="17008"/>
                  </a:cubicBezTo>
                  <a:cubicBezTo>
                    <a:pt x="11116" y="16860"/>
                    <a:pt x="11015" y="16725"/>
                    <a:pt x="10868" y="16695"/>
                  </a:cubicBezTo>
                  <a:cubicBezTo>
                    <a:pt x="10240" y="16560"/>
                    <a:pt x="9620" y="16392"/>
                    <a:pt x="9011" y="16189"/>
                  </a:cubicBezTo>
                  <a:cubicBezTo>
                    <a:pt x="8276" y="15943"/>
                    <a:pt x="8487" y="15096"/>
                    <a:pt x="8513" y="15002"/>
                  </a:cubicBezTo>
                  <a:cubicBezTo>
                    <a:pt x="8571" y="14799"/>
                    <a:pt x="8411" y="14624"/>
                    <a:pt x="8228" y="14624"/>
                  </a:cubicBezTo>
                  <a:cubicBezTo>
                    <a:pt x="8179" y="14624"/>
                    <a:pt x="8128" y="14637"/>
                    <a:pt x="8079" y="14665"/>
                  </a:cubicBezTo>
                  <a:cubicBezTo>
                    <a:pt x="8052" y="14681"/>
                    <a:pt x="6140" y="15788"/>
                    <a:pt x="4179" y="15788"/>
                  </a:cubicBezTo>
                  <a:cubicBezTo>
                    <a:pt x="3436" y="15788"/>
                    <a:pt x="2685" y="15629"/>
                    <a:pt x="2027" y="15190"/>
                  </a:cubicBezTo>
                  <a:cubicBezTo>
                    <a:pt x="1075" y="14557"/>
                    <a:pt x="568" y="13108"/>
                    <a:pt x="633" y="11213"/>
                  </a:cubicBezTo>
                  <a:cubicBezTo>
                    <a:pt x="704" y="9152"/>
                    <a:pt x="1382" y="7524"/>
                    <a:pt x="1837" y="7264"/>
                  </a:cubicBezTo>
                  <a:cubicBezTo>
                    <a:pt x="1978" y="7183"/>
                    <a:pt x="2036" y="7183"/>
                    <a:pt x="2036" y="7181"/>
                  </a:cubicBezTo>
                  <a:cubicBezTo>
                    <a:pt x="2072" y="7208"/>
                    <a:pt x="2132" y="7349"/>
                    <a:pt x="2167" y="7435"/>
                  </a:cubicBezTo>
                  <a:cubicBezTo>
                    <a:pt x="2274" y="7692"/>
                    <a:pt x="2421" y="8047"/>
                    <a:pt x="2815" y="8180"/>
                  </a:cubicBezTo>
                  <a:cubicBezTo>
                    <a:pt x="2912" y="8213"/>
                    <a:pt x="3016" y="8229"/>
                    <a:pt x="3129" y="8229"/>
                  </a:cubicBezTo>
                  <a:cubicBezTo>
                    <a:pt x="3468" y="8229"/>
                    <a:pt x="3888" y="8083"/>
                    <a:pt x="4418" y="7780"/>
                  </a:cubicBezTo>
                  <a:cubicBezTo>
                    <a:pt x="5582" y="7114"/>
                    <a:pt x="6357" y="5914"/>
                    <a:pt x="7106" y="4754"/>
                  </a:cubicBezTo>
                  <a:cubicBezTo>
                    <a:pt x="7985" y="3391"/>
                    <a:pt x="8817" y="2103"/>
                    <a:pt x="10219" y="1608"/>
                  </a:cubicBezTo>
                  <a:cubicBezTo>
                    <a:pt x="13057" y="606"/>
                    <a:pt x="15261" y="592"/>
                    <a:pt x="15283" y="592"/>
                  </a:cubicBezTo>
                  <a:lnTo>
                    <a:pt x="15293" y="592"/>
                  </a:lnTo>
                  <a:cubicBezTo>
                    <a:pt x="15297" y="592"/>
                    <a:pt x="15322" y="591"/>
                    <a:pt x="15368" y="591"/>
                  </a:cubicBezTo>
                  <a:close/>
                  <a:moveTo>
                    <a:pt x="15405" y="0"/>
                  </a:moveTo>
                  <a:cubicBezTo>
                    <a:pt x="15342" y="0"/>
                    <a:pt x="15299" y="1"/>
                    <a:pt x="15279" y="2"/>
                  </a:cubicBezTo>
                  <a:cubicBezTo>
                    <a:pt x="15130" y="3"/>
                    <a:pt x="12923" y="28"/>
                    <a:pt x="10024" y="1052"/>
                  </a:cubicBezTo>
                  <a:cubicBezTo>
                    <a:pt x="8430" y="1613"/>
                    <a:pt x="7505" y="3047"/>
                    <a:pt x="6610" y="4435"/>
                  </a:cubicBezTo>
                  <a:cubicBezTo>
                    <a:pt x="5867" y="5587"/>
                    <a:pt x="5166" y="6673"/>
                    <a:pt x="4126" y="7267"/>
                  </a:cubicBezTo>
                  <a:cubicBezTo>
                    <a:pt x="3600" y="7568"/>
                    <a:pt x="3299" y="7639"/>
                    <a:pt x="3132" y="7639"/>
                  </a:cubicBezTo>
                  <a:cubicBezTo>
                    <a:pt x="3076" y="7639"/>
                    <a:pt x="3036" y="7631"/>
                    <a:pt x="3007" y="7621"/>
                  </a:cubicBezTo>
                  <a:cubicBezTo>
                    <a:pt x="2876" y="7577"/>
                    <a:pt x="2810" y="7437"/>
                    <a:pt x="2714" y="7208"/>
                  </a:cubicBezTo>
                  <a:cubicBezTo>
                    <a:pt x="2618" y="6979"/>
                    <a:pt x="2509" y="6718"/>
                    <a:pt x="2234" y="6624"/>
                  </a:cubicBezTo>
                  <a:cubicBezTo>
                    <a:pt x="2172" y="6604"/>
                    <a:pt x="2109" y="6593"/>
                    <a:pt x="2043" y="6593"/>
                  </a:cubicBezTo>
                  <a:cubicBezTo>
                    <a:pt x="1894" y="6593"/>
                    <a:pt x="1730" y="6646"/>
                    <a:pt x="1545" y="6751"/>
                  </a:cubicBezTo>
                  <a:cubicBezTo>
                    <a:pt x="787" y="7186"/>
                    <a:pt x="113" y="9179"/>
                    <a:pt x="44" y="11196"/>
                  </a:cubicBezTo>
                  <a:cubicBezTo>
                    <a:pt x="0" y="12431"/>
                    <a:pt x="160" y="14658"/>
                    <a:pt x="1700" y="15684"/>
                  </a:cubicBezTo>
                  <a:cubicBezTo>
                    <a:pt x="2477" y="16202"/>
                    <a:pt x="3346" y="16389"/>
                    <a:pt x="4194" y="16389"/>
                  </a:cubicBezTo>
                  <a:cubicBezTo>
                    <a:pt x="5702" y="16389"/>
                    <a:pt x="7142" y="15800"/>
                    <a:pt x="7878" y="15442"/>
                  </a:cubicBezTo>
                  <a:cubicBezTo>
                    <a:pt x="7899" y="15943"/>
                    <a:pt x="8118" y="16515"/>
                    <a:pt x="8824" y="16752"/>
                  </a:cubicBezTo>
                  <a:cubicBezTo>
                    <a:pt x="9547" y="16991"/>
                    <a:pt x="10179" y="17147"/>
                    <a:pt x="10510" y="17224"/>
                  </a:cubicBezTo>
                  <a:cubicBezTo>
                    <a:pt x="10518" y="17619"/>
                    <a:pt x="10596" y="18368"/>
                    <a:pt x="11059" y="18819"/>
                  </a:cubicBezTo>
                  <a:cubicBezTo>
                    <a:pt x="11310" y="19062"/>
                    <a:pt x="11628" y="19184"/>
                    <a:pt x="12009" y="19184"/>
                  </a:cubicBezTo>
                  <a:cubicBezTo>
                    <a:pt x="12077" y="19184"/>
                    <a:pt x="12148" y="19181"/>
                    <a:pt x="12220" y="19173"/>
                  </a:cubicBezTo>
                  <a:cubicBezTo>
                    <a:pt x="12741" y="19115"/>
                    <a:pt x="12983" y="18844"/>
                    <a:pt x="13093" y="18626"/>
                  </a:cubicBezTo>
                  <a:cubicBezTo>
                    <a:pt x="13137" y="18538"/>
                    <a:pt x="13168" y="18445"/>
                    <a:pt x="13187" y="18349"/>
                  </a:cubicBezTo>
                  <a:cubicBezTo>
                    <a:pt x="14266" y="20104"/>
                    <a:pt x="15961" y="22494"/>
                    <a:pt x="17434" y="22947"/>
                  </a:cubicBezTo>
                  <a:cubicBezTo>
                    <a:pt x="17681" y="23022"/>
                    <a:pt x="17939" y="23059"/>
                    <a:pt x="18198" y="23059"/>
                  </a:cubicBezTo>
                  <a:cubicBezTo>
                    <a:pt x="18202" y="23059"/>
                    <a:pt x="18206" y="23059"/>
                    <a:pt x="18210" y="23059"/>
                  </a:cubicBezTo>
                  <a:cubicBezTo>
                    <a:pt x="20565" y="23059"/>
                    <a:pt x="23362" y="20276"/>
                    <a:pt x="24138" y="19037"/>
                  </a:cubicBezTo>
                  <a:cubicBezTo>
                    <a:pt x="25066" y="17550"/>
                    <a:pt x="24362" y="7643"/>
                    <a:pt x="22431" y="3779"/>
                  </a:cubicBezTo>
                  <a:cubicBezTo>
                    <a:pt x="20626" y="170"/>
                    <a:pt x="16237" y="0"/>
                    <a:pt x="154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606;p43">
              <a:extLst>
                <a:ext uri="{FF2B5EF4-FFF2-40B4-BE49-F238E27FC236}">
                  <a16:creationId xmlns:a16="http://schemas.microsoft.com/office/drawing/2014/main" id="{3C1D6BF6-0A07-8658-DAFE-DDADF77E2929}"/>
                </a:ext>
              </a:extLst>
            </p:cNvPr>
            <p:cNvSpPr/>
            <p:nvPr/>
          </p:nvSpPr>
          <p:spPr>
            <a:xfrm>
              <a:off x="8337457" y="2709636"/>
              <a:ext cx="73991" cy="90557"/>
            </a:xfrm>
            <a:custGeom>
              <a:avLst/>
              <a:gdLst/>
              <a:ahLst/>
              <a:cxnLst/>
              <a:rect l="l" t="t" r="r" b="b"/>
              <a:pathLst>
                <a:path w="4185" h="5122" extrusionOk="0">
                  <a:moveTo>
                    <a:pt x="1275" y="1"/>
                  </a:moveTo>
                  <a:cubicBezTo>
                    <a:pt x="1" y="1"/>
                    <a:pt x="926" y="3517"/>
                    <a:pt x="926" y="3517"/>
                  </a:cubicBezTo>
                  <a:lnTo>
                    <a:pt x="2713" y="5095"/>
                  </a:lnTo>
                  <a:cubicBezTo>
                    <a:pt x="2784" y="5112"/>
                    <a:pt x="2868" y="5121"/>
                    <a:pt x="2959" y="5121"/>
                  </a:cubicBezTo>
                  <a:cubicBezTo>
                    <a:pt x="3399" y="5121"/>
                    <a:pt x="3992" y="4917"/>
                    <a:pt x="4080" y="4568"/>
                  </a:cubicBezTo>
                  <a:cubicBezTo>
                    <a:pt x="4184" y="4148"/>
                    <a:pt x="3239" y="573"/>
                    <a:pt x="1557" y="48"/>
                  </a:cubicBezTo>
                  <a:cubicBezTo>
                    <a:pt x="1453" y="16"/>
                    <a:pt x="1359" y="1"/>
                    <a:pt x="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607;p43">
              <a:extLst>
                <a:ext uri="{FF2B5EF4-FFF2-40B4-BE49-F238E27FC236}">
                  <a16:creationId xmlns:a16="http://schemas.microsoft.com/office/drawing/2014/main" id="{0A30D66A-5D44-6B22-5046-43CF4A7EF3C4}"/>
                </a:ext>
              </a:extLst>
            </p:cNvPr>
            <p:cNvSpPr/>
            <p:nvPr/>
          </p:nvSpPr>
          <p:spPr>
            <a:xfrm>
              <a:off x="8336043" y="2704403"/>
              <a:ext cx="80886" cy="100988"/>
            </a:xfrm>
            <a:custGeom>
              <a:avLst/>
              <a:gdLst/>
              <a:ahLst/>
              <a:cxnLst/>
              <a:rect l="l" t="t" r="r" b="b"/>
              <a:pathLst>
                <a:path w="4575" h="5712" extrusionOk="0">
                  <a:moveTo>
                    <a:pt x="1353" y="0"/>
                  </a:moveTo>
                  <a:cubicBezTo>
                    <a:pt x="1081" y="0"/>
                    <a:pt x="895" y="113"/>
                    <a:pt x="777" y="226"/>
                  </a:cubicBezTo>
                  <a:cubicBezTo>
                    <a:pt x="0" y="969"/>
                    <a:pt x="593" y="3406"/>
                    <a:pt x="720" y="3889"/>
                  </a:cubicBezTo>
                  <a:cubicBezTo>
                    <a:pt x="757" y="4019"/>
                    <a:pt x="876" y="4103"/>
                    <a:pt x="1005" y="4103"/>
                  </a:cubicBezTo>
                  <a:cubicBezTo>
                    <a:pt x="1029" y="4103"/>
                    <a:pt x="1054" y="4100"/>
                    <a:pt x="1079" y="4094"/>
                  </a:cubicBezTo>
                  <a:cubicBezTo>
                    <a:pt x="1235" y="4052"/>
                    <a:pt x="1330" y="3894"/>
                    <a:pt x="1291" y="3737"/>
                  </a:cubicBezTo>
                  <a:cubicBezTo>
                    <a:pt x="1014" y="2681"/>
                    <a:pt x="797" y="1026"/>
                    <a:pt x="1186" y="653"/>
                  </a:cubicBezTo>
                  <a:cubicBezTo>
                    <a:pt x="1207" y="633"/>
                    <a:pt x="1250" y="592"/>
                    <a:pt x="1354" y="592"/>
                  </a:cubicBezTo>
                  <a:cubicBezTo>
                    <a:pt x="1404" y="592"/>
                    <a:pt x="1467" y="601"/>
                    <a:pt x="1549" y="626"/>
                  </a:cubicBezTo>
                  <a:cubicBezTo>
                    <a:pt x="2985" y="1075"/>
                    <a:pt x="3932" y="4333"/>
                    <a:pt x="3873" y="4793"/>
                  </a:cubicBezTo>
                  <a:cubicBezTo>
                    <a:pt x="3830" y="4959"/>
                    <a:pt x="3377" y="5122"/>
                    <a:pt x="3040" y="5122"/>
                  </a:cubicBezTo>
                  <a:cubicBezTo>
                    <a:pt x="2976" y="5122"/>
                    <a:pt x="2916" y="5116"/>
                    <a:pt x="2864" y="5104"/>
                  </a:cubicBezTo>
                  <a:cubicBezTo>
                    <a:pt x="2839" y="5097"/>
                    <a:pt x="2814" y="5094"/>
                    <a:pt x="2790" y="5094"/>
                  </a:cubicBezTo>
                  <a:cubicBezTo>
                    <a:pt x="2658" y="5094"/>
                    <a:pt x="2537" y="5184"/>
                    <a:pt x="2503" y="5318"/>
                  </a:cubicBezTo>
                  <a:cubicBezTo>
                    <a:pt x="2464" y="5477"/>
                    <a:pt x="2561" y="5639"/>
                    <a:pt x="2721" y="5678"/>
                  </a:cubicBezTo>
                  <a:cubicBezTo>
                    <a:pt x="2820" y="5700"/>
                    <a:pt x="2922" y="5712"/>
                    <a:pt x="3023" y="5712"/>
                  </a:cubicBezTo>
                  <a:cubicBezTo>
                    <a:pt x="3029" y="5712"/>
                    <a:pt x="3034" y="5712"/>
                    <a:pt x="3039" y="5712"/>
                  </a:cubicBezTo>
                  <a:cubicBezTo>
                    <a:pt x="3579" y="5712"/>
                    <a:pt x="4313" y="5467"/>
                    <a:pt x="4446" y="4936"/>
                  </a:cubicBezTo>
                  <a:cubicBezTo>
                    <a:pt x="4574" y="4422"/>
                    <a:pt x="3578" y="642"/>
                    <a:pt x="1724" y="62"/>
                  </a:cubicBezTo>
                  <a:cubicBezTo>
                    <a:pt x="1585" y="19"/>
                    <a:pt x="1462" y="0"/>
                    <a:pt x="1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08;p43">
              <a:extLst>
                <a:ext uri="{FF2B5EF4-FFF2-40B4-BE49-F238E27FC236}">
                  <a16:creationId xmlns:a16="http://schemas.microsoft.com/office/drawing/2014/main" id="{B1F33904-4446-3338-97C0-610C38C5BB4F}"/>
                </a:ext>
              </a:extLst>
            </p:cNvPr>
            <p:cNvSpPr/>
            <p:nvPr/>
          </p:nvSpPr>
          <p:spPr>
            <a:xfrm>
              <a:off x="8410087" y="2793563"/>
              <a:ext cx="265819" cy="181485"/>
            </a:xfrm>
            <a:custGeom>
              <a:avLst/>
              <a:gdLst/>
              <a:ahLst/>
              <a:cxnLst/>
              <a:rect l="l" t="t" r="r" b="b"/>
              <a:pathLst>
                <a:path w="15035" h="10265" extrusionOk="0">
                  <a:moveTo>
                    <a:pt x="11296" y="1"/>
                  </a:moveTo>
                  <a:cubicBezTo>
                    <a:pt x="10457" y="1"/>
                    <a:pt x="9624" y="57"/>
                    <a:pt x="8970" y="220"/>
                  </a:cubicBezTo>
                  <a:cubicBezTo>
                    <a:pt x="8970" y="220"/>
                    <a:pt x="5153" y="2380"/>
                    <a:pt x="3365" y="3957"/>
                  </a:cubicBezTo>
                  <a:cubicBezTo>
                    <a:pt x="1578" y="5533"/>
                    <a:pt x="1" y="10265"/>
                    <a:pt x="1" y="10265"/>
                  </a:cubicBezTo>
                  <a:cubicBezTo>
                    <a:pt x="1" y="10265"/>
                    <a:pt x="10828" y="2906"/>
                    <a:pt x="12722" y="1855"/>
                  </a:cubicBezTo>
                  <a:cubicBezTo>
                    <a:pt x="14614" y="803"/>
                    <a:pt x="15035" y="277"/>
                    <a:pt x="15035" y="277"/>
                  </a:cubicBezTo>
                  <a:cubicBezTo>
                    <a:pt x="15035" y="277"/>
                    <a:pt x="13154" y="1"/>
                    <a:pt x="11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09;p43">
              <a:extLst>
                <a:ext uri="{FF2B5EF4-FFF2-40B4-BE49-F238E27FC236}">
                  <a16:creationId xmlns:a16="http://schemas.microsoft.com/office/drawing/2014/main" id="{7A58F448-21FB-BDB0-AA3D-2AE93901C648}"/>
                </a:ext>
              </a:extLst>
            </p:cNvPr>
            <p:cNvSpPr/>
            <p:nvPr/>
          </p:nvSpPr>
          <p:spPr>
            <a:xfrm>
              <a:off x="8404022" y="2788330"/>
              <a:ext cx="278478" cy="191934"/>
            </a:xfrm>
            <a:custGeom>
              <a:avLst/>
              <a:gdLst/>
              <a:ahLst/>
              <a:cxnLst/>
              <a:rect l="l" t="t" r="r" b="b"/>
              <a:pathLst>
                <a:path w="15751" h="10856" extrusionOk="0">
                  <a:moveTo>
                    <a:pt x="11631" y="592"/>
                  </a:moveTo>
                  <a:cubicBezTo>
                    <a:pt x="12794" y="592"/>
                    <a:pt x="13976" y="703"/>
                    <a:pt x="14683" y="783"/>
                  </a:cubicBezTo>
                  <a:cubicBezTo>
                    <a:pt x="14348" y="1035"/>
                    <a:pt x="13795" y="1407"/>
                    <a:pt x="12920" y="1893"/>
                  </a:cubicBezTo>
                  <a:cubicBezTo>
                    <a:pt x="11310" y="2788"/>
                    <a:pt x="3440" y="8105"/>
                    <a:pt x="932" y="9804"/>
                  </a:cubicBezTo>
                  <a:cubicBezTo>
                    <a:pt x="1471" y="8387"/>
                    <a:pt x="2647" y="5584"/>
                    <a:pt x="3904" y="4475"/>
                  </a:cubicBezTo>
                  <a:cubicBezTo>
                    <a:pt x="5556" y="3016"/>
                    <a:pt x="9035" y="1015"/>
                    <a:pt x="9423" y="793"/>
                  </a:cubicBezTo>
                  <a:cubicBezTo>
                    <a:pt x="10044" y="644"/>
                    <a:pt x="10833" y="592"/>
                    <a:pt x="11631" y="592"/>
                  </a:cubicBezTo>
                  <a:close/>
                  <a:moveTo>
                    <a:pt x="11648" y="0"/>
                  </a:moveTo>
                  <a:cubicBezTo>
                    <a:pt x="10786" y="0"/>
                    <a:pt x="9925" y="59"/>
                    <a:pt x="9241" y="229"/>
                  </a:cubicBezTo>
                  <a:cubicBezTo>
                    <a:pt x="9216" y="236"/>
                    <a:pt x="9191" y="246"/>
                    <a:pt x="9168" y="260"/>
                  </a:cubicBezTo>
                  <a:cubicBezTo>
                    <a:pt x="9011" y="348"/>
                    <a:pt x="5303" y="2452"/>
                    <a:pt x="3513" y="4032"/>
                  </a:cubicBezTo>
                  <a:cubicBezTo>
                    <a:pt x="1687" y="5642"/>
                    <a:pt x="130" y="10271"/>
                    <a:pt x="64" y="10468"/>
                  </a:cubicBezTo>
                  <a:cubicBezTo>
                    <a:pt x="0" y="10658"/>
                    <a:pt x="142" y="10855"/>
                    <a:pt x="344" y="10855"/>
                  </a:cubicBezTo>
                  <a:cubicBezTo>
                    <a:pt x="403" y="10855"/>
                    <a:pt x="461" y="10838"/>
                    <a:pt x="511" y="10805"/>
                  </a:cubicBezTo>
                  <a:cubicBezTo>
                    <a:pt x="618" y="10732"/>
                    <a:pt x="11349" y="3441"/>
                    <a:pt x="13208" y="2409"/>
                  </a:cubicBezTo>
                  <a:cubicBezTo>
                    <a:pt x="15097" y="1360"/>
                    <a:pt x="15562" y="816"/>
                    <a:pt x="15608" y="758"/>
                  </a:cubicBezTo>
                  <a:cubicBezTo>
                    <a:pt x="15750" y="579"/>
                    <a:pt x="15646" y="314"/>
                    <a:pt x="15421" y="281"/>
                  </a:cubicBezTo>
                  <a:cubicBezTo>
                    <a:pt x="15309" y="265"/>
                    <a:pt x="13479" y="0"/>
                    <a:pt x="116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610;p43">
              <a:extLst>
                <a:ext uri="{FF2B5EF4-FFF2-40B4-BE49-F238E27FC236}">
                  <a16:creationId xmlns:a16="http://schemas.microsoft.com/office/drawing/2014/main" id="{E15702ED-8434-1820-FADE-180BAADD287B}"/>
                </a:ext>
              </a:extLst>
            </p:cNvPr>
            <p:cNvSpPr/>
            <p:nvPr/>
          </p:nvSpPr>
          <p:spPr>
            <a:xfrm>
              <a:off x="8826415" y="2624719"/>
              <a:ext cx="218931" cy="175509"/>
            </a:xfrm>
            <a:custGeom>
              <a:avLst/>
              <a:gdLst/>
              <a:ahLst/>
              <a:cxnLst/>
              <a:rect l="l" t="t" r="r" b="b"/>
              <a:pathLst>
                <a:path w="12383" h="9927" extrusionOk="0">
                  <a:moveTo>
                    <a:pt x="5491" y="0"/>
                  </a:moveTo>
                  <a:cubicBezTo>
                    <a:pt x="5100" y="0"/>
                    <a:pt x="4714" y="38"/>
                    <a:pt x="4343" y="116"/>
                  </a:cubicBezTo>
                  <a:cubicBezTo>
                    <a:pt x="1286" y="760"/>
                    <a:pt x="0" y="3332"/>
                    <a:pt x="0" y="3332"/>
                  </a:cubicBezTo>
                  <a:cubicBezTo>
                    <a:pt x="0" y="5744"/>
                    <a:pt x="5146" y="7674"/>
                    <a:pt x="5146" y="7674"/>
                  </a:cubicBezTo>
                  <a:cubicBezTo>
                    <a:pt x="5146" y="7674"/>
                    <a:pt x="6595" y="9927"/>
                    <a:pt x="8203" y="9927"/>
                  </a:cubicBezTo>
                  <a:cubicBezTo>
                    <a:pt x="9810" y="9927"/>
                    <a:pt x="12383" y="8317"/>
                    <a:pt x="11900" y="4941"/>
                  </a:cubicBezTo>
                  <a:cubicBezTo>
                    <a:pt x="11477" y="1975"/>
                    <a:pt x="8323" y="0"/>
                    <a:pt x="5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611;p43">
              <a:extLst>
                <a:ext uri="{FF2B5EF4-FFF2-40B4-BE49-F238E27FC236}">
                  <a16:creationId xmlns:a16="http://schemas.microsoft.com/office/drawing/2014/main" id="{2B70B489-A169-7F51-A361-E29113DF29EF}"/>
                </a:ext>
              </a:extLst>
            </p:cNvPr>
            <p:cNvSpPr/>
            <p:nvPr/>
          </p:nvSpPr>
          <p:spPr>
            <a:xfrm>
              <a:off x="8821164" y="2619504"/>
              <a:ext cx="225650" cy="185941"/>
            </a:xfrm>
            <a:custGeom>
              <a:avLst/>
              <a:gdLst/>
              <a:ahLst/>
              <a:cxnLst/>
              <a:rect l="l" t="t" r="r" b="b"/>
              <a:pathLst>
                <a:path w="12763" h="10517" extrusionOk="0">
                  <a:moveTo>
                    <a:pt x="5788" y="591"/>
                  </a:moveTo>
                  <a:cubicBezTo>
                    <a:pt x="7095" y="591"/>
                    <a:pt x="8493" y="1032"/>
                    <a:pt x="9639" y="1834"/>
                  </a:cubicBezTo>
                  <a:cubicBezTo>
                    <a:pt x="10909" y="2723"/>
                    <a:pt x="11714" y="3945"/>
                    <a:pt x="11904" y="5277"/>
                  </a:cubicBezTo>
                  <a:cubicBezTo>
                    <a:pt x="12146" y="6967"/>
                    <a:pt x="11563" y="8052"/>
                    <a:pt x="11032" y="8664"/>
                  </a:cubicBezTo>
                  <a:cubicBezTo>
                    <a:pt x="10226" y="9595"/>
                    <a:pt x="9163" y="9926"/>
                    <a:pt x="8498" y="9926"/>
                  </a:cubicBezTo>
                  <a:cubicBezTo>
                    <a:pt x="7071" y="9926"/>
                    <a:pt x="5705" y="7831"/>
                    <a:pt x="5691" y="7809"/>
                  </a:cubicBezTo>
                  <a:cubicBezTo>
                    <a:pt x="5657" y="7756"/>
                    <a:pt x="5606" y="7715"/>
                    <a:pt x="5546" y="7692"/>
                  </a:cubicBezTo>
                  <a:cubicBezTo>
                    <a:pt x="4186" y="7182"/>
                    <a:pt x="685" y="5481"/>
                    <a:pt x="593" y="3699"/>
                  </a:cubicBezTo>
                  <a:cubicBezTo>
                    <a:pt x="808" y="3316"/>
                    <a:pt x="2074" y="1252"/>
                    <a:pt x="4697" y="701"/>
                  </a:cubicBezTo>
                  <a:cubicBezTo>
                    <a:pt x="5048" y="627"/>
                    <a:pt x="5414" y="591"/>
                    <a:pt x="5788" y="591"/>
                  </a:cubicBezTo>
                  <a:close/>
                  <a:moveTo>
                    <a:pt x="5780" y="1"/>
                  </a:moveTo>
                  <a:cubicBezTo>
                    <a:pt x="5368" y="1"/>
                    <a:pt x="4964" y="40"/>
                    <a:pt x="4578" y="122"/>
                  </a:cubicBezTo>
                  <a:cubicBezTo>
                    <a:pt x="1419" y="786"/>
                    <a:pt x="88" y="3385"/>
                    <a:pt x="32" y="3495"/>
                  </a:cubicBezTo>
                  <a:cubicBezTo>
                    <a:pt x="11" y="3536"/>
                    <a:pt x="0" y="3581"/>
                    <a:pt x="0" y="3627"/>
                  </a:cubicBezTo>
                  <a:cubicBezTo>
                    <a:pt x="0" y="6059"/>
                    <a:pt x="4525" y="7929"/>
                    <a:pt x="5249" y="8212"/>
                  </a:cubicBezTo>
                  <a:cubicBezTo>
                    <a:pt x="5540" y="8639"/>
                    <a:pt x="6913" y="10516"/>
                    <a:pt x="8498" y="10516"/>
                  </a:cubicBezTo>
                  <a:cubicBezTo>
                    <a:pt x="9537" y="10516"/>
                    <a:pt x="10708" y="9942"/>
                    <a:pt x="11480" y="9052"/>
                  </a:cubicBezTo>
                  <a:cubicBezTo>
                    <a:pt x="12092" y="8347"/>
                    <a:pt x="12763" y="7104"/>
                    <a:pt x="12491" y="5194"/>
                  </a:cubicBezTo>
                  <a:cubicBezTo>
                    <a:pt x="12277" y="3699"/>
                    <a:pt x="11385" y="2333"/>
                    <a:pt x="9979" y="1349"/>
                  </a:cubicBezTo>
                  <a:cubicBezTo>
                    <a:pt x="8736" y="478"/>
                    <a:pt x="7209" y="1"/>
                    <a:pt x="5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612;p43">
              <a:extLst>
                <a:ext uri="{FF2B5EF4-FFF2-40B4-BE49-F238E27FC236}">
                  <a16:creationId xmlns:a16="http://schemas.microsoft.com/office/drawing/2014/main" id="{CDD931C8-41E4-6E31-23A7-5AC3FC5F5D1F}"/>
                </a:ext>
              </a:extLst>
            </p:cNvPr>
            <p:cNvSpPr/>
            <p:nvPr/>
          </p:nvSpPr>
          <p:spPr>
            <a:xfrm>
              <a:off x="8041582" y="2970805"/>
              <a:ext cx="199059" cy="388925"/>
            </a:xfrm>
            <a:custGeom>
              <a:avLst/>
              <a:gdLst/>
              <a:ahLst/>
              <a:cxnLst/>
              <a:rect l="l" t="t" r="r" b="b"/>
              <a:pathLst>
                <a:path w="11259" h="21998" extrusionOk="0">
                  <a:moveTo>
                    <a:pt x="8526" y="1"/>
                  </a:moveTo>
                  <a:cubicBezTo>
                    <a:pt x="7078" y="1"/>
                    <a:pt x="6273" y="644"/>
                    <a:pt x="4504" y="1287"/>
                  </a:cubicBezTo>
                  <a:cubicBezTo>
                    <a:pt x="2735" y="1931"/>
                    <a:pt x="1771" y="1770"/>
                    <a:pt x="1287" y="1931"/>
                  </a:cubicBezTo>
                  <a:cubicBezTo>
                    <a:pt x="805" y="2092"/>
                    <a:pt x="1128" y="2735"/>
                    <a:pt x="1771" y="3217"/>
                  </a:cubicBezTo>
                  <a:cubicBezTo>
                    <a:pt x="1985" y="3378"/>
                    <a:pt x="2378" y="3432"/>
                    <a:pt x="2807" y="3432"/>
                  </a:cubicBezTo>
                  <a:cubicBezTo>
                    <a:pt x="3665" y="3432"/>
                    <a:pt x="4665" y="3217"/>
                    <a:pt x="4665" y="3217"/>
                  </a:cubicBezTo>
                  <a:lnTo>
                    <a:pt x="4665" y="3217"/>
                  </a:lnTo>
                  <a:cubicBezTo>
                    <a:pt x="4665" y="3218"/>
                    <a:pt x="1610" y="5309"/>
                    <a:pt x="805" y="5791"/>
                  </a:cubicBezTo>
                  <a:cubicBezTo>
                    <a:pt x="1" y="6273"/>
                    <a:pt x="3056" y="6755"/>
                    <a:pt x="4343" y="6755"/>
                  </a:cubicBezTo>
                  <a:cubicBezTo>
                    <a:pt x="5630" y="6755"/>
                    <a:pt x="6434" y="5952"/>
                    <a:pt x="6434" y="5952"/>
                  </a:cubicBezTo>
                  <a:lnTo>
                    <a:pt x="6434" y="5952"/>
                  </a:lnTo>
                  <a:lnTo>
                    <a:pt x="1289" y="19622"/>
                  </a:lnTo>
                  <a:cubicBezTo>
                    <a:pt x="1156" y="21085"/>
                    <a:pt x="1572" y="21997"/>
                    <a:pt x="4083" y="21997"/>
                  </a:cubicBezTo>
                  <a:cubicBezTo>
                    <a:pt x="4609" y="21997"/>
                    <a:pt x="5227" y="21957"/>
                    <a:pt x="5952" y="21874"/>
                  </a:cubicBezTo>
                  <a:cubicBezTo>
                    <a:pt x="10133" y="21391"/>
                    <a:pt x="10133" y="20748"/>
                    <a:pt x="10133" y="20105"/>
                  </a:cubicBezTo>
                  <a:cubicBezTo>
                    <a:pt x="10133" y="19461"/>
                    <a:pt x="11259" y="4182"/>
                    <a:pt x="11259" y="3379"/>
                  </a:cubicBezTo>
                  <a:cubicBezTo>
                    <a:pt x="11259" y="2574"/>
                    <a:pt x="9972" y="1"/>
                    <a:pt x="8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613;p43">
              <a:extLst>
                <a:ext uri="{FF2B5EF4-FFF2-40B4-BE49-F238E27FC236}">
                  <a16:creationId xmlns:a16="http://schemas.microsoft.com/office/drawing/2014/main" id="{3BEF71AF-ECA1-D8DB-2977-BCCEDB8B4842}"/>
                </a:ext>
              </a:extLst>
            </p:cNvPr>
            <p:cNvSpPr/>
            <p:nvPr/>
          </p:nvSpPr>
          <p:spPr>
            <a:xfrm>
              <a:off x="8047576" y="2965607"/>
              <a:ext cx="198299" cy="399338"/>
            </a:xfrm>
            <a:custGeom>
              <a:avLst/>
              <a:gdLst/>
              <a:ahLst/>
              <a:cxnLst/>
              <a:rect l="l" t="t" r="r" b="b"/>
              <a:pathLst>
                <a:path w="11216" h="22587" extrusionOk="0">
                  <a:moveTo>
                    <a:pt x="8187" y="591"/>
                  </a:moveTo>
                  <a:cubicBezTo>
                    <a:pt x="9414" y="591"/>
                    <a:pt x="10625" y="3002"/>
                    <a:pt x="10625" y="3673"/>
                  </a:cubicBezTo>
                  <a:cubicBezTo>
                    <a:pt x="10625" y="4087"/>
                    <a:pt x="10300" y="8685"/>
                    <a:pt x="10016" y="12743"/>
                  </a:cubicBezTo>
                  <a:cubicBezTo>
                    <a:pt x="9739" y="16682"/>
                    <a:pt x="9498" y="20084"/>
                    <a:pt x="9498" y="20399"/>
                  </a:cubicBezTo>
                  <a:cubicBezTo>
                    <a:pt x="9498" y="20878"/>
                    <a:pt x="9498" y="21421"/>
                    <a:pt x="5579" y="21874"/>
                  </a:cubicBezTo>
                  <a:cubicBezTo>
                    <a:pt x="4885" y="21954"/>
                    <a:pt x="4278" y="21995"/>
                    <a:pt x="3757" y="21995"/>
                  </a:cubicBezTo>
                  <a:cubicBezTo>
                    <a:pt x="2665" y="21995"/>
                    <a:pt x="1948" y="21818"/>
                    <a:pt x="1584" y="21464"/>
                  </a:cubicBezTo>
                  <a:cubicBezTo>
                    <a:pt x="1282" y="21168"/>
                    <a:pt x="1178" y="20724"/>
                    <a:pt x="1241" y="19982"/>
                  </a:cubicBezTo>
                  <a:lnTo>
                    <a:pt x="6371" y="6351"/>
                  </a:lnTo>
                  <a:cubicBezTo>
                    <a:pt x="6420" y="6220"/>
                    <a:pt x="6372" y="6074"/>
                    <a:pt x="6255" y="5998"/>
                  </a:cubicBezTo>
                  <a:cubicBezTo>
                    <a:pt x="6206" y="5966"/>
                    <a:pt x="6150" y="5951"/>
                    <a:pt x="6095" y="5951"/>
                  </a:cubicBezTo>
                  <a:cubicBezTo>
                    <a:pt x="6019" y="5951"/>
                    <a:pt x="5943" y="5980"/>
                    <a:pt x="5886" y="6037"/>
                  </a:cubicBezTo>
                  <a:cubicBezTo>
                    <a:pt x="5879" y="6045"/>
                    <a:pt x="5156" y="6755"/>
                    <a:pt x="4004" y="6755"/>
                  </a:cubicBezTo>
                  <a:cubicBezTo>
                    <a:pt x="2987" y="6755"/>
                    <a:pt x="1327" y="6483"/>
                    <a:pt x="767" y="6247"/>
                  </a:cubicBezTo>
                  <a:cubicBezTo>
                    <a:pt x="1730" y="5644"/>
                    <a:pt x="4374" y="3838"/>
                    <a:pt x="4493" y="3756"/>
                  </a:cubicBezTo>
                  <a:cubicBezTo>
                    <a:pt x="4610" y="3676"/>
                    <a:pt x="4654" y="3525"/>
                    <a:pt x="4597" y="3396"/>
                  </a:cubicBezTo>
                  <a:cubicBezTo>
                    <a:pt x="4550" y="3285"/>
                    <a:pt x="4442" y="3217"/>
                    <a:pt x="4326" y="3217"/>
                  </a:cubicBezTo>
                  <a:cubicBezTo>
                    <a:pt x="4306" y="3217"/>
                    <a:pt x="4285" y="3219"/>
                    <a:pt x="4265" y="3223"/>
                  </a:cubicBezTo>
                  <a:cubicBezTo>
                    <a:pt x="3739" y="3336"/>
                    <a:pt x="3027" y="3431"/>
                    <a:pt x="2459" y="3431"/>
                  </a:cubicBezTo>
                  <a:cubicBezTo>
                    <a:pt x="2075" y="3431"/>
                    <a:pt x="1758" y="3388"/>
                    <a:pt x="1608" y="3276"/>
                  </a:cubicBezTo>
                  <a:cubicBezTo>
                    <a:pt x="1141" y="2925"/>
                    <a:pt x="993" y="2587"/>
                    <a:pt x="1042" y="2505"/>
                  </a:cubicBezTo>
                  <a:cubicBezTo>
                    <a:pt x="1168" y="2464"/>
                    <a:pt x="1368" y="2446"/>
                    <a:pt x="1621" y="2425"/>
                  </a:cubicBezTo>
                  <a:cubicBezTo>
                    <a:pt x="2189" y="2377"/>
                    <a:pt x="3045" y="2304"/>
                    <a:pt x="4266" y="1860"/>
                  </a:cubicBezTo>
                  <a:cubicBezTo>
                    <a:pt x="4831" y="1654"/>
                    <a:pt x="5301" y="1449"/>
                    <a:pt x="5714" y="1267"/>
                  </a:cubicBezTo>
                  <a:cubicBezTo>
                    <a:pt x="6609" y="874"/>
                    <a:pt x="7255" y="591"/>
                    <a:pt x="8187" y="591"/>
                  </a:cubicBezTo>
                  <a:close/>
                  <a:moveTo>
                    <a:pt x="8187" y="0"/>
                  </a:moveTo>
                  <a:cubicBezTo>
                    <a:pt x="7132" y="0"/>
                    <a:pt x="6401" y="320"/>
                    <a:pt x="5477" y="725"/>
                  </a:cubicBezTo>
                  <a:cubicBezTo>
                    <a:pt x="5072" y="903"/>
                    <a:pt x="4611" y="1105"/>
                    <a:pt x="4065" y="1304"/>
                  </a:cubicBezTo>
                  <a:cubicBezTo>
                    <a:pt x="2916" y="1721"/>
                    <a:pt x="2107" y="1790"/>
                    <a:pt x="1572" y="1836"/>
                  </a:cubicBezTo>
                  <a:cubicBezTo>
                    <a:pt x="1280" y="1861"/>
                    <a:pt x="1048" y="1880"/>
                    <a:pt x="855" y="1944"/>
                  </a:cubicBezTo>
                  <a:cubicBezTo>
                    <a:pt x="621" y="2023"/>
                    <a:pt x="466" y="2196"/>
                    <a:pt x="430" y="2419"/>
                  </a:cubicBezTo>
                  <a:cubicBezTo>
                    <a:pt x="354" y="2886"/>
                    <a:pt x="806" y="3412"/>
                    <a:pt x="1254" y="3748"/>
                  </a:cubicBezTo>
                  <a:cubicBezTo>
                    <a:pt x="1530" y="3955"/>
                    <a:pt x="2004" y="4023"/>
                    <a:pt x="2502" y="4023"/>
                  </a:cubicBezTo>
                  <a:cubicBezTo>
                    <a:pt x="2697" y="4023"/>
                    <a:pt x="2896" y="4012"/>
                    <a:pt x="3089" y="3996"/>
                  </a:cubicBezTo>
                  <a:lnTo>
                    <a:pt x="3089" y="3996"/>
                  </a:lnTo>
                  <a:cubicBezTo>
                    <a:pt x="2128" y="4647"/>
                    <a:pt x="799" y="5541"/>
                    <a:pt x="315" y="5831"/>
                  </a:cubicBezTo>
                  <a:cubicBezTo>
                    <a:pt x="0" y="6021"/>
                    <a:pt x="27" y="6262"/>
                    <a:pt x="53" y="6357"/>
                  </a:cubicBezTo>
                  <a:cubicBezTo>
                    <a:pt x="285" y="7194"/>
                    <a:pt x="3968" y="7345"/>
                    <a:pt x="4005" y="7345"/>
                  </a:cubicBezTo>
                  <a:cubicBezTo>
                    <a:pt x="4522" y="7344"/>
                    <a:pt x="5031" y="7227"/>
                    <a:pt x="5496" y="7000"/>
                  </a:cubicBezTo>
                  <a:lnTo>
                    <a:pt x="5496" y="7000"/>
                  </a:lnTo>
                  <a:lnTo>
                    <a:pt x="673" y="19812"/>
                  </a:lnTo>
                  <a:cubicBezTo>
                    <a:pt x="663" y="19837"/>
                    <a:pt x="658" y="19862"/>
                    <a:pt x="655" y="19889"/>
                  </a:cubicBezTo>
                  <a:cubicBezTo>
                    <a:pt x="597" y="20528"/>
                    <a:pt x="604" y="21332"/>
                    <a:pt x="1173" y="21887"/>
                  </a:cubicBezTo>
                  <a:cubicBezTo>
                    <a:pt x="1655" y="22359"/>
                    <a:pt x="2476" y="22587"/>
                    <a:pt x="3746" y="22587"/>
                  </a:cubicBezTo>
                  <a:cubicBezTo>
                    <a:pt x="4294" y="22587"/>
                    <a:pt x="4924" y="22544"/>
                    <a:pt x="5647" y="22461"/>
                  </a:cubicBezTo>
                  <a:cubicBezTo>
                    <a:pt x="9780" y="21984"/>
                    <a:pt x="10090" y="21335"/>
                    <a:pt x="10090" y="20399"/>
                  </a:cubicBezTo>
                  <a:cubicBezTo>
                    <a:pt x="10090" y="20105"/>
                    <a:pt x="10352" y="16384"/>
                    <a:pt x="10605" y="12784"/>
                  </a:cubicBezTo>
                  <a:cubicBezTo>
                    <a:pt x="10905" y="8519"/>
                    <a:pt x="11216" y="4107"/>
                    <a:pt x="11216" y="3673"/>
                  </a:cubicBezTo>
                  <a:cubicBezTo>
                    <a:pt x="11216" y="2772"/>
                    <a:pt x="9852" y="0"/>
                    <a:pt x="8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614;p43">
              <a:extLst>
                <a:ext uri="{FF2B5EF4-FFF2-40B4-BE49-F238E27FC236}">
                  <a16:creationId xmlns:a16="http://schemas.microsoft.com/office/drawing/2014/main" id="{3478C0B2-599F-C136-3FDF-7CD6B8F61ABE}"/>
                </a:ext>
              </a:extLst>
            </p:cNvPr>
            <p:cNvSpPr/>
            <p:nvPr/>
          </p:nvSpPr>
          <p:spPr>
            <a:xfrm>
              <a:off x="8155336" y="3022873"/>
              <a:ext cx="13508" cy="53146"/>
            </a:xfrm>
            <a:custGeom>
              <a:avLst/>
              <a:gdLst/>
              <a:ahLst/>
              <a:cxnLst/>
              <a:rect l="l" t="t" r="r" b="b"/>
              <a:pathLst>
                <a:path w="764" h="3006" extrusionOk="0">
                  <a:moveTo>
                    <a:pt x="0" y="3006"/>
                  </a:moveTo>
                  <a:lnTo>
                    <a:pt x="76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615;p43">
              <a:extLst>
                <a:ext uri="{FF2B5EF4-FFF2-40B4-BE49-F238E27FC236}">
                  <a16:creationId xmlns:a16="http://schemas.microsoft.com/office/drawing/2014/main" id="{04460EA8-5385-F2A2-57AF-DF0087451AF4}"/>
                </a:ext>
              </a:extLst>
            </p:cNvPr>
            <p:cNvSpPr/>
            <p:nvPr/>
          </p:nvSpPr>
          <p:spPr>
            <a:xfrm>
              <a:off x="8149430" y="3017551"/>
              <a:ext cx="25247" cy="63701"/>
            </a:xfrm>
            <a:custGeom>
              <a:avLst/>
              <a:gdLst/>
              <a:ahLst/>
              <a:cxnLst/>
              <a:rect l="l" t="t" r="r" b="b"/>
              <a:pathLst>
                <a:path w="1428" h="3603" extrusionOk="0">
                  <a:moveTo>
                    <a:pt x="1099" y="0"/>
                  </a:moveTo>
                  <a:cubicBezTo>
                    <a:pt x="964" y="0"/>
                    <a:pt x="842" y="92"/>
                    <a:pt x="810" y="228"/>
                  </a:cubicBezTo>
                  <a:lnTo>
                    <a:pt x="49" y="3235"/>
                  </a:lnTo>
                  <a:cubicBezTo>
                    <a:pt x="1" y="3421"/>
                    <a:pt x="142" y="3603"/>
                    <a:pt x="334" y="3603"/>
                  </a:cubicBezTo>
                  <a:cubicBezTo>
                    <a:pt x="470" y="3603"/>
                    <a:pt x="587" y="3511"/>
                    <a:pt x="621" y="3380"/>
                  </a:cubicBezTo>
                  <a:lnTo>
                    <a:pt x="1383" y="375"/>
                  </a:lnTo>
                  <a:cubicBezTo>
                    <a:pt x="1427" y="215"/>
                    <a:pt x="1331" y="51"/>
                    <a:pt x="1172" y="9"/>
                  </a:cubicBezTo>
                  <a:cubicBezTo>
                    <a:pt x="1147" y="3"/>
                    <a:pt x="1123" y="0"/>
                    <a:pt x="10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616;p43">
              <a:extLst>
                <a:ext uri="{FF2B5EF4-FFF2-40B4-BE49-F238E27FC236}">
                  <a16:creationId xmlns:a16="http://schemas.microsoft.com/office/drawing/2014/main" id="{B165B10C-BE5F-10F5-A1CF-24CE64BA98BA}"/>
                </a:ext>
              </a:extLst>
            </p:cNvPr>
            <p:cNvSpPr/>
            <p:nvPr/>
          </p:nvSpPr>
          <p:spPr>
            <a:xfrm>
              <a:off x="8027385" y="3257999"/>
              <a:ext cx="193366" cy="234066"/>
            </a:xfrm>
            <a:custGeom>
              <a:avLst/>
              <a:gdLst/>
              <a:ahLst/>
              <a:cxnLst/>
              <a:rect l="l" t="t" r="r" b="b"/>
              <a:pathLst>
                <a:path w="10937" h="13239" extrusionOk="0">
                  <a:moveTo>
                    <a:pt x="7077" y="1"/>
                  </a:moveTo>
                  <a:cubicBezTo>
                    <a:pt x="7077" y="1"/>
                    <a:pt x="1931" y="1448"/>
                    <a:pt x="965" y="3700"/>
                  </a:cubicBezTo>
                  <a:cubicBezTo>
                    <a:pt x="1" y="5949"/>
                    <a:pt x="162" y="9329"/>
                    <a:pt x="2092" y="11257"/>
                  </a:cubicBezTo>
                  <a:cubicBezTo>
                    <a:pt x="3430" y="12596"/>
                    <a:pt x="4227" y="13239"/>
                    <a:pt x="5287" y="13239"/>
                  </a:cubicBezTo>
                  <a:cubicBezTo>
                    <a:pt x="5755" y="13239"/>
                    <a:pt x="6275" y="13113"/>
                    <a:pt x="6916" y="12866"/>
                  </a:cubicBezTo>
                  <a:cubicBezTo>
                    <a:pt x="9006" y="12062"/>
                    <a:pt x="9490" y="10775"/>
                    <a:pt x="9650" y="9488"/>
                  </a:cubicBezTo>
                  <a:cubicBezTo>
                    <a:pt x="9811" y="8202"/>
                    <a:pt x="10936" y="3861"/>
                    <a:pt x="7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617;p43">
              <a:extLst>
                <a:ext uri="{FF2B5EF4-FFF2-40B4-BE49-F238E27FC236}">
                  <a16:creationId xmlns:a16="http://schemas.microsoft.com/office/drawing/2014/main" id="{BF181B31-F1EF-55A4-FD67-1A8A6F6AF676}"/>
                </a:ext>
              </a:extLst>
            </p:cNvPr>
            <p:cNvSpPr/>
            <p:nvPr/>
          </p:nvSpPr>
          <p:spPr>
            <a:xfrm>
              <a:off x="8022417" y="3252748"/>
              <a:ext cx="197804" cy="244497"/>
            </a:xfrm>
            <a:custGeom>
              <a:avLst/>
              <a:gdLst/>
              <a:ahLst/>
              <a:cxnLst/>
              <a:rect l="l" t="t" r="r" b="b"/>
              <a:pathLst>
                <a:path w="11188" h="13829" extrusionOk="0">
                  <a:moveTo>
                    <a:pt x="7272" y="631"/>
                  </a:moveTo>
                  <a:cubicBezTo>
                    <a:pt x="10543" y="4008"/>
                    <a:pt x="9955" y="7726"/>
                    <a:pt x="9700" y="9325"/>
                  </a:cubicBezTo>
                  <a:cubicBezTo>
                    <a:pt x="9675" y="9490"/>
                    <a:pt x="9652" y="9632"/>
                    <a:pt x="9637" y="9749"/>
                  </a:cubicBezTo>
                  <a:cubicBezTo>
                    <a:pt x="9490" y="10927"/>
                    <a:pt x="9080" y="12122"/>
                    <a:pt x="7090" y="12888"/>
                  </a:cubicBezTo>
                  <a:cubicBezTo>
                    <a:pt x="6489" y="13119"/>
                    <a:pt x="6008" y="13240"/>
                    <a:pt x="5574" y="13240"/>
                  </a:cubicBezTo>
                  <a:cubicBezTo>
                    <a:pt x="4613" y="13240"/>
                    <a:pt x="3881" y="12647"/>
                    <a:pt x="2580" y="11347"/>
                  </a:cubicBezTo>
                  <a:cubicBezTo>
                    <a:pt x="688" y="9453"/>
                    <a:pt x="620" y="6207"/>
                    <a:pt x="1518" y="4114"/>
                  </a:cubicBezTo>
                  <a:cubicBezTo>
                    <a:pt x="2322" y="2236"/>
                    <a:pt x="6394" y="901"/>
                    <a:pt x="7272" y="631"/>
                  </a:cubicBezTo>
                  <a:close/>
                  <a:moveTo>
                    <a:pt x="7357" y="1"/>
                  </a:moveTo>
                  <a:cubicBezTo>
                    <a:pt x="7330" y="1"/>
                    <a:pt x="7303" y="4"/>
                    <a:pt x="7277" y="12"/>
                  </a:cubicBezTo>
                  <a:cubicBezTo>
                    <a:pt x="7061" y="73"/>
                    <a:pt x="1984" y="1525"/>
                    <a:pt x="974" y="3879"/>
                  </a:cubicBezTo>
                  <a:cubicBezTo>
                    <a:pt x="1" y="6152"/>
                    <a:pt x="85" y="9689"/>
                    <a:pt x="2162" y="11765"/>
                  </a:cubicBezTo>
                  <a:cubicBezTo>
                    <a:pt x="3510" y="13111"/>
                    <a:pt x="4373" y="13828"/>
                    <a:pt x="5564" y="13828"/>
                  </a:cubicBezTo>
                  <a:cubicBezTo>
                    <a:pt x="6065" y="13828"/>
                    <a:pt x="6626" y="13700"/>
                    <a:pt x="7303" y="13439"/>
                  </a:cubicBezTo>
                  <a:cubicBezTo>
                    <a:pt x="9588" y="12560"/>
                    <a:pt x="10062" y="11118"/>
                    <a:pt x="10224" y="9822"/>
                  </a:cubicBezTo>
                  <a:cubicBezTo>
                    <a:pt x="10238" y="9710"/>
                    <a:pt x="10259" y="9574"/>
                    <a:pt x="10284" y="9417"/>
                  </a:cubicBezTo>
                  <a:cubicBezTo>
                    <a:pt x="10555" y="7708"/>
                    <a:pt x="11187" y="3709"/>
                    <a:pt x="7566" y="89"/>
                  </a:cubicBezTo>
                  <a:cubicBezTo>
                    <a:pt x="7510" y="31"/>
                    <a:pt x="7434" y="1"/>
                    <a:pt x="7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618;p43">
              <a:extLst>
                <a:ext uri="{FF2B5EF4-FFF2-40B4-BE49-F238E27FC236}">
                  <a16:creationId xmlns:a16="http://schemas.microsoft.com/office/drawing/2014/main" id="{FC7387FE-4062-9B13-D096-2B79F2F4B8CC}"/>
                </a:ext>
              </a:extLst>
            </p:cNvPr>
            <p:cNvSpPr/>
            <p:nvPr/>
          </p:nvSpPr>
          <p:spPr>
            <a:xfrm>
              <a:off x="7973355" y="4437609"/>
              <a:ext cx="264457" cy="218949"/>
            </a:xfrm>
            <a:custGeom>
              <a:avLst/>
              <a:gdLst/>
              <a:ahLst/>
              <a:cxnLst/>
              <a:rect l="l" t="t" r="r" b="b"/>
              <a:pathLst>
                <a:path w="14958" h="12384" extrusionOk="0">
                  <a:moveTo>
                    <a:pt x="2809" y="1"/>
                  </a:moveTo>
                  <a:cubicBezTo>
                    <a:pt x="2412" y="1"/>
                    <a:pt x="2055" y="55"/>
                    <a:pt x="1770" y="185"/>
                  </a:cubicBezTo>
                  <a:cubicBezTo>
                    <a:pt x="1" y="989"/>
                    <a:pt x="1" y="1794"/>
                    <a:pt x="2252" y="5332"/>
                  </a:cubicBezTo>
                  <a:cubicBezTo>
                    <a:pt x="4288" y="8529"/>
                    <a:pt x="9607" y="12384"/>
                    <a:pt x="12155" y="12384"/>
                  </a:cubicBezTo>
                  <a:cubicBezTo>
                    <a:pt x="12426" y="12384"/>
                    <a:pt x="12666" y="12340"/>
                    <a:pt x="12867" y="12248"/>
                  </a:cubicBezTo>
                  <a:cubicBezTo>
                    <a:pt x="14958" y="11282"/>
                    <a:pt x="13028" y="4848"/>
                    <a:pt x="13028" y="4848"/>
                  </a:cubicBezTo>
                  <a:lnTo>
                    <a:pt x="8042" y="1472"/>
                  </a:lnTo>
                  <a:cubicBezTo>
                    <a:pt x="8042" y="1472"/>
                    <a:pt x="4875" y="1"/>
                    <a:pt x="2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619;p43">
              <a:extLst>
                <a:ext uri="{FF2B5EF4-FFF2-40B4-BE49-F238E27FC236}">
                  <a16:creationId xmlns:a16="http://schemas.microsoft.com/office/drawing/2014/main" id="{04ABA6A3-39E7-7355-92D8-7C8B6D3A6E94}"/>
                </a:ext>
              </a:extLst>
            </p:cNvPr>
            <p:cNvSpPr/>
            <p:nvPr/>
          </p:nvSpPr>
          <p:spPr>
            <a:xfrm>
              <a:off x="7973744" y="4432464"/>
              <a:ext cx="269249" cy="229221"/>
            </a:xfrm>
            <a:custGeom>
              <a:avLst/>
              <a:gdLst/>
              <a:ahLst/>
              <a:cxnLst/>
              <a:rect l="l" t="t" r="r" b="b"/>
              <a:pathLst>
                <a:path w="15229" h="12965" extrusionOk="0">
                  <a:moveTo>
                    <a:pt x="2779" y="588"/>
                  </a:moveTo>
                  <a:cubicBezTo>
                    <a:pt x="4380" y="588"/>
                    <a:pt x="6861" y="1554"/>
                    <a:pt x="7873" y="2021"/>
                  </a:cubicBezTo>
                  <a:lnTo>
                    <a:pt x="12752" y="5326"/>
                  </a:lnTo>
                  <a:cubicBezTo>
                    <a:pt x="13275" y="7120"/>
                    <a:pt x="14216" y="11580"/>
                    <a:pt x="12720" y="12270"/>
                  </a:cubicBezTo>
                  <a:cubicBezTo>
                    <a:pt x="12554" y="12347"/>
                    <a:pt x="12353" y="12383"/>
                    <a:pt x="12122" y="12383"/>
                  </a:cubicBezTo>
                  <a:cubicBezTo>
                    <a:pt x="9808" y="12383"/>
                    <a:pt x="4553" y="8722"/>
                    <a:pt x="2479" y="5464"/>
                  </a:cubicBezTo>
                  <a:cubicBezTo>
                    <a:pt x="1296" y="3605"/>
                    <a:pt x="603" y="2313"/>
                    <a:pt x="807" y="1627"/>
                  </a:cubicBezTo>
                  <a:cubicBezTo>
                    <a:pt x="904" y="1299"/>
                    <a:pt x="1213" y="1044"/>
                    <a:pt x="1870" y="745"/>
                  </a:cubicBezTo>
                  <a:cubicBezTo>
                    <a:pt x="2113" y="634"/>
                    <a:pt x="2424" y="588"/>
                    <a:pt x="2779" y="588"/>
                  </a:cubicBezTo>
                  <a:close/>
                  <a:moveTo>
                    <a:pt x="2779" y="0"/>
                  </a:moveTo>
                  <a:cubicBezTo>
                    <a:pt x="2342" y="0"/>
                    <a:pt x="1946" y="61"/>
                    <a:pt x="1626" y="206"/>
                  </a:cubicBezTo>
                  <a:cubicBezTo>
                    <a:pt x="1016" y="483"/>
                    <a:pt x="428" y="826"/>
                    <a:pt x="241" y="1458"/>
                  </a:cubicBezTo>
                  <a:cubicBezTo>
                    <a:pt x="0" y="2269"/>
                    <a:pt x="438" y="3359"/>
                    <a:pt x="1981" y="5781"/>
                  </a:cubicBezTo>
                  <a:cubicBezTo>
                    <a:pt x="4044" y="9023"/>
                    <a:pt x="9425" y="12964"/>
                    <a:pt x="12155" y="12964"/>
                  </a:cubicBezTo>
                  <a:cubicBezTo>
                    <a:pt x="12462" y="12964"/>
                    <a:pt x="12736" y="12914"/>
                    <a:pt x="12969" y="12807"/>
                  </a:cubicBezTo>
                  <a:cubicBezTo>
                    <a:pt x="15228" y="11764"/>
                    <a:pt x="13494" y="5739"/>
                    <a:pt x="13289" y="5055"/>
                  </a:cubicBezTo>
                  <a:cubicBezTo>
                    <a:pt x="13270" y="4989"/>
                    <a:pt x="13229" y="4934"/>
                    <a:pt x="13172" y="4895"/>
                  </a:cubicBezTo>
                  <a:lnTo>
                    <a:pt x="8186" y="1518"/>
                  </a:lnTo>
                  <a:cubicBezTo>
                    <a:pt x="8173" y="1509"/>
                    <a:pt x="8159" y="1502"/>
                    <a:pt x="8145" y="1496"/>
                  </a:cubicBezTo>
                  <a:cubicBezTo>
                    <a:pt x="7987" y="1423"/>
                    <a:pt x="4897" y="0"/>
                    <a:pt x="27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620;p43">
              <a:extLst>
                <a:ext uri="{FF2B5EF4-FFF2-40B4-BE49-F238E27FC236}">
                  <a16:creationId xmlns:a16="http://schemas.microsoft.com/office/drawing/2014/main" id="{05EEE600-8314-ED8A-242B-759FCDA5230F}"/>
                </a:ext>
              </a:extLst>
            </p:cNvPr>
            <p:cNvSpPr/>
            <p:nvPr/>
          </p:nvSpPr>
          <p:spPr>
            <a:xfrm>
              <a:off x="7975035" y="4449843"/>
              <a:ext cx="241951" cy="206715"/>
            </a:xfrm>
            <a:custGeom>
              <a:avLst/>
              <a:gdLst/>
              <a:ahLst/>
              <a:cxnLst/>
              <a:rect l="l" t="t" r="r" b="b"/>
              <a:pathLst>
                <a:path w="13685" h="1169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0" y="732"/>
                    <a:pt x="359" y="1812"/>
                    <a:pt x="2157" y="4640"/>
                  </a:cubicBezTo>
                  <a:cubicBezTo>
                    <a:pt x="4193" y="7837"/>
                    <a:pt x="9512" y="11692"/>
                    <a:pt x="12060" y="11692"/>
                  </a:cubicBezTo>
                  <a:cubicBezTo>
                    <a:pt x="12331" y="11692"/>
                    <a:pt x="12571" y="11648"/>
                    <a:pt x="12772" y="11556"/>
                  </a:cubicBezTo>
                  <a:cubicBezTo>
                    <a:pt x="13303" y="11310"/>
                    <a:pt x="13575" y="10711"/>
                    <a:pt x="13685" y="9954"/>
                  </a:cubicBezTo>
                  <a:lnTo>
                    <a:pt x="13685" y="9954"/>
                  </a:lnTo>
                  <a:cubicBezTo>
                    <a:pt x="13113" y="10196"/>
                    <a:pt x="12537" y="10308"/>
                    <a:pt x="11957" y="10308"/>
                  </a:cubicBezTo>
                  <a:cubicBezTo>
                    <a:pt x="9551" y="10308"/>
                    <a:pt x="7092" y="8376"/>
                    <a:pt x="4730" y="5765"/>
                  </a:cubicBezTo>
                  <a:cubicBezTo>
                    <a:pt x="2685" y="3504"/>
                    <a:pt x="1436" y="1249"/>
                    <a:pt x="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621;p43">
              <a:extLst>
                <a:ext uri="{FF2B5EF4-FFF2-40B4-BE49-F238E27FC236}">
                  <a16:creationId xmlns:a16="http://schemas.microsoft.com/office/drawing/2014/main" id="{32B592BE-4B5F-3CFE-7FB4-23886DA522EE}"/>
                </a:ext>
              </a:extLst>
            </p:cNvPr>
            <p:cNvSpPr/>
            <p:nvPr/>
          </p:nvSpPr>
          <p:spPr>
            <a:xfrm>
              <a:off x="7967627" y="4444610"/>
              <a:ext cx="254999" cy="217075"/>
            </a:xfrm>
            <a:custGeom>
              <a:avLst/>
              <a:gdLst/>
              <a:ahLst/>
              <a:cxnLst/>
              <a:rect l="l" t="t" r="r" b="b"/>
              <a:pathLst>
                <a:path w="14423" h="12278" extrusionOk="0">
                  <a:moveTo>
                    <a:pt x="1192" y="843"/>
                  </a:moveTo>
                  <a:lnTo>
                    <a:pt x="1192" y="843"/>
                  </a:lnTo>
                  <a:cubicBezTo>
                    <a:pt x="1841" y="2108"/>
                    <a:pt x="3058" y="4190"/>
                    <a:pt x="4930" y="6260"/>
                  </a:cubicBezTo>
                  <a:cubicBezTo>
                    <a:pt x="7761" y="9388"/>
                    <a:pt x="10168" y="10908"/>
                    <a:pt x="12354" y="10908"/>
                  </a:cubicBezTo>
                  <a:cubicBezTo>
                    <a:pt x="12813" y="10908"/>
                    <a:pt x="13262" y="10841"/>
                    <a:pt x="13703" y="10708"/>
                  </a:cubicBezTo>
                  <a:lnTo>
                    <a:pt x="13703" y="10708"/>
                  </a:lnTo>
                  <a:cubicBezTo>
                    <a:pt x="13570" y="11157"/>
                    <a:pt x="13357" y="11450"/>
                    <a:pt x="13066" y="11583"/>
                  </a:cubicBezTo>
                  <a:cubicBezTo>
                    <a:pt x="12900" y="11660"/>
                    <a:pt x="12699" y="11696"/>
                    <a:pt x="12469" y="11696"/>
                  </a:cubicBezTo>
                  <a:cubicBezTo>
                    <a:pt x="10154" y="11696"/>
                    <a:pt x="4899" y="8035"/>
                    <a:pt x="2825" y="4777"/>
                  </a:cubicBezTo>
                  <a:cubicBezTo>
                    <a:pt x="1270" y="2332"/>
                    <a:pt x="942" y="1389"/>
                    <a:pt x="1192" y="843"/>
                  </a:cubicBezTo>
                  <a:close/>
                  <a:moveTo>
                    <a:pt x="1249" y="1"/>
                  </a:moveTo>
                  <a:cubicBezTo>
                    <a:pt x="1177" y="1"/>
                    <a:pt x="1108" y="26"/>
                    <a:pt x="1054" y="75"/>
                  </a:cubicBezTo>
                  <a:cubicBezTo>
                    <a:pt x="0" y="1003"/>
                    <a:pt x="596" y="2374"/>
                    <a:pt x="2327" y="5094"/>
                  </a:cubicBezTo>
                  <a:cubicBezTo>
                    <a:pt x="4390" y="8336"/>
                    <a:pt x="9770" y="12277"/>
                    <a:pt x="12501" y="12277"/>
                  </a:cubicBezTo>
                  <a:cubicBezTo>
                    <a:pt x="12808" y="12276"/>
                    <a:pt x="13082" y="12227"/>
                    <a:pt x="13314" y="12118"/>
                  </a:cubicBezTo>
                  <a:cubicBezTo>
                    <a:pt x="13895" y="11852"/>
                    <a:pt x="14258" y="11237"/>
                    <a:pt x="14396" y="10290"/>
                  </a:cubicBezTo>
                  <a:cubicBezTo>
                    <a:pt x="14422" y="10104"/>
                    <a:pt x="14274" y="9952"/>
                    <a:pt x="14103" y="9952"/>
                  </a:cubicBezTo>
                  <a:cubicBezTo>
                    <a:pt x="14065" y="9952"/>
                    <a:pt x="14026" y="9959"/>
                    <a:pt x="13988" y="9976"/>
                  </a:cubicBezTo>
                  <a:cubicBezTo>
                    <a:pt x="13462" y="10199"/>
                    <a:pt x="12921" y="10311"/>
                    <a:pt x="12360" y="10311"/>
                  </a:cubicBezTo>
                  <a:cubicBezTo>
                    <a:pt x="10346" y="10311"/>
                    <a:pt x="8079" y="8858"/>
                    <a:pt x="5369" y="5862"/>
                  </a:cubicBezTo>
                  <a:cubicBezTo>
                    <a:pt x="3323" y="3601"/>
                    <a:pt x="2076" y="1324"/>
                    <a:pt x="1516" y="168"/>
                  </a:cubicBezTo>
                  <a:cubicBezTo>
                    <a:pt x="1476" y="85"/>
                    <a:pt x="1399" y="26"/>
                    <a:pt x="1308" y="7"/>
                  </a:cubicBezTo>
                  <a:cubicBezTo>
                    <a:pt x="1288" y="3"/>
                    <a:pt x="1268" y="1"/>
                    <a:pt x="1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622;p43">
              <a:extLst>
                <a:ext uri="{FF2B5EF4-FFF2-40B4-BE49-F238E27FC236}">
                  <a16:creationId xmlns:a16="http://schemas.microsoft.com/office/drawing/2014/main" id="{40DE360C-D3D3-0726-3606-81549850FC5C}"/>
                </a:ext>
              </a:extLst>
            </p:cNvPr>
            <p:cNvSpPr/>
            <p:nvPr/>
          </p:nvSpPr>
          <p:spPr>
            <a:xfrm>
              <a:off x="8089920" y="3466464"/>
              <a:ext cx="1188591" cy="1193365"/>
            </a:xfrm>
            <a:custGeom>
              <a:avLst/>
              <a:gdLst/>
              <a:ahLst/>
              <a:cxnLst/>
              <a:rect l="l" t="t" r="r" b="b"/>
              <a:pathLst>
                <a:path w="67228" h="67498" extrusionOk="0">
                  <a:moveTo>
                    <a:pt x="45468" y="1"/>
                  </a:moveTo>
                  <a:cubicBezTo>
                    <a:pt x="42438" y="1"/>
                    <a:pt x="35390" y="859"/>
                    <a:pt x="24609" y="7187"/>
                  </a:cubicBezTo>
                  <a:lnTo>
                    <a:pt x="24769" y="12013"/>
                  </a:lnTo>
                  <a:cubicBezTo>
                    <a:pt x="24769" y="12013"/>
                    <a:pt x="14958" y="15710"/>
                    <a:pt x="10133" y="19088"/>
                  </a:cubicBezTo>
                  <a:cubicBezTo>
                    <a:pt x="5308" y="22466"/>
                    <a:pt x="2091" y="25040"/>
                    <a:pt x="1609" y="28255"/>
                  </a:cubicBezTo>
                  <a:cubicBezTo>
                    <a:pt x="1127" y="31472"/>
                    <a:pt x="1448" y="56401"/>
                    <a:pt x="1448" y="56401"/>
                  </a:cubicBezTo>
                  <a:cubicBezTo>
                    <a:pt x="1448" y="56401"/>
                    <a:pt x="0" y="56723"/>
                    <a:pt x="484" y="57687"/>
                  </a:cubicBezTo>
                  <a:cubicBezTo>
                    <a:pt x="967" y="58653"/>
                    <a:pt x="1931" y="62191"/>
                    <a:pt x="3218" y="62512"/>
                  </a:cubicBezTo>
                  <a:cubicBezTo>
                    <a:pt x="4048" y="62720"/>
                    <a:pt x="5012" y="63062"/>
                    <a:pt x="5678" y="63062"/>
                  </a:cubicBezTo>
                  <a:cubicBezTo>
                    <a:pt x="6044" y="63062"/>
                    <a:pt x="6320" y="62958"/>
                    <a:pt x="6434" y="62673"/>
                  </a:cubicBezTo>
                  <a:cubicBezTo>
                    <a:pt x="6756" y="61868"/>
                    <a:pt x="7720" y="57044"/>
                    <a:pt x="8364" y="55436"/>
                  </a:cubicBezTo>
                  <a:cubicBezTo>
                    <a:pt x="9007" y="53827"/>
                    <a:pt x="10133" y="46268"/>
                    <a:pt x="11098" y="40961"/>
                  </a:cubicBezTo>
                  <a:cubicBezTo>
                    <a:pt x="12063" y="35653"/>
                    <a:pt x="12063" y="31955"/>
                    <a:pt x="12063" y="31955"/>
                  </a:cubicBezTo>
                  <a:cubicBezTo>
                    <a:pt x="12063" y="31955"/>
                    <a:pt x="16405" y="31472"/>
                    <a:pt x="22034" y="29542"/>
                  </a:cubicBezTo>
                  <a:cubicBezTo>
                    <a:pt x="27663" y="27612"/>
                    <a:pt x="35866" y="24074"/>
                    <a:pt x="35866" y="24074"/>
                  </a:cubicBezTo>
                  <a:cubicBezTo>
                    <a:pt x="35866" y="24074"/>
                    <a:pt x="42459" y="40639"/>
                    <a:pt x="43907" y="43857"/>
                  </a:cubicBezTo>
                  <a:cubicBezTo>
                    <a:pt x="45355" y="47074"/>
                    <a:pt x="50984" y="54311"/>
                    <a:pt x="52110" y="56401"/>
                  </a:cubicBezTo>
                  <a:cubicBezTo>
                    <a:pt x="53235" y="58492"/>
                    <a:pt x="60312" y="67498"/>
                    <a:pt x="60312" y="67498"/>
                  </a:cubicBezTo>
                  <a:cubicBezTo>
                    <a:pt x="60312" y="67498"/>
                    <a:pt x="63047" y="65085"/>
                    <a:pt x="64816" y="65085"/>
                  </a:cubicBezTo>
                  <a:lnTo>
                    <a:pt x="67228" y="65085"/>
                  </a:lnTo>
                  <a:cubicBezTo>
                    <a:pt x="67228" y="65085"/>
                    <a:pt x="64332" y="57043"/>
                    <a:pt x="61921" y="52219"/>
                  </a:cubicBezTo>
                  <a:cubicBezTo>
                    <a:pt x="59509" y="47395"/>
                    <a:pt x="54522" y="39513"/>
                    <a:pt x="54522" y="39513"/>
                  </a:cubicBezTo>
                  <a:cubicBezTo>
                    <a:pt x="54522" y="39513"/>
                    <a:pt x="50021" y="11374"/>
                    <a:pt x="49858" y="9439"/>
                  </a:cubicBezTo>
                  <a:cubicBezTo>
                    <a:pt x="49547" y="5726"/>
                    <a:pt x="47168" y="120"/>
                    <a:pt x="47168" y="120"/>
                  </a:cubicBezTo>
                  <a:cubicBezTo>
                    <a:pt x="47168" y="120"/>
                    <a:pt x="46596" y="1"/>
                    <a:pt x="45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623;p43">
              <a:extLst>
                <a:ext uri="{FF2B5EF4-FFF2-40B4-BE49-F238E27FC236}">
                  <a16:creationId xmlns:a16="http://schemas.microsoft.com/office/drawing/2014/main" id="{4C2C854E-9935-AC85-DA58-B112DF6885F7}"/>
                </a:ext>
              </a:extLst>
            </p:cNvPr>
            <p:cNvSpPr/>
            <p:nvPr/>
          </p:nvSpPr>
          <p:spPr>
            <a:xfrm>
              <a:off x="8090291" y="3461072"/>
              <a:ext cx="1194372" cy="1203990"/>
            </a:xfrm>
            <a:custGeom>
              <a:avLst/>
              <a:gdLst/>
              <a:ahLst/>
              <a:cxnLst/>
              <a:rect l="l" t="t" r="r" b="b"/>
              <a:pathLst>
                <a:path w="67555" h="68099" extrusionOk="0">
                  <a:moveTo>
                    <a:pt x="45500" y="609"/>
                  </a:moveTo>
                  <a:cubicBezTo>
                    <a:pt x="46230" y="609"/>
                    <a:pt x="46711" y="659"/>
                    <a:pt x="46938" y="691"/>
                  </a:cubicBezTo>
                  <a:cubicBezTo>
                    <a:pt x="47314" y="1606"/>
                    <a:pt x="49268" y="6482"/>
                    <a:pt x="49543" y="9769"/>
                  </a:cubicBezTo>
                  <a:cubicBezTo>
                    <a:pt x="49704" y="11694"/>
                    <a:pt x="54026" y="38717"/>
                    <a:pt x="54210" y="39865"/>
                  </a:cubicBezTo>
                  <a:cubicBezTo>
                    <a:pt x="54216" y="39905"/>
                    <a:pt x="54230" y="39943"/>
                    <a:pt x="54252" y="39977"/>
                  </a:cubicBezTo>
                  <a:cubicBezTo>
                    <a:pt x="54302" y="40055"/>
                    <a:pt x="59257" y="47900"/>
                    <a:pt x="61636" y="52657"/>
                  </a:cubicBezTo>
                  <a:cubicBezTo>
                    <a:pt x="63708" y="56803"/>
                    <a:pt x="66169" y="63417"/>
                    <a:pt x="66785" y="65094"/>
                  </a:cubicBezTo>
                  <a:lnTo>
                    <a:pt x="64795" y="65094"/>
                  </a:lnTo>
                  <a:cubicBezTo>
                    <a:pt x="63230" y="65094"/>
                    <a:pt x="61055" y="66781"/>
                    <a:pt x="60334" y="67378"/>
                  </a:cubicBezTo>
                  <a:cubicBezTo>
                    <a:pt x="59201" y="65930"/>
                    <a:pt x="53348" y="58420"/>
                    <a:pt x="52349" y="56566"/>
                  </a:cubicBezTo>
                  <a:cubicBezTo>
                    <a:pt x="51897" y="55725"/>
                    <a:pt x="50754" y="54102"/>
                    <a:pt x="49429" y="52222"/>
                  </a:cubicBezTo>
                  <a:cubicBezTo>
                    <a:pt x="47465" y="49432"/>
                    <a:pt x="45022" y="45961"/>
                    <a:pt x="44157" y="44040"/>
                  </a:cubicBezTo>
                  <a:cubicBezTo>
                    <a:pt x="42728" y="40866"/>
                    <a:pt x="36186" y="24434"/>
                    <a:pt x="36119" y="24269"/>
                  </a:cubicBezTo>
                  <a:cubicBezTo>
                    <a:pt x="36075" y="24157"/>
                    <a:pt x="35966" y="24083"/>
                    <a:pt x="35845" y="24083"/>
                  </a:cubicBezTo>
                  <a:cubicBezTo>
                    <a:pt x="35804" y="24083"/>
                    <a:pt x="35765" y="24092"/>
                    <a:pt x="35728" y="24107"/>
                  </a:cubicBezTo>
                  <a:cubicBezTo>
                    <a:pt x="35646" y="24142"/>
                    <a:pt x="27472" y="27662"/>
                    <a:pt x="21919" y="29567"/>
                  </a:cubicBezTo>
                  <a:cubicBezTo>
                    <a:pt x="16388" y="31463"/>
                    <a:pt x="12053" y="31961"/>
                    <a:pt x="12010" y="31966"/>
                  </a:cubicBezTo>
                  <a:cubicBezTo>
                    <a:pt x="11860" y="31982"/>
                    <a:pt x="11747" y="32109"/>
                    <a:pt x="11747" y="32259"/>
                  </a:cubicBezTo>
                  <a:cubicBezTo>
                    <a:pt x="11747" y="32297"/>
                    <a:pt x="11736" y="35997"/>
                    <a:pt x="10788" y="41212"/>
                  </a:cubicBezTo>
                  <a:cubicBezTo>
                    <a:pt x="10502" y="42782"/>
                    <a:pt x="10202" y="44547"/>
                    <a:pt x="9906" y="46298"/>
                  </a:cubicBezTo>
                  <a:cubicBezTo>
                    <a:pt x="9220" y="50344"/>
                    <a:pt x="8510" y="54527"/>
                    <a:pt x="8070" y="55630"/>
                  </a:cubicBezTo>
                  <a:cubicBezTo>
                    <a:pt x="7686" y="56594"/>
                    <a:pt x="7188" y="58680"/>
                    <a:pt x="6789" y="60355"/>
                  </a:cubicBezTo>
                  <a:cubicBezTo>
                    <a:pt x="6520" y="61487"/>
                    <a:pt x="6264" y="62555"/>
                    <a:pt x="6139" y="62868"/>
                  </a:cubicBezTo>
                  <a:cubicBezTo>
                    <a:pt x="6081" y="63015"/>
                    <a:pt x="5904" y="63071"/>
                    <a:pt x="5662" y="63071"/>
                  </a:cubicBezTo>
                  <a:cubicBezTo>
                    <a:pt x="5218" y="63071"/>
                    <a:pt x="4552" y="62884"/>
                    <a:pt x="3976" y="62721"/>
                  </a:cubicBezTo>
                  <a:cubicBezTo>
                    <a:pt x="3736" y="62654"/>
                    <a:pt x="3498" y="62588"/>
                    <a:pt x="3269" y="62530"/>
                  </a:cubicBezTo>
                  <a:cubicBezTo>
                    <a:pt x="2444" y="62323"/>
                    <a:pt x="1647" y="60214"/>
                    <a:pt x="1171" y="58955"/>
                  </a:cubicBezTo>
                  <a:cubicBezTo>
                    <a:pt x="1000" y="58500"/>
                    <a:pt x="852" y="58107"/>
                    <a:pt x="728" y="57860"/>
                  </a:cubicBezTo>
                  <a:cubicBezTo>
                    <a:pt x="629" y="57661"/>
                    <a:pt x="659" y="57547"/>
                    <a:pt x="692" y="57479"/>
                  </a:cubicBezTo>
                  <a:cubicBezTo>
                    <a:pt x="823" y="57202"/>
                    <a:pt x="1326" y="57032"/>
                    <a:pt x="1492" y="56994"/>
                  </a:cubicBezTo>
                  <a:cubicBezTo>
                    <a:pt x="1630" y="56964"/>
                    <a:pt x="1725" y="56842"/>
                    <a:pt x="1724" y="56702"/>
                  </a:cubicBezTo>
                  <a:cubicBezTo>
                    <a:pt x="1720" y="56452"/>
                    <a:pt x="1408" y="31761"/>
                    <a:pt x="1881" y="28604"/>
                  </a:cubicBezTo>
                  <a:cubicBezTo>
                    <a:pt x="2361" y="25408"/>
                    <a:pt x="5816" y="22762"/>
                    <a:pt x="10283" y="19636"/>
                  </a:cubicBezTo>
                  <a:cubicBezTo>
                    <a:pt x="15022" y="16319"/>
                    <a:pt x="24754" y="12631"/>
                    <a:pt x="24852" y="12593"/>
                  </a:cubicBezTo>
                  <a:cubicBezTo>
                    <a:pt x="24971" y="12549"/>
                    <a:pt x="25047" y="12433"/>
                    <a:pt x="25044" y="12307"/>
                  </a:cubicBezTo>
                  <a:lnTo>
                    <a:pt x="24889" y="7659"/>
                  </a:lnTo>
                  <a:cubicBezTo>
                    <a:pt x="35552" y="1431"/>
                    <a:pt x="42553" y="609"/>
                    <a:pt x="45500" y="609"/>
                  </a:cubicBezTo>
                  <a:close/>
                  <a:moveTo>
                    <a:pt x="45389" y="0"/>
                  </a:moveTo>
                  <a:cubicBezTo>
                    <a:pt x="42284" y="0"/>
                    <a:pt x="35248" y="893"/>
                    <a:pt x="24438" y="7237"/>
                  </a:cubicBezTo>
                  <a:cubicBezTo>
                    <a:pt x="24345" y="7293"/>
                    <a:pt x="24288" y="7395"/>
                    <a:pt x="24292" y="7503"/>
                  </a:cubicBezTo>
                  <a:lnTo>
                    <a:pt x="24446" y="12117"/>
                  </a:lnTo>
                  <a:cubicBezTo>
                    <a:pt x="23025" y="12663"/>
                    <a:pt x="14363" y="16057"/>
                    <a:pt x="9943" y="19152"/>
                  </a:cubicBezTo>
                  <a:cubicBezTo>
                    <a:pt x="5359" y="22359"/>
                    <a:pt x="1811" y="25087"/>
                    <a:pt x="1297" y="28517"/>
                  </a:cubicBezTo>
                  <a:cubicBezTo>
                    <a:pt x="835" y="31594"/>
                    <a:pt x="1097" y="53832"/>
                    <a:pt x="1130" y="56485"/>
                  </a:cubicBezTo>
                  <a:cubicBezTo>
                    <a:pt x="835" y="56586"/>
                    <a:pt x="357" y="56808"/>
                    <a:pt x="158" y="57224"/>
                  </a:cubicBezTo>
                  <a:cubicBezTo>
                    <a:pt x="67" y="57416"/>
                    <a:pt x="0" y="57727"/>
                    <a:pt x="198" y="58124"/>
                  </a:cubicBezTo>
                  <a:cubicBezTo>
                    <a:pt x="309" y="58344"/>
                    <a:pt x="452" y="58724"/>
                    <a:pt x="619" y="59164"/>
                  </a:cubicBezTo>
                  <a:cubicBezTo>
                    <a:pt x="1202" y="60709"/>
                    <a:pt x="2000" y="62822"/>
                    <a:pt x="3125" y="63104"/>
                  </a:cubicBezTo>
                  <a:cubicBezTo>
                    <a:pt x="3348" y="63159"/>
                    <a:pt x="3582" y="63225"/>
                    <a:pt x="3815" y="63291"/>
                  </a:cubicBezTo>
                  <a:cubicBezTo>
                    <a:pt x="4469" y="63476"/>
                    <a:pt x="5135" y="63663"/>
                    <a:pt x="5670" y="63663"/>
                  </a:cubicBezTo>
                  <a:cubicBezTo>
                    <a:pt x="6145" y="63663"/>
                    <a:pt x="6517" y="63515"/>
                    <a:pt x="6688" y="63088"/>
                  </a:cubicBezTo>
                  <a:cubicBezTo>
                    <a:pt x="6829" y="62735"/>
                    <a:pt x="7065" y="61745"/>
                    <a:pt x="7363" y="60493"/>
                  </a:cubicBezTo>
                  <a:cubicBezTo>
                    <a:pt x="7759" y="58835"/>
                    <a:pt x="8250" y="56772"/>
                    <a:pt x="8618" y="55851"/>
                  </a:cubicBezTo>
                  <a:cubicBezTo>
                    <a:pt x="9083" y="54687"/>
                    <a:pt x="9765" y="50661"/>
                    <a:pt x="10489" y="46397"/>
                  </a:cubicBezTo>
                  <a:cubicBezTo>
                    <a:pt x="10785" y="44649"/>
                    <a:pt x="11084" y="42885"/>
                    <a:pt x="11368" y="41319"/>
                  </a:cubicBezTo>
                  <a:cubicBezTo>
                    <a:pt x="12183" y="36839"/>
                    <a:pt x="12314" y="33459"/>
                    <a:pt x="12335" y="32521"/>
                  </a:cubicBezTo>
                  <a:cubicBezTo>
                    <a:pt x="13357" y="32383"/>
                    <a:pt x="17288" y="31781"/>
                    <a:pt x="22110" y="30126"/>
                  </a:cubicBezTo>
                  <a:cubicBezTo>
                    <a:pt x="27102" y="28415"/>
                    <a:pt x="34195" y="25406"/>
                    <a:pt x="35682" y="24771"/>
                  </a:cubicBezTo>
                  <a:cubicBezTo>
                    <a:pt x="36560" y="26971"/>
                    <a:pt x="42287" y="41328"/>
                    <a:pt x="43618" y="44283"/>
                  </a:cubicBezTo>
                  <a:cubicBezTo>
                    <a:pt x="44505" y="46257"/>
                    <a:pt x="46865" y="49607"/>
                    <a:pt x="48947" y="52563"/>
                  </a:cubicBezTo>
                  <a:cubicBezTo>
                    <a:pt x="50259" y="54427"/>
                    <a:pt x="51394" y="56037"/>
                    <a:pt x="51829" y="56847"/>
                  </a:cubicBezTo>
                  <a:cubicBezTo>
                    <a:pt x="52953" y="58935"/>
                    <a:pt x="59769" y="67617"/>
                    <a:pt x="60058" y="67985"/>
                  </a:cubicBezTo>
                  <a:cubicBezTo>
                    <a:pt x="60108" y="68049"/>
                    <a:pt x="60183" y="68090"/>
                    <a:pt x="60263" y="68097"/>
                  </a:cubicBezTo>
                  <a:cubicBezTo>
                    <a:pt x="60273" y="68098"/>
                    <a:pt x="60282" y="68098"/>
                    <a:pt x="60291" y="68098"/>
                  </a:cubicBezTo>
                  <a:cubicBezTo>
                    <a:pt x="60363" y="68098"/>
                    <a:pt x="60432" y="68073"/>
                    <a:pt x="60486" y="68025"/>
                  </a:cubicBezTo>
                  <a:cubicBezTo>
                    <a:pt x="60514" y="68001"/>
                    <a:pt x="63158" y="65686"/>
                    <a:pt x="64795" y="65686"/>
                  </a:cubicBezTo>
                  <a:lnTo>
                    <a:pt x="67207" y="65686"/>
                  </a:lnTo>
                  <a:cubicBezTo>
                    <a:pt x="67411" y="65686"/>
                    <a:pt x="67554" y="65483"/>
                    <a:pt x="67485" y="65291"/>
                  </a:cubicBezTo>
                  <a:cubicBezTo>
                    <a:pt x="67456" y="65210"/>
                    <a:pt x="64557" y="57176"/>
                    <a:pt x="62164" y="52392"/>
                  </a:cubicBezTo>
                  <a:cubicBezTo>
                    <a:pt x="59874" y="47813"/>
                    <a:pt x="55220" y="40404"/>
                    <a:pt x="54784" y="39713"/>
                  </a:cubicBezTo>
                  <a:cubicBezTo>
                    <a:pt x="54551" y="38256"/>
                    <a:pt x="50288" y="11581"/>
                    <a:pt x="50132" y="9720"/>
                  </a:cubicBezTo>
                  <a:cubicBezTo>
                    <a:pt x="49821" y="6004"/>
                    <a:pt x="47517" y="541"/>
                    <a:pt x="47419" y="310"/>
                  </a:cubicBezTo>
                  <a:cubicBezTo>
                    <a:pt x="47381" y="221"/>
                    <a:pt x="47302" y="155"/>
                    <a:pt x="47207" y="135"/>
                  </a:cubicBezTo>
                  <a:cubicBezTo>
                    <a:pt x="47122" y="118"/>
                    <a:pt x="46513" y="0"/>
                    <a:pt x="45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624;p43">
              <a:extLst>
                <a:ext uri="{FF2B5EF4-FFF2-40B4-BE49-F238E27FC236}">
                  <a16:creationId xmlns:a16="http://schemas.microsoft.com/office/drawing/2014/main" id="{A16C2B2C-6F8D-CE8E-CA9F-5D99B148B4BC}"/>
                </a:ext>
              </a:extLst>
            </p:cNvPr>
            <p:cNvSpPr/>
            <p:nvPr/>
          </p:nvSpPr>
          <p:spPr>
            <a:xfrm>
              <a:off x="9070930" y="4590488"/>
              <a:ext cx="235727" cy="205972"/>
            </a:xfrm>
            <a:custGeom>
              <a:avLst/>
              <a:gdLst/>
              <a:ahLst/>
              <a:cxnLst/>
              <a:rect l="l" t="t" r="r" b="b"/>
              <a:pathLst>
                <a:path w="13333" h="11650" extrusionOk="0">
                  <a:moveTo>
                    <a:pt x="9191" y="1"/>
                  </a:moveTo>
                  <a:cubicBezTo>
                    <a:pt x="8006" y="1"/>
                    <a:pt x="6490" y="869"/>
                    <a:pt x="4825" y="3922"/>
                  </a:cubicBezTo>
                  <a:cubicBezTo>
                    <a:pt x="4825" y="3922"/>
                    <a:pt x="3861" y="5529"/>
                    <a:pt x="3699" y="6013"/>
                  </a:cubicBezTo>
                  <a:cubicBezTo>
                    <a:pt x="3538" y="6495"/>
                    <a:pt x="0" y="6977"/>
                    <a:pt x="483" y="8586"/>
                  </a:cubicBezTo>
                  <a:cubicBezTo>
                    <a:pt x="965" y="10194"/>
                    <a:pt x="4664" y="11481"/>
                    <a:pt x="6434" y="11642"/>
                  </a:cubicBezTo>
                  <a:cubicBezTo>
                    <a:pt x="6491" y="11647"/>
                    <a:pt x="6549" y="11649"/>
                    <a:pt x="6609" y="11649"/>
                  </a:cubicBezTo>
                  <a:cubicBezTo>
                    <a:pt x="8426" y="11649"/>
                    <a:pt x="11761" y="9369"/>
                    <a:pt x="12384" y="8746"/>
                  </a:cubicBezTo>
                  <a:cubicBezTo>
                    <a:pt x="12764" y="8366"/>
                    <a:pt x="13332" y="5869"/>
                    <a:pt x="13028" y="3920"/>
                  </a:cubicBezTo>
                  <a:cubicBezTo>
                    <a:pt x="12817" y="2576"/>
                    <a:pt x="11741" y="1508"/>
                    <a:pt x="11741" y="1508"/>
                  </a:cubicBezTo>
                  <a:cubicBezTo>
                    <a:pt x="11741" y="1508"/>
                    <a:pt x="10753" y="1"/>
                    <a:pt x="9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625;p43">
              <a:extLst>
                <a:ext uri="{FF2B5EF4-FFF2-40B4-BE49-F238E27FC236}">
                  <a16:creationId xmlns:a16="http://schemas.microsoft.com/office/drawing/2014/main" id="{FE9234AE-17D6-46F2-F40D-D57E460B63B3}"/>
                </a:ext>
              </a:extLst>
            </p:cNvPr>
            <p:cNvSpPr/>
            <p:nvPr/>
          </p:nvSpPr>
          <p:spPr>
            <a:xfrm>
              <a:off x="9067305" y="4585254"/>
              <a:ext cx="244497" cy="216421"/>
            </a:xfrm>
            <a:custGeom>
              <a:avLst/>
              <a:gdLst/>
              <a:ahLst/>
              <a:cxnLst/>
              <a:rect l="l" t="t" r="r" b="b"/>
              <a:pathLst>
                <a:path w="13829" h="12241" extrusionOk="0">
                  <a:moveTo>
                    <a:pt x="9394" y="593"/>
                  </a:moveTo>
                  <a:cubicBezTo>
                    <a:pt x="10775" y="593"/>
                    <a:pt x="11689" y="1954"/>
                    <a:pt x="11699" y="1968"/>
                  </a:cubicBezTo>
                  <a:cubicBezTo>
                    <a:pt x="11710" y="1984"/>
                    <a:pt x="11723" y="2000"/>
                    <a:pt x="11738" y="2014"/>
                  </a:cubicBezTo>
                  <a:cubicBezTo>
                    <a:pt x="11748" y="2024"/>
                    <a:pt x="12748" y="3028"/>
                    <a:pt x="12940" y="4263"/>
                  </a:cubicBezTo>
                  <a:cubicBezTo>
                    <a:pt x="13238" y="6172"/>
                    <a:pt x="12651" y="8564"/>
                    <a:pt x="12380" y="8833"/>
                  </a:cubicBezTo>
                  <a:cubicBezTo>
                    <a:pt x="11788" y="9425"/>
                    <a:pt x="8535" y="11650"/>
                    <a:pt x="6824" y="11650"/>
                  </a:cubicBezTo>
                  <a:cubicBezTo>
                    <a:pt x="6769" y="11650"/>
                    <a:pt x="6717" y="11648"/>
                    <a:pt x="6665" y="11643"/>
                  </a:cubicBezTo>
                  <a:cubicBezTo>
                    <a:pt x="4917" y="11483"/>
                    <a:pt x="1393" y="10203"/>
                    <a:pt x="971" y="8797"/>
                  </a:cubicBezTo>
                  <a:cubicBezTo>
                    <a:pt x="744" y="8040"/>
                    <a:pt x="1814" y="7560"/>
                    <a:pt x="3029" y="7097"/>
                  </a:cubicBezTo>
                  <a:cubicBezTo>
                    <a:pt x="3689" y="6844"/>
                    <a:pt x="4088" y="6693"/>
                    <a:pt x="4185" y="6402"/>
                  </a:cubicBezTo>
                  <a:cubicBezTo>
                    <a:pt x="4307" y="6032"/>
                    <a:pt x="5020" y="4811"/>
                    <a:pt x="5283" y="4370"/>
                  </a:cubicBezTo>
                  <a:cubicBezTo>
                    <a:pt x="5286" y="4366"/>
                    <a:pt x="5287" y="4362"/>
                    <a:pt x="5289" y="4360"/>
                  </a:cubicBezTo>
                  <a:cubicBezTo>
                    <a:pt x="6603" y="1953"/>
                    <a:pt x="7991" y="651"/>
                    <a:pt x="9306" y="595"/>
                  </a:cubicBezTo>
                  <a:cubicBezTo>
                    <a:pt x="9335" y="593"/>
                    <a:pt x="9365" y="593"/>
                    <a:pt x="9394" y="593"/>
                  </a:cubicBezTo>
                  <a:close/>
                  <a:moveTo>
                    <a:pt x="9421" y="0"/>
                  </a:moveTo>
                  <a:cubicBezTo>
                    <a:pt x="9376" y="0"/>
                    <a:pt x="9331" y="1"/>
                    <a:pt x="9285" y="4"/>
                  </a:cubicBezTo>
                  <a:cubicBezTo>
                    <a:pt x="7731" y="67"/>
                    <a:pt x="6212" y="1435"/>
                    <a:pt x="4773" y="4070"/>
                  </a:cubicBezTo>
                  <a:cubicBezTo>
                    <a:pt x="4659" y="4262"/>
                    <a:pt x="3789" y="5721"/>
                    <a:pt x="3646" y="6173"/>
                  </a:cubicBezTo>
                  <a:cubicBezTo>
                    <a:pt x="3567" y="6258"/>
                    <a:pt x="3134" y="6423"/>
                    <a:pt x="2819" y="6544"/>
                  </a:cubicBezTo>
                  <a:cubicBezTo>
                    <a:pt x="1696" y="6972"/>
                    <a:pt x="0" y="7621"/>
                    <a:pt x="404" y="8967"/>
                  </a:cubicBezTo>
                  <a:cubicBezTo>
                    <a:pt x="943" y="10763"/>
                    <a:pt x="4787" y="12066"/>
                    <a:pt x="6611" y="12232"/>
                  </a:cubicBezTo>
                  <a:cubicBezTo>
                    <a:pt x="6673" y="12238"/>
                    <a:pt x="6737" y="12240"/>
                    <a:pt x="6804" y="12240"/>
                  </a:cubicBezTo>
                  <a:cubicBezTo>
                    <a:pt x="8719" y="12240"/>
                    <a:pt x="12126" y="9923"/>
                    <a:pt x="12798" y="9252"/>
                  </a:cubicBezTo>
                  <a:cubicBezTo>
                    <a:pt x="13292" y="8758"/>
                    <a:pt x="13828" y="6114"/>
                    <a:pt x="13525" y="4172"/>
                  </a:cubicBezTo>
                  <a:cubicBezTo>
                    <a:pt x="13316" y="2839"/>
                    <a:pt x="12339" y="1785"/>
                    <a:pt x="12175" y="1618"/>
                  </a:cubicBezTo>
                  <a:cubicBezTo>
                    <a:pt x="12026" y="1401"/>
                    <a:pt x="11011" y="0"/>
                    <a:pt x="9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626;p43">
              <a:extLst>
                <a:ext uri="{FF2B5EF4-FFF2-40B4-BE49-F238E27FC236}">
                  <a16:creationId xmlns:a16="http://schemas.microsoft.com/office/drawing/2014/main" id="{6206B92E-C26A-84F7-D094-20889F813235}"/>
                </a:ext>
              </a:extLst>
            </p:cNvPr>
            <p:cNvSpPr/>
            <p:nvPr/>
          </p:nvSpPr>
          <p:spPr>
            <a:xfrm>
              <a:off x="9078355" y="4620950"/>
              <a:ext cx="228302" cy="175509"/>
            </a:xfrm>
            <a:custGeom>
              <a:avLst/>
              <a:gdLst/>
              <a:ahLst/>
              <a:cxnLst/>
              <a:rect l="l" t="t" r="r" b="b"/>
              <a:pathLst>
                <a:path w="12913" h="9927" extrusionOk="0">
                  <a:moveTo>
                    <a:pt x="11513" y="0"/>
                  </a:moveTo>
                  <a:cubicBezTo>
                    <a:pt x="10297" y="76"/>
                    <a:pt x="8877" y="435"/>
                    <a:pt x="7943" y="1555"/>
                  </a:cubicBezTo>
                  <a:cubicBezTo>
                    <a:pt x="6335" y="3485"/>
                    <a:pt x="7140" y="7828"/>
                    <a:pt x="5210" y="8471"/>
                  </a:cubicBezTo>
                  <a:cubicBezTo>
                    <a:pt x="5042" y="8527"/>
                    <a:pt x="4859" y="8552"/>
                    <a:pt x="4666" y="8552"/>
                  </a:cubicBezTo>
                  <a:cubicBezTo>
                    <a:pt x="3202" y="8552"/>
                    <a:pt x="1121" y="7087"/>
                    <a:pt x="74" y="6270"/>
                  </a:cubicBezTo>
                  <a:cubicBezTo>
                    <a:pt x="6" y="6462"/>
                    <a:pt x="1" y="6669"/>
                    <a:pt x="63" y="6863"/>
                  </a:cubicBezTo>
                  <a:cubicBezTo>
                    <a:pt x="545" y="8471"/>
                    <a:pt x="4244" y="9758"/>
                    <a:pt x="6014" y="9919"/>
                  </a:cubicBezTo>
                  <a:cubicBezTo>
                    <a:pt x="6071" y="9924"/>
                    <a:pt x="6129" y="9926"/>
                    <a:pt x="6189" y="9926"/>
                  </a:cubicBezTo>
                  <a:cubicBezTo>
                    <a:pt x="8006" y="9926"/>
                    <a:pt x="11341" y="7646"/>
                    <a:pt x="11964" y="7023"/>
                  </a:cubicBezTo>
                  <a:cubicBezTo>
                    <a:pt x="12344" y="6643"/>
                    <a:pt x="12912" y="4148"/>
                    <a:pt x="12608" y="2199"/>
                  </a:cubicBezTo>
                  <a:cubicBezTo>
                    <a:pt x="12453" y="1210"/>
                    <a:pt x="11833" y="375"/>
                    <a:pt x="1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627;p43">
              <a:extLst>
                <a:ext uri="{FF2B5EF4-FFF2-40B4-BE49-F238E27FC236}">
                  <a16:creationId xmlns:a16="http://schemas.microsoft.com/office/drawing/2014/main" id="{DBAE3949-9570-CEE6-E611-6BF44DE4FBAB}"/>
                </a:ext>
              </a:extLst>
            </p:cNvPr>
            <p:cNvSpPr/>
            <p:nvPr/>
          </p:nvSpPr>
          <p:spPr>
            <a:xfrm>
              <a:off x="9073069" y="4615717"/>
              <a:ext cx="238733" cy="185958"/>
            </a:xfrm>
            <a:custGeom>
              <a:avLst/>
              <a:gdLst/>
              <a:ahLst/>
              <a:cxnLst/>
              <a:rect l="l" t="t" r="r" b="b"/>
              <a:pathLst>
                <a:path w="13503" h="10518" extrusionOk="0">
                  <a:moveTo>
                    <a:pt x="11683" y="602"/>
                  </a:moveTo>
                  <a:cubicBezTo>
                    <a:pt x="12011" y="1010"/>
                    <a:pt x="12486" y="1722"/>
                    <a:pt x="12614" y="2540"/>
                  </a:cubicBezTo>
                  <a:cubicBezTo>
                    <a:pt x="12912" y="4449"/>
                    <a:pt x="12325" y="6841"/>
                    <a:pt x="12054" y="7110"/>
                  </a:cubicBezTo>
                  <a:cubicBezTo>
                    <a:pt x="11462" y="7702"/>
                    <a:pt x="8209" y="9927"/>
                    <a:pt x="6498" y="9927"/>
                  </a:cubicBezTo>
                  <a:cubicBezTo>
                    <a:pt x="6443" y="9927"/>
                    <a:pt x="6391" y="9925"/>
                    <a:pt x="6339" y="9920"/>
                  </a:cubicBezTo>
                  <a:cubicBezTo>
                    <a:pt x="4631" y="9764"/>
                    <a:pt x="1225" y="8537"/>
                    <a:pt x="678" y="7169"/>
                  </a:cubicBezTo>
                  <a:lnTo>
                    <a:pt x="678" y="7169"/>
                  </a:lnTo>
                  <a:cubicBezTo>
                    <a:pt x="1890" y="8061"/>
                    <a:pt x="3638" y="9142"/>
                    <a:pt x="4977" y="9142"/>
                  </a:cubicBezTo>
                  <a:cubicBezTo>
                    <a:pt x="5198" y="9142"/>
                    <a:pt x="5407" y="9112"/>
                    <a:pt x="5602" y="9048"/>
                  </a:cubicBezTo>
                  <a:cubicBezTo>
                    <a:pt x="6819" y="8641"/>
                    <a:pt x="7077" y="7100"/>
                    <a:pt x="7350" y="5470"/>
                  </a:cubicBezTo>
                  <a:cubicBezTo>
                    <a:pt x="7565" y="4187"/>
                    <a:pt x="7786" y="2860"/>
                    <a:pt x="8470" y="2040"/>
                  </a:cubicBezTo>
                  <a:cubicBezTo>
                    <a:pt x="9170" y="1200"/>
                    <a:pt x="10250" y="717"/>
                    <a:pt x="11683" y="602"/>
                  </a:cubicBezTo>
                  <a:close/>
                  <a:moveTo>
                    <a:pt x="11822" y="0"/>
                  </a:moveTo>
                  <a:cubicBezTo>
                    <a:pt x="11814" y="0"/>
                    <a:pt x="11805" y="1"/>
                    <a:pt x="11796" y="2"/>
                  </a:cubicBezTo>
                  <a:cubicBezTo>
                    <a:pt x="10120" y="105"/>
                    <a:pt x="8849" y="663"/>
                    <a:pt x="8016" y="1662"/>
                  </a:cubicBezTo>
                  <a:cubicBezTo>
                    <a:pt x="7231" y="2604"/>
                    <a:pt x="6995" y="4012"/>
                    <a:pt x="6768" y="5373"/>
                  </a:cubicBezTo>
                  <a:cubicBezTo>
                    <a:pt x="6525" y="6823"/>
                    <a:pt x="6295" y="8193"/>
                    <a:pt x="5415" y="8486"/>
                  </a:cubicBezTo>
                  <a:cubicBezTo>
                    <a:pt x="5281" y="8531"/>
                    <a:pt x="5129" y="8553"/>
                    <a:pt x="4961" y="8553"/>
                  </a:cubicBezTo>
                  <a:cubicBezTo>
                    <a:pt x="3963" y="8553"/>
                    <a:pt x="2399" y="7772"/>
                    <a:pt x="556" y="6333"/>
                  </a:cubicBezTo>
                  <a:cubicBezTo>
                    <a:pt x="501" y="6291"/>
                    <a:pt x="437" y="6271"/>
                    <a:pt x="374" y="6271"/>
                  </a:cubicBezTo>
                  <a:cubicBezTo>
                    <a:pt x="254" y="6271"/>
                    <a:pt x="139" y="6343"/>
                    <a:pt x="95" y="6468"/>
                  </a:cubicBezTo>
                  <a:cubicBezTo>
                    <a:pt x="5" y="6719"/>
                    <a:pt x="0" y="6991"/>
                    <a:pt x="78" y="7244"/>
                  </a:cubicBezTo>
                  <a:cubicBezTo>
                    <a:pt x="617" y="9040"/>
                    <a:pt x="4461" y="10343"/>
                    <a:pt x="6285" y="10509"/>
                  </a:cubicBezTo>
                  <a:cubicBezTo>
                    <a:pt x="6347" y="10515"/>
                    <a:pt x="6411" y="10517"/>
                    <a:pt x="6478" y="10517"/>
                  </a:cubicBezTo>
                  <a:cubicBezTo>
                    <a:pt x="8393" y="10517"/>
                    <a:pt x="11800" y="8200"/>
                    <a:pt x="12472" y="7529"/>
                  </a:cubicBezTo>
                  <a:cubicBezTo>
                    <a:pt x="12967" y="7035"/>
                    <a:pt x="13502" y="4391"/>
                    <a:pt x="13199" y="2449"/>
                  </a:cubicBezTo>
                  <a:cubicBezTo>
                    <a:pt x="13036" y="1404"/>
                    <a:pt x="12402" y="533"/>
                    <a:pt x="12039" y="105"/>
                  </a:cubicBezTo>
                  <a:cubicBezTo>
                    <a:pt x="11984" y="42"/>
                    <a:pt x="11905" y="0"/>
                    <a:pt x="1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628;p43">
              <a:extLst>
                <a:ext uri="{FF2B5EF4-FFF2-40B4-BE49-F238E27FC236}">
                  <a16:creationId xmlns:a16="http://schemas.microsoft.com/office/drawing/2014/main" id="{A9E6BEB2-FD5B-9E68-8E22-8450A8D35B5F}"/>
                </a:ext>
              </a:extLst>
            </p:cNvPr>
            <p:cNvSpPr/>
            <p:nvPr/>
          </p:nvSpPr>
          <p:spPr>
            <a:xfrm>
              <a:off x="9184647" y="4638825"/>
              <a:ext cx="121974" cy="157635"/>
            </a:xfrm>
            <a:custGeom>
              <a:avLst/>
              <a:gdLst/>
              <a:ahLst/>
              <a:cxnLst/>
              <a:rect l="l" t="t" r="r" b="b"/>
              <a:pathLst>
                <a:path w="6899" h="8916" extrusionOk="0">
                  <a:moveTo>
                    <a:pt x="5281" y="0"/>
                  </a:moveTo>
                  <a:cubicBezTo>
                    <a:pt x="4386" y="0"/>
                    <a:pt x="2860" y="308"/>
                    <a:pt x="2414" y="2313"/>
                  </a:cubicBezTo>
                  <a:cubicBezTo>
                    <a:pt x="1771" y="5209"/>
                    <a:pt x="2574" y="7139"/>
                    <a:pt x="1" y="8908"/>
                  </a:cubicBezTo>
                  <a:cubicBezTo>
                    <a:pt x="58" y="8913"/>
                    <a:pt x="117" y="8916"/>
                    <a:pt x="177" y="8916"/>
                  </a:cubicBezTo>
                  <a:cubicBezTo>
                    <a:pt x="1996" y="8916"/>
                    <a:pt x="5330" y="6636"/>
                    <a:pt x="5952" y="6012"/>
                  </a:cubicBezTo>
                  <a:cubicBezTo>
                    <a:pt x="6332" y="5632"/>
                    <a:pt x="6899" y="3135"/>
                    <a:pt x="6596" y="1188"/>
                  </a:cubicBezTo>
                  <a:cubicBezTo>
                    <a:pt x="6530" y="766"/>
                    <a:pt x="6376" y="378"/>
                    <a:pt x="6200" y="36"/>
                  </a:cubicBezTo>
                  <a:lnTo>
                    <a:pt x="5952" y="61"/>
                  </a:lnTo>
                  <a:cubicBezTo>
                    <a:pt x="5952" y="61"/>
                    <a:pt x="5679" y="0"/>
                    <a:pt x="5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629;p43">
              <a:extLst>
                <a:ext uri="{FF2B5EF4-FFF2-40B4-BE49-F238E27FC236}">
                  <a16:creationId xmlns:a16="http://schemas.microsoft.com/office/drawing/2014/main" id="{54260C5B-3D5D-0D91-540F-BF229AF9DDCC}"/>
                </a:ext>
              </a:extLst>
            </p:cNvPr>
            <p:cNvSpPr/>
            <p:nvPr/>
          </p:nvSpPr>
          <p:spPr>
            <a:xfrm>
              <a:off x="9177664" y="4633609"/>
              <a:ext cx="134138" cy="168066"/>
            </a:xfrm>
            <a:custGeom>
              <a:avLst/>
              <a:gdLst/>
              <a:ahLst/>
              <a:cxnLst/>
              <a:rect l="l" t="t" r="r" b="b"/>
              <a:pathLst>
                <a:path w="7587" h="9506" extrusionOk="0">
                  <a:moveTo>
                    <a:pt x="5664" y="589"/>
                  </a:moveTo>
                  <a:cubicBezTo>
                    <a:pt x="6007" y="589"/>
                    <a:pt x="6251" y="639"/>
                    <a:pt x="6283" y="647"/>
                  </a:cubicBezTo>
                  <a:cubicBezTo>
                    <a:pt x="6303" y="651"/>
                    <a:pt x="6325" y="653"/>
                    <a:pt x="6347" y="653"/>
                  </a:cubicBezTo>
                  <a:cubicBezTo>
                    <a:pt x="6357" y="653"/>
                    <a:pt x="6367" y="653"/>
                    <a:pt x="6377" y="652"/>
                  </a:cubicBezTo>
                  <a:lnTo>
                    <a:pt x="6420" y="648"/>
                  </a:lnTo>
                  <a:cubicBezTo>
                    <a:pt x="6562" y="955"/>
                    <a:pt x="6654" y="1246"/>
                    <a:pt x="6698" y="1529"/>
                  </a:cubicBezTo>
                  <a:cubicBezTo>
                    <a:pt x="6996" y="3437"/>
                    <a:pt x="6409" y="5829"/>
                    <a:pt x="6138" y="6099"/>
                  </a:cubicBezTo>
                  <a:cubicBezTo>
                    <a:pt x="5628" y="6609"/>
                    <a:pt x="3125" y="8328"/>
                    <a:pt x="1363" y="8796"/>
                  </a:cubicBezTo>
                  <a:cubicBezTo>
                    <a:pt x="2556" y="7628"/>
                    <a:pt x="2667" y="6350"/>
                    <a:pt x="2793" y="4906"/>
                  </a:cubicBezTo>
                  <a:cubicBezTo>
                    <a:pt x="2855" y="4207"/>
                    <a:pt x="2918" y="3484"/>
                    <a:pt x="3098" y="2672"/>
                  </a:cubicBezTo>
                  <a:lnTo>
                    <a:pt x="3098" y="2672"/>
                  </a:lnTo>
                  <a:lnTo>
                    <a:pt x="3096" y="2674"/>
                  </a:lnTo>
                  <a:cubicBezTo>
                    <a:pt x="3497" y="871"/>
                    <a:pt x="4855" y="589"/>
                    <a:pt x="5664" y="589"/>
                  </a:cubicBezTo>
                  <a:close/>
                  <a:moveTo>
                    <a:pt x="5671" y="0"/>
                  </a:moveTo>
                  <a:cubicBezTo>
                    <a:pt x="5402" y="0"/>
                    <a:pt x="5082" y="26"/>
                    <a:pt x="4747" y="110"/>
                  </a:cubicBezTo>
                  <a:cubicBezTo>
                    <a:pt x="3932" y="314"/>
                    <a:pt x="2885" y="902"/>
                    <a:pt x="2520" y="2545"/>
                  </a:cubicBezTo>
                  <a:cubicBezTo>
                    <a:pt x="2331" y="3394"/>
                    <a:pt x="2263" y="4169"/>
                    <a:pt x="2204" y="4854"/>
                  </a:cubicBezTo>
                  <a:cubicBezTo>
                    <a:pt x="2055" y="6551"/>
                    <a:pt x="1949" y="7776"/>
                    <a:pt x="228" y="8959"/>
                  </a:cubicBezTo>
                  <a:cubicBezTo>
                    <a:pt x="0" y="9116"/>
                    <a:pt x="94" y="9472"/>
                    <a:pt x="369" y="9497"/>
                  </a:cubicBezTo>
                  <a:cubicBezTo>
                    <a:pt x="431" y="9503"/>
                    <a:pt x="495" y="9505"/>
                    <a:pt x="562" y="9505"/>
                  </a:cubicBezTo>
                  <a:cubicBezTo>
                    <a:pt x="2477" y="9505"/>
                    <a:pt x="5884" y="7188"/>
                    <a:pt x="6556" y="6517"/>
                  </a:cubicBezTo>
                  <a:cubicBezTo>
                    <a:pt x="7051" y="6023"/>
                    <a:pt x="7586" y="3379"/>
                    <a:pt x="7283" y="1437"/>
                  </a:cubicBezTo>
                  <a:cubicBezTo>
                    <a:pt x="7220" y="1036"/>
                    <a:pt x="7081" y="630"/>
                    <a:pt x="6857" y="197"/>
                  </a:cubicBezTo>
                  <a:cubicBezTo>
                    <a:pt x="6807" y="99"/>
                    <a:pt x="6706" y="37"/>
                    <a:pt x="6598" y="37"/>
                  </a:cubicBezTo>
                  <a:cubicBezTo>
                    <a:pt x="6587" y="37"/>
                    <a:pt x="6576" y="37"/>
                    <a:pt x="6565" y="38"/>
                  </a:cubicBezTo>
                  <a:lnTo>
                    <a:pt x="6360" y="59"/>
                  </a:lnTo>
                  <a:cubicBezTo>
                    <a:pt x="6256" y="40"/>
                    <a:pt x="6003" y="0"/>
                    <a:pt x="5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630;p43">
              <a:extLst>
                <a:ext uri="{FF2B5EF4-FFF2-40B4-BE49-F238E27FC236}">
                  <a16:creationId xmlns:a16="http://schemas.microsoft.com/office/drawing/2014/main" id="{79213462-9536-81B1-69A1-5AA0B58A54B1}"/>
                </a:ext>
              </a:extLst>
            </p:cNvPr>
            <p:cNvSpPr/>
            <p:nvPr/>
          </p:nvSpPr>
          <p:spPr>
            <a:xfrm>
              <a:off x="8746838" y="3798671"/>
              <a:ext cx="179487" cy="92979"/>
            </a:xfrm>
            <a:custGeom>
              <a:avLst/>
              <a:gdLst/>
              <a:ahLst/>
              <a:cxnLst/>
              <a:rect l="l" t="t" r="r" b="b"/>
              <a:pathLst>
                <a:path w="10152" h="5259" extrusionOk="0">
                  <a:moveTo>
                    <a:pt x="9814" y="0"/>
                  </a:moveTo>
                  <a:cubicBezTo>
                    <a:pt x="9768" y="0"/>
                    <a:pt x="9721" y="11"/>
                    <a:pt x="9677" y="34"/>
                  </a:cubicBezTo>
                  <a:lnTo>
                    <a:pt x="188" y="4697"/>
                  </a:lnTo>
                  <a:cubicBezTo>
                    <a:pt x="64" y="4759"/>
                    <a:pt x="0" y="4896"/>
                    <a:pt x="30" y="5030"/>
                  </a:cubicBezTo>
                  <a:cubicBezTo>
                    <a:pt x="62" y="5163"/>
                    <a:pt x="181" y="5258"/>
                    <a:pt x="319" y="5259"/>
                  </a:cubicBezTo>
                  <a:cubicBezTo>
                    <a:pt x="364" y="5259"/>
                    <a:pt x="408" y="5247"/>
                    <a:pt x="448" y="5227"/>
                  </a:cubicBezTo>
                  <a:lnTo>
                    <a:pt x="9938" y="564"/>
                  </a:lnTo>
                  <a:cubicBezTo>
                    <a:pt x="10087" y="493"/>
                    <a:pt x="10152" y="315"/>
                    <a:pt x="10079" y="165"/>
                  </a:cubicBezTo>
                  <a:cubicBezTo>
                    <a:pt x="10026" y="60"/>
                    <a:pt x="9922" y="0"/>
                    <a:pt x="98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631;p43">
              <a:extLst>
                <a:ext uri="{FF2B5EF4-FFF2-40B4-BE49-F238E27FC236}">
                  <a16:creationId xmlns:a16="http://schemas.microsoft.com/office/drawing/2014/main" id="{E1B50618-7366-36F7-6885-8EA666FFC3D9}"/>
                </a:ext>
              </a:extLst>
            </p:cNvPr>
            <p:cNvSpPr/>
            <p:nvPr/>
          </p:nvSpPr>
          <p:spPr>
            <a:xfrm>
              <a:off x="8823852" y="3824325"/>
              <a:ext cx="155991" cy="30357"/>
            </a:xfrm>
            <a:custGeom>
              <a:avLst/>
              <a:gdLst/>
              <a:ahLst/>
              <a:cxnLst/>
              <a:rect l="l" t="t" r="r" b="b"/>
              <a:pathLst>
                <a:path w="8823" h="1717" extrusionOk="0">
                  <a:moveTo>
                    <a:pt x="8505" y="0"/>
                  </a:moveTo>
                  <a:cubicBezTo>
                    <a:pt x="8492" y="0"/>
                    <a:pt x="8479" y="1"/>
                    <a:pt x="8466" y="3"/>
                  </a:cubicBezTo>
                  <a:lnTo>
                    <a:pt x="265" y="1127"/>
                  </a:lnTo>
                  <a:cubicBezTo>
                    <a:pt x="111" y="1149"/>
                    <a:pt x="0" y="1286"/>
                    <a:pt x="10" y="1441"/>
                  </a:cubicBezTo>
                  <a:cubicBezTo>
                    <a:pt x="21" y="1596"/>
                    <a:pt x="149" y="1715"/>
                    <a:pt x="304" y="1717"/>
                  </a:cubicBezTo>
                  <a:cubicBezTo>
                    <a:pt x="318" y="1715"/>
                    <a:pt x="332" y="1714"/>
                    <a:pt x="345" y="1713"/>
                  </a:cubicBezTo>
                  <a:lnTo>
                    <a:pt x="8548" y="587"/>
                  </a:lnTo>
                  <a:cubicBezTo>
                    <a:pt x="8709" y="566"/>
                    <a:pt x="8822" y="416"/>
                    <a:pt x="8800" y="255"/>
                  </a:cubicBezTo>
                  <a:cubicBezTo>
                    <a:pt x="8778" y="107"/>
                    <a:pt x="8651" y="0"/>
                    <a:pt x="8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632;p43">
              <a:extLst>
                <a:ext uri="{FF2B5EF4-FFF2-40B4-BE49-F238E27FC236}">
                  <a16:creationId xmlns:a16="http://schemas.microsoft.com/office/drawing/2014/main" id="{3DDECB2C-9E0C-6B46-2E82-34DFFBC03C64}"/>
                </a:ext>
              </a:extLst>
            </p:cNvPr>
            <p:cNvSpPr/>
            <p:nvPr/>
          </p:nvSpPr>
          <p:spPr>
            <a:xfrm>
              <a:off x="8058661" y="2663173"/>
              <a:ext cx="943670" cy="967644"/>
            </a:xfrm>
            <a:custGeom>
              <a:avLst/>
              <a:gdLst/>
              <a:ahLst/>
              <a:cxnLst/>
              <a:rect l="l" t="t" r="r" b="b"/>
              <a:pathLst>
                <a:path w="53375" h="54731" extrusionOk="0">
                  <a:moveTo>
                    <a:pt x="47339" y="1"/>
                  </a:moveTo>
                  <a:cubicBezTo>
                    <a:pt x="47156" y="1"/>
                    <a:pt x="46977" y="11"/>
                    <a:pt x="46802" y="31"/>
                  </a:cubicBezTo>
                  <a:cubicBezTo>
                    <a:pt x="44067" y="354"/>
                    <a:pt x="36992" y="5178"/>
                    <a:pt x="36509" y="5660"/>
                  </a:cubicBezTo>
                  <a:cubicBezTo>
                    <a:pt x="36027" y="6144"/>
                    <a:pt x="34097" y="7269"/>
                    <a:pt x="33293" y="7913"/>
                  </a:cubicBezTo>
                  <a:cubicBezTo>
                    <a:pt x="33293" y="7913"/>
                    <a:pt x="16728" y="18205"/>
                    <a:pt x="15280" y="19170"/>
                  </a:cubicBezTo>
                  <a:cubicBezTo>
                    <a:pt x="13832" y="20135"/>
                    <a:pt x="10938" y="22065"/>
                    <a:pt x="11099" y="22709"/>
                  </a:cubicBezTo>
                  <a:cubicBezTo>
                    <a:pt x="11259" y="23352"/>
                    <a:pt x="2574" y="37505"/>
                    <a:pt x="2574" y="37505"/>
                  </a:cubicBezTo>
                  <a:cubicBezTo>
                    <a:pt x="2574" y="37505"/>
                    <a:pt x="0" y="40881"/>
                    <a:pt x="2414" y="43937"/>
                  </a:cubicBezTo>
                  <a:cubicBezTo>
                    <a:pt x="3376" y="45156"/>
                    <a:pt x="4312" y="45556"/>
                    <a:pt x="5162" y="45556"/>
                  </a:cubicBezTo>
                  <a:cubicBezTo>
                    <a:pt x="6443" y="45556"/>
                    <a:pt x="7526" y="44646"/>
                    <a:pt x="8203" y="44259"/>
                  </a:cubicBezTo>
                  <a:cubicBezTo>
                    <a:pt x="9328" y="43616"/>
                    <a:pt x="18174" y="35252"/>
                    <a:pt x="18174" y="35252"/>
                  </a:cubicBezTo>
                  <a:lnTo>
                    <a:pt x="26337" y="54731"/>
                  </a:lnTo>
                  <a:cubicBezTo>
                    <a:pt x="26337" y="54731"/>
                    <a:pt x="36949" y="47614"/>
                    <a:pt x="48583" y="47614"/>
                  </a:cubicBezTo>
                  <a:cubicBezTo>
                    <a:pt x="48953" y="47614"/>
                    <a:pt x="49324" y="47621"/>
                    <a:pt x="49696" y="47636"/>
                  </a:cubicBezTo>
                  <a:lnTo>
                    <a:pt x="41655" y="16114"/>
                  </a:lnTo>
                  <a:cubicBezTo>
                    <a:pt x="41655" y="16114"/>
                    <a:pt x="52752" y="7750"/>
                    <a:pt x="53073" y="4856"/>
                  </a:cubicBezTo>
                  <a:cubicBezTo>
                    <a:pt x="53375" y="2146"/>
                    <a:pt x="50012" y="1"/>
                    <a:pt x="47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633;p43">
              <a:extLst>
                <a:ext uri="{FF2B5EF4-FFF2-40B4-BE49-F238E27FC236}">
                  <a16:creationId xmlns:a16="http://schemas.microsoft.com/office/drawing/2014/main" id="{952E3BA1-7A2C-523C-011C-C9DCF031A73E}"/>
                </a:ext>
              </a:extLst>
            </p:cNvPr>
            <p:cNvSpPr/>
            <p:nvPr/>
          </p:nvSpPr>
          <p:spPr>
            <a:xfrm>
              <a:off x="8052579" y="2657975"/>
              <a:ext cx="951874" cy="978075"/>
            </a:xfrm>
            <a:custGeom>
              <a:avLst/>
              <a:gdLst/>
              <a:ahLst/>
              <a:cxnLst/>
              <a:rect l="l" t="t" r="r" b="b"/>
              <a:pathLst>
                <a:path w="53839" h="55321" extrusionOk="0">
                  <a:moveTo>
                    <a:pt x="47695" y="590"/>
                  </a:moveTo>
                  <a:cubicBezTo>
                    <a:pt x="49186" y="590"/>
                    <a:pt x="50898" y="1292"/>
                    <a:pt x="52011" y="2399"/>
                  </a:cubicBezTo>
                  <a:cubicBezTo>
                    <a:pt x="52592" y="2977"/>
                    <a:pt x="53257" y="3917"/>
                    <a:pt x="53124" y="5118"/>
                  </a:cubicBezTo>
                  <a:cubicBezTo>
                    <a:pt x="52872" y="7388"/>
                    <a:pt x="44880" y="13868"/>
                    <a:pt x="41821" y="16172"/>
                  </a:cubicBezTo>
                  <a:cubicBezTo>
                    <a:pt x="41726" y="16244"/>
                    <a:pt x="41683" y="16366"/>
                    <a:pt x="41713" y="16482"/>
                  </a:cubicBezTo>
                  <a:lnTo>
                    <a:pt x="49656" y="47623"/>
                  </a:lnTo>
                  <a:cubicBezTo>
                    <a:pt x="49418" y="47617"/>
                    <a:pt x="49179" y="47614"/>
                    <a:pt x="48941" y="47614"/>
                  </a:cubicBezTo>
                  <a:cubicBezTo>
                    <a:pt x="38425" y="47614"/>
                    <a:pt x="28637" y="53441"/>
                    <a:pt x="26817" y="54585"/>
                  </a:cubicBezTo>
                  <a:lnTo>
                    <a:pt x="18790" y="35433"/>
                  </a:lnTo>
                  <a:cubicBezTo>
                    <a:pt x="18753" y="35344"/>
                    <a:pt x="18674" y="35278"/>
                    <a:pt x="18579" y="35258"/>
                  </a:cubicBezTo>
                  <a:cubicBezTo>
                    <a:pt x="18562" y="35254"/>
                    <a:pt x="18545" y="35251"/>
                    <a:pt x="18529" y="35251"/>
                  </a:cubicBezTo>
                  <a:cubicBezTo>
                    <a:pt x="18525" y="35251"/>
                    <a:pt x="18522" y="35251"/>
                    <a:pt x="18518" y="35252"/>
                  </a:cubicBezTo>
                  <a:cubicBezTo>
                    <a:pt x="18443" y="35252"/>
                    <a:pt x="18370" y="35281"/>
                    <a:pt x="18314" y="35332"/>
                  </a:cubicBezTo>
                  <a:cubicBezTo>
                    <a:pt x="15264" y="38217"/>
                    <a:pt x="9266" y="43802"/>
                    <a:pt x="8400" y="44296"/>
                  </a:cubicBezTo>
                  <a:cubicBezTo>
                    <a:pt x="8260" y="44377"/>
                    <a:pt x="8104" y="44478"/>
                    <a:pt x="7933" y="44590"/>
                  </a:cubicBezTo>
                  <a:cubicBezTo>
                    <a:pt x="7249" y="45032"/>
                    <a:pt x="6429" y="45563"/>
                    <a:pt x="5510" y="45563"/>
                  </a:cubicBezTo>
                  <a:cubicBezTo>
                    <a:pt x="4733" y="45563"/>
                    <a:pt x="3885" y="45183"/>
                    <a:pt x="2990" y="44048"/>
                  </a:cubicBezTo>
                  <a:cubicBezTo>
                    <a:pt x="750" y="41213"/>
                    <a:pt x="3054" y="38108"/>
                    <a:pt x="3170" y="37954"/>
                  </a:cubicBezTo>
                  <a:cubicBezTo>
                    <a:pt x="7161" y="31448"/>
                    <a:pt x="11886" y="23562"/>
                    <a:pt x="11731" y="22950"/>
                  </a:cubicBezTo>
                  <a:cubicBezTo>
                    <a:pt x="11762" y="22573"/>
                    <a:pt x="13127" y="21484"/>
                    <a:pt x="15788" y="19710"/>
                  </a:cubicBezTo>
                  <a:cubicBezTo>
                    <a:pt x="17214" y="18759"/>
                    <a:pt x="33625" y="8560"/>
                    <a:pt x="33820" y="8437"/>
                  </a:cubicBezTo>
                  <a:cubicBezTo>
                    <a:pt x="34175" y="8153"/>
                    <a:pt x="34775" y="7761"/>
                    <a:pt x="35354" y="7381"/>
                  </a:cubicBezTo>
                  <a:cubicBezTo>
                    <a:pt x="36085" y="6901"/>
                    <a:pt x="36778" y="6448"/>
                    <a:pt x="37061" y="6165"/>
                  </a:cubicBezTo>
                  <a:cubicBezTo>
                    <a:pt x="37445" y="5781"/>
                    <a:pt x="44533" y="931"/>
                    <a:pt x="47180" y="620"/>
                  </a:cubicBezTo>
                  <a:cubicBezTo>
                    <a:pt x="47348" y="600"/>
                    <a:pt x="47520" y="590"/>
                    <a:pt x="47695" y="590"/>
                  </a:cubicBezTo>
                  <a:close/>
                  <a:moveTo>
                    <a:pt x="47681" y="1"/>
                  </a:moveTo>
                  <a:cubicBezTo>
                    <a:pt x="47488" y="1"/>
                    <a:pt x="47297" y="11"/>
                    <a:pt x="47112" y="33"/>
                  </a:cubicBezTo>
                  <a:cubicBezTo>
                    <a:pt x="44277" y="365"/>
                    <a:pt x="37183" y="5206"/>
                    <a:pt x="36644" y="5745"/>
                  </a:cubicBezTo>
                  <a:cubicBezTo>
                    <a:pt x="36403" y="5987"/>
                    <a:pt x="35705" y="6444"/>
                    <a:pt x="35030" y="6886"/>
                  </a:cubicBezTo>
                  <a:cubicBezTo>
                    <a:pt x="34440" y="7274"/>
                    <a:pt x="33829" y="7674"/>
                    <a:pt x="33480" y="7955"/>
                  </a:cubicBezTo>
                  <a:cubicBezTo>
                    <a:pt x="33316" y="8058"/>
                    <a:pt x="16895" y="18262"/>
                    <a:pt x="15459" y="19219"/>
                  </a:cubicBezTo>
                  <a:cubicBezTo>
                    <a:pt x="12164" y="21416"/>
                    <a:pt x="11050" y="22395"/>
                    <a:pt x="11147" y="23028"/>
                  </a:cubicBezTo>
                  <a:cubicBezTo>
                    <a:pt x="10965" y="23902"/>
                    <a:pt x="5865" y="32430"/>
                    <a:pt x="2682" y="37619"/>
                  </a:cubicBezTo>
                  <a:cubicBezTo>
                    <a:pt x="2656" y="37655"/>
                    <a:pt x="1" y="41216"/>
                    <a:pt x="2525" y="44415"/>
                  </a:cubicBezTo>
                  <a:cubicBezTo>
                    <a:pt x="3556" y="45721"/>
                    <a:pt x="4576" y="46145"/>
                    <a:pt x="5496" y="46145"/>
                  </a:cubicBezTo>
                  <a:cubicBezTo>
                    <a:pt x="6619" y="46145"/>
                    <a:pt x="7593" y="45513"/>
                    <a:pt x="8254" y="45085"/>
                  </a:cubicBezTo>
                  <a:cubicBezTo>
                    <a:pt x="8415" y="44980"/>
                    <a:pt x="8562" y="44884"/>
                    <a:pt x="8693" y="44810"/>
                  </a:cubicBezTo>
                  <a:cubicBezTo>
                    <a:pt x="9728" y="44218"/>
                    <a:pt x="16807" y="37567"/>
                    <a:pt x="18411" y="36055"/>
                  </a:cubicBezTo>
                  <a:lnTo>
                    <a:pt x="26407" y="55139"/>
                  </a:lnTo>
                  <a:cubicBezTo>
                    <a:pt x="26441" y="55220"/>
                    <a:pt x="26511" y="55281"/>
                    <a:pt x="26595" y="55308"/>
                  </a:cubicBezTo>
                  <a:cubicBezTo>
                    <a:pt x="26623" y="55315"/>
                    <a:pt x="26652" y="55320"/>
                    <a:pt x="26681" y="55320"/>
                  </a:cubicBezTo>
                  <a:cubicBezTo>
                    <a:pt x="26738" y="55320"/>
                    <a:pt x="26795" y="55303"/>
                    <a:pt x="26844" y="55271"/>
                  </a:cubicBezTo>
                  <a:cubicBezTo>
                    <a:pt x="26954" y="55198"/>
                    <a:pt x="37514" y="48204"/>
                    <a:pt x="48915" y="48204"/>
                  </a:cubicBezTo>
                  <a:cubicBezTo>
                    <a:pt x="49285" y="48204"/>
                    <a:pt x="49657" y="48212"/>
                    <a:pt x="50029" y="48227"/>
                  </a:cubicBezTo>
                  <a:cubicBezTo>
                    <a:pt x="50030" y="48227"/>
                    <a:pt x="50032" y="48227"/>
                    <a:pt x="50033" y="48227"/>
                  </a:cubicBezTo>
                  <a:cubicBezTo>
                    <a:pt x="50125" y="48227"/>
                    <a:pt x="50211" y="48187"/>
                    <a:pt x="50271" y="48118"/>
                  </a:cubicBezTo>
                  <a:cubicBezTo>
                    <a:pt x="50329" y="48045"/>
                    <a:pt x="50350" y="47949"/>
                    <a:pt x="50327" y="47858"/>
                  </a:cubicBezTo>
                  <a:lnTo>
                    <a:pt x="42334" y="16526"/>
                  </a:lnTo>
                  <a:cubicBezTo>
                    <a:pt x="43748" y="15451"/>
                    <a:pt x="53398" y="8013"/>
                    <a:pt x="53713" y="5184"/>
                  </a:cubicBezTo>
                  <a:cubicBezTo>
                    <a:pt x="53839" y="4048"/>
                    <a:pt x="53394" y="2940"/>
                    <a:pt x="52427" y="1981"/>
                  </a:cubicBezTo>
                  <a:cubicBezTo>
                    <a:pt x="51208" y="768"/>
                    <a:pt x="49328" y="1"/>
                    <a:pt x="47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634;p43">
              <a:extLst>
                <a:ext uri="{FF2B5EF4-FFF2-40B4-BE49-F238E27FC236}">
                  <a16:creationId xmlns:a16="http://schemas.microsoft.com/office/drawing/2014/main" id="{820BA0E5-94CD-B935-A7BE-B35919C8C39E}"/>
                </a:ext>
              </a:extLst>
            </p:cNvPr>
            <p:cNvSpPr/>
            <p:nvPr/>
          </p:nvSpPr>
          <p:spPr>
            <a:xfrm>
              <a:off x="8087869" y="2663173"/>
              <a:ext cx="914445" cy="967644"/>
            </a:xfrm>
            <a:custGeom>
              <a:avLst/>
              <a:gdLst/>
              <a:ahLst/>
              <a:cxnLst/>
              <a:rect l="l" t="t" r="r" b="b"/>
              <a:pathLst>
                <a:path w="51722" h="54731" extrusionOk="0">
                  <a:moveTo>
                    <a:pt x="45687" y="1"/>
                  </a:moveTo>
                  <a:cubicBezTo>
                    <a:pt x="45504" y="1"/>
                    <a:pt x="45325" y="11"/>
                    <a:pt x="45150" y="31"/>
                  </a:cubicBezTo>
                  <a:cubicBezTo>
                    <a:pt x="44055" y="161"/>
                    <a:pt x="42262" y="1012"/>
                    <a:pt x="40475" y="2018"/>
                  </a:cubicBezTo>
                  <a:cubicBezTo>
                    <a:pt x="40602" y="1995"/>
                    <a:pt x="40739" y="1980"/>
                    <a:pt x="40882" y="1980"/>
                  </a:cubicBezTo>
                  <a:cubicBezTo>
                    <a:pt x="41425" y="1980"/>
                    <a:pt x="42063" y="2189"/>
                    <a:pt x="42632" y="2919"/>
                  </a:cubicBezTo>
                  <a:cubicBezTo>
                    <a:pt x="43960" y="4627"/>
                    <a:pt x="41113" y="10129"/>
                    <a:pt x="41113" y="10129"/>
                  </a:cubicBezTo>
                  <a:cubicBezTo>
                    <a:pt x="41113" y="10129"/>
                    <a:pt x="40233" y="4386"/>
                    <a:pt x="40021" y="4386"/>
                  </a:cubicBezTo>
                  <a:cubicBezTo>
                    <a:pt x="39989" y="4386"/>
                    <a:pt x="39972" y="4517"/>
                    <a:pt x="39975" y="4817"/>
                  </a:cubicBezTo>
                  <a:cubicBezTo>
                    <a:pt x="40003" y="7108"/>
                    <a:pt x="39406" y="14113"/>
                    <a:pt x="39406" y="14113"/>
                  </a:cubicBezTo>
                  <a:cubicBezTo>
                    <a:pt x="39406" y="14113"/>
                    <a:pt x="36408" y="10515"/>
                    <a:pt x="35876" y="10515"/>
                  </a:cubicBezTo>
                  <a:cubicBezTo>
                    <a:pt x="35810" y="10515"/>
                    <a:pt x="35782" y="10571"/>
                    <a:pt x="35803" y="10698"/>
                  </a:cubicBezTo>
                  <a:cubicBezTo>
                    <a:pt x="35993" y="11836"/>
                    <a:pt x="38458" y="22461"/>
                    <a:pt x="39977" y="26444"/>
                  </a:cubicBezTo>
                  <a:cubicBezTo>
                    <a:pt x="41494" y="30428"/>
                    <a:pt x="38837" y="41622"/>
                    <a:pt x="37320" y="44847"/>
                  </a:cubicBezTo>
                  <a:cubicBezTo>
                    <a:pt x="37186" y="45131"/>
                    <a:pt x="37072" y="45259"/>
                    <a:pt x="36973" y="45259"/>
                  </a:cubicBezTo>
                  <a:cubicBezTo>
                    <a:pt x="36073" y="45259"/>
                    <a:pt x="36466" y="34693"/>
                    <a:pt x="35522" y="34693"/>
                  </a:cubicBezTo>
                  <a:cubicBezTo>
                    <a:pt x="35391" y="34693"/>
                    <a:pt x="35234" y="34897"/>
                    <a:pt x="35044" y="35361"/>
                  </a:cubicBezTo>
                  <a:cubicBezTo>
                    <a:pt x="33335" y="39534"/>
                    <a:pt x="27644" y="51107"/>
                    <a:pt x="26316" y="52245"/>
                  </a:cubicBezTo>
                  <a:cubicBezTo>
                    <a:pt x="26276" y="52280"/>
                    <a:pt x="26238" y="52297"/>
                    <a:pt x="26203" y="52297"/>
                  </a:cubicBezTo>
                  <a:cubicBezTo>
                    <a:pt x="25149" y="52297"/>
                    <a:pt x="26753" y="36708"/>
                    <a:pt x="27211" y="34614"/>
                  </a:cubicBezTo>
                  <a:lnTo>
                    <a:pt x="27211" y="34614"/>
                  </a:lnTo>
                  <a:cubicBezTo>
                    <a:pt x="26633" y="36419"/>
                    <a:pt x="22712" y="47883"/>
                    <a:pt x="22712" y="47883"/>
                  </a:cubicBezTo>
                  <a:lnTo>
                    <a:pt x="17400" y="34222"/>
                  </a:lnTo>
                  <a:cubicBezTo>
                    <a:pt x="17400" y="34222"/>
                    <a:pt x="9732" y="27992"/>
                    <a:pt x="9201" y="27992"/>
                  </a:cubicBezTo>
                  <a:cubicBezTo>
                    <a:pt x="9153" y="27992"/>
                    <a:pt x="9163" y="28042"/>
                    <a:pt x="9241" y="28151"/>
                  </a:cubicBezTo>
                  <a:cubicBezTo>
                    <a:pt x="10191" y="29478"/>
                    <a:pt x="12467" y="33653"/>
                    <a:pt x="12467" y="33653"/>
                  </a:cubicBezTo>
                  <a:cubicBezTo>
                    <a:pt x="12467" y="33653"/>
                    <a:pt x="8426" y="32816"/>
                    <a:pt x="7867" y="32816"/>
                  </a:cubicBezTo>
                  <a:cubicBezTo>
                    <a:pt x="7774" y="32816"/>
                    <a:pt x="7778" y="32840"/>
                    <a:pt x="7913" y="32894"/>
                  </a:cubicBezTo>
                  <a:cubicBezTo>
                    <a:pt x="8862" y="33273"/>
                    <a:pt x="13036" y="35362"/>
                    <a:pt x="13036" y="35362"/>
                  </a:cubicBezTo>
                  <a:cubicBezTo>
                    <a:pt x="13036" y="35362"/>
                    <a:pt x="4499" y="41433"/>
                    <a:pt x="2032" y="42192"/>
                  </a:cubicBezTo>
                  <a:cubicBezTo>
                    <a:pt x="1363" y="42397"/>
                    <a:pt x="665" y="42504"/>
                    <a:pt x="0" y="42563"/>
                  </a:cubicBezTo>
                  <a:cubicBezTo>
                    <a:pt x="177" y="43061"/>
                    <a:pt x="433" y="43525"/>
                    <a:pt x="761" y="43938"/>
                  </a:cubicBezTo>
                  <a:cubicBezTo>
                    <a:pt x="1722" y="45156"/>
                    <a:pt x="2659" y="45557"/>
                    <a:pt x="3508" y="45557"/>
                  </a:cubicBezTo>
                  <a:cubicBezTo>
                    <a:pt x="4790" y="45557"/>
                    <a:pt x="5874" y="44646"/>
                    <a:pt x="6551" y="44259"/>
                  </a:cubicBezTo>
                  <a:cubicBezTo>
                    <a:pt x="7676" y="43616"/>
                    <a:pt x="16522" y="35254"/>
                    <a:pt x="16522" y="35254"/>
                  </a:cubicBezTo>
                  <a:lnTo>
                    <a:pt x="24685" y="54731"/>
                  </a:lnTo>
                  <a:cubicBezTo>
                    <a:pt x="24685" y="54731"/>
                    <a:pt x="35295" y="47615"/>
                    <a:pt x="46928" y="47615"/>
                  </a:cubicBezTo>
                  <a:cubicBezTo>
                    <a:pt x="47299" y="47615"/>
                    <a:pt x="47671" y="47622"/>
                    <a:pt x="48044" y="47637"/>
                  </a:cubicBezTo>
                  <a:lnTo>
                    <a:pt x="40003" y="16114"/>
                  </a:lnTo>
                  <a:cubicBezTo>
                    <a:pt x="40003" y="16114"/>
                    <a:pt x="51100" y="7752"/>
                    <a:pt x="51421" y="4856"/>
                  </a:cubicBezTo>
                  <a:cubicBezTo>
                    <a:pt x="51722" y="2146"/>
                    <a:pt x="48360" y="1"/>
                    <a:pt x="45687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635;p43">
              <a:extLst>
                <a:ext uri="{FF2B5EF4-FFF2-40B4-BE49-F238E27FC236}">
                  <a16:creationId xmlns:a16="http://schemas.microsoft.com/office/drawing/2014/main" id="{90EEC0D5-E73F-31BA-02CE-0832F97D8206}"/>
                </a:ext>
              </a:extLst>
            </p:cNvPr>
            <p:cNvSpPr/>
            <p:nvPr/>
          </p:nvSpPr>
          <p:spPr>
            <a:xfrm>
              <a:off x="8087869" y="2663173"/>
              <a:ext cx="914445" cy="967644"/>
            </a:xfrm>
            <a:custGeom>
              <a:avLst/>
              <a:gdLst/>
              <a:ahLst/>
              <a:cxnLst/>
              <a:rect l="l" t="t" r="r" b="b"/>
              <a:pathLst>
                <a:path w="51722" h="54731" extrusionOk="0">
                  <a:moveTo>
                    <a:pt x="45687" y="1"/>
                  </a:moveTo>
                  <a:cubicBezTo>
                    <a:pt x="45504" y="1"/>
                    <a:pt x="45325" y="11"/>
                    <a:pt x="45150" y="31"/>
                  </a:cubicBezTo>
                  <a:cubicBezTo>
                    <a:pt x="44055" y="161"/>
                    <a:pt x="42262" y="1012"/>
                    <a:pt x="40475" y="2018"/>
                  </a:cubicBezTo>
                  <a:cubicBezTo>
                    <a:pt x="40602" y="1995"/>
                    <a:pt x="40739" y="1980"/>
                    <a:pt x="40882" y="1980"/>
                  </a:cubicBezTo>
                  <a:cubicBezTo>
                    <a:pt x="41425" y="1980"/>
                    <a:pt x="42063" y="2189"/>
                    <a:pt x="42632" y="2919"/>
                  </a:cubicBezTo>
                  <a:cubicBezTo>
                    <a:pt x="43960" y="4627"/>
                    <a:pt x="41113" y="10129"/>
                    <a:pt x="41113" y="10129"/>
                  </a:cubicBezTo>
                  <a:cubicBezTo>
                    <a:pt x="41113" y="10129"/>
                    <a:pt x="40233" y="4386"/>
                    <a:pt x="40021" y="4386"/>
                  </a:cubicBezTo>
                  <a:cubicBezTo>
                    <a:pt x="39989" y="4386"/>
                    <a:pt x="39972" y="4517"/>
                    <a:pt x="39975" y="4817"/>
                  </a:cubicBezTo>
                  <a:cubicBezTo>
                    <a:pt x="40003" y="7108"/>
                    <a:pt x="39406" y="14113"/>
                    <a:pt x="39406" y="14113"/>
                  </a:cubicBezTo>
                  <a:cubicBezTo>
                    <a:pt x="39406" y="14113"/>
                    <a:pt x="36408" y="10515"/>
                    <a:pt x="35876" y="10515"/>
                  </a:cubicBezTo>
                  <a:cubicBezTo>
                    <a:pt x="35810" y="10515"/>
                    <a:pt x="35782" y="10571"/>
                    <a:pt x="35803" y="10698"/>
                  </a:cubicBezTo>
                  <a:cubicBezTo>
                    <a:pt x="35993" y="11836"/>
                    <a:pt x="38458" y="22461"/>
                    <a:pt x="39977" y="26444"/>
                  </a:cubicBezTo>
                  <a:cubicBezTo>
                    <a:pt x="41494" y="30428"/>
                    <a:pt x="38837" y="41622"/>
                    <a:pt x="37320" y="44847"/>
                  </a:cubicBezTo>
                  <a:cubicBezTo>
                    <a:pt x="37186" y="45131"/>
                    <a:pt x="37072" y="45259"/>
                    <a:pt x="36973" y="45259"/>
                  </a:cubicBezTo>
                  <a:cubicBezTo>
                    <a:pt x="36073" y="45259"/>
                    <a:pt x="36466" y="34693"/>
                    <a:pt x="35522" y="34693"/>
                  </a:cubicBezTo>
                  <a:cubicBezTo>
                    <a:pt x="35391" y="34693"/>
                    <a:pt x="35234" y="34897"/>
                    <a:pt x="35044" y="35361"/>
                  </a:cubicBezTo>
                  <a:cubicBezTo>
                    <a:pt x="33335" y="39534"/>
                    <a:pt x="27644" y="51107"/>
                    <a:pt x="26316" y="52245"/>
                  </a:cubicBezTo>
                  <a:cubicBezTo>
                    <a:pt x="26276" y="52280"/>
                    <a:pt x="26238" y="52297"/>
                    <a:pt x="26203" y="52297"/>
                  </a:cubicBezTo>
                  <a:cubicBezTo>
                    <a:pt x="25149" y="52297"/>
                    <a:pt x="26753" y="36708"/>
                    <a:pt x="27211" y="34614"/>
                  </a:cubicBezTo>
                  <a:lnTo>
                    <a:pt x="27211" y="34614"/>
                  </a:lnTo>
                  <a:cubicBezTo>
                    <a:pt x="26633" y="36419"/>
                    <a:pt x="22712" y="47883"/>
                    <a:pt x="22712" y="47883"/>
                  </a:cubicBezTo>
                  <a:lnTo>
                    <a:pt x="17400" y="34222"/>
                  </a:lnTo>
                  <a:cubicBezTo>
                    <a:pt x="17400" y="34222"/>
                    <a:pt x="9732" y="27992"/>
                    <a:pt x="9201" y="27992"/>
                  </a:cubicBezTo>
                  <a:cubicBezTo>
                    <a:pt x="9153" y="27992"/>
                    <a:pt x="9163" y="28042"/>
                    <a:pt x="9241" y="28151"/>
                  </a:cubicBezTo>
                  <a:cubicBezTo>
                    <a:pt x="10191" y="29478"/>
                    <a:pt x="12467" y="33653"/>
                    <a:pt x="12467" y="33653"/>
                  </a:cubicBezTo>
                  <a:cubicBezTo>
                    <a:pt x="12467" y="33653"/>
                    <a:pt x="8426" y="32816"/>
                    <a:pt x="7867" y="32816"/>
                  </a:cubicBezTo>
                  <a:cubicBezTo>
                    <a:pt x="7774" y="32816"/>
                    <a:pt x="7778" y="32840"/>
                    <a:pt x="7913" y="32894"/>
                  </a:cubicBezTo>
                  <a:cubicBezTo>
                    <a:pt x="8862" y="33273"/>
                    <a:pt x="13036" y="35362"/>
                    <a:pt x="13036" y="35362"/>
                  </a:cubicBezTo>
                  <a:cubicBezTo>
                    <a:pt x="13036" y="35362"/>
                    <a:pt x="4499" y="41433"/>
                    <a:pt x="2032" y="42192"/>
                  </a:cubicBezTo>
                  <a:cubicBezTo>
                    <a:pt x="1363" y="42397"/>
                    <a:pt x="665" y="42504"/>
                    <a:pt x="0" y="42563"/>
                  </a:cubicBezTo>
                  <a:cubicBezTo>
                    <a:pt x="177" y="43061"/>
                    <a:pt x="433" y="43525"/>
                    <a:pt x="761" y="43938"/>
                  </a:cubicBezTo>
                  <a:cubicBezTo>
                    <a:pt x="1722" y="45156"/>
                    <a:pt x="2659" y="45557"/>
                    <a:pt x="3508" y="45557"/>
                  </a:cubicBezTo>
                  <a:cubicBezTo>
                    <a:pt x="4790" y="45557"/>
                    <a:pt x="5874" y="44646"/>
                    <a:pt x="6551" y="44259"/>
                  </a:cubicBezTo>
                  <a:cubicBezTo>
                    <a:pt x="7676" y="43616"/>
                    <a:pt x="16522" y="35254"/>
                    <a:pt x="16522" y="35254"/>
                  </a:cubicBezTo>
                  <a:lnTo>
                    <a:pt x="24685" y="54731"/>
                  </a:lnTo>
                  <a:cubicBezTo>
                    <a:pt x="24685" y="54731"/>
                    <a:pt x="35295" y="47615"/>
                    <a:pt x="46928" y="47615"/>
                  </a:cubicBezTo>
                  <a:cubicBezTo>
                    <a:pt x="47299" y="47615"/>
                    <a:pt x="47671" y="47622"/>
                    <a:pt x="48044" y="47637"/>
                  </a:cubicBezTo>
                  <a:lnTo>
                    <a:pt x="40003" y="16114"/>
                  </a:lnTo>
                  <a:cubicBezTo>
                    <a:pt x="40003" y="16114"/>
                    <a:pt x="51100" y="7752"/>
                    <a:pt x="51421" y="4856"/>
                  </a:cubicBezTo>
                  <a:cubicBezTo>
                    <a:pt x="51722" y="2146"/>
                    <a:pt x="48360" y="1"/>
                    <a:pt x="4568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636;p43">
              <a:extLst>
                <a:ext uri="{FF2B5EF4-FFF2-40B4-BE49-F238E27FC236}">
                  <a16:creationId xmlns:a16="http://schemas.microsoft.com/office/drawing/2014/main" id="{9C227A4F-599B-F69A-805E-22063CB810A5}"/>
                </a:ext>
              </a:extLst>
            </p:cNvPr>
            <p:cNvSpPr/>
            <p:nvPr/>
          </p:nvSpPr>
          <p:spPr>
            <a:xfrm>
              <a:off x="8509254" y="3396469"/>
              <a:ext cx="27068" cy="234348"/>
            </a:xfrm>
            <a:custGeom>
              <a:avLst/>
              <a:gdLst/>
              <a:ahLst/>
              <a:cxnLst/>
              <a:rect l="l" t="t" r="r" b="b"/>
              <a:pathLst>
                <a:path w="1531" h="13255" extrusionOk="0">
                  <a:moveTo>
                    <a:pt x="1530" y="1"/>
                  </a:moveTo>
                  <a:lnTo>
                    <a:pt x="1530" y="1"/>
                  </a:lnTo>
                  <a:cubicBezTo>
                    <a:pt x="1" y="7647"/>
                    <a:pt x="851" y="13255"/>
                    <a:pt x="851" y="13255"/>
                  </a:cubicBezTo>
                  <a:lnTo>
                    <a:pt x="1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637;p43">
              <a:extLst>
                <a:ext uri="{FF2B5EF4-FFF2-40B4-BE49-F238E27FC236}">
                  <a16:creationId xmlns:a16="http://schemas.microsoft.com/office/drawing/2014/main" id="{D90FDF22-17D4-EAA1-F853-5A3C27D7C494}"/>
                </a:ext>
              </a:extLst>
            </p:cNvPr>
            <p:cNvSpPr/>
            <p:nvPr/>
          </p:nvSpPr>
          <p:spPr>
            <a:xfrm>
              <a:off x="8504250" y="3391236"/>
              <a:ext cx="37747" cy="244815"/>
            </a:xfrm>
            <a:custGeom>
              <a:avLst/>
              <a:gdLst/>
              <a:ahLst/>
              <a:cxnLst/>
              <a:rect l="l" t="t" r="r" b="b"/>
              <a:pathLst>
                <a:path w="2135" h="13847" extrusionOk="0">
                  <a:moveTo>
                    <a:pt x="1814" y="1"/>
                  </a:moveTo>
                  <a:cubicBezTo>
                    <a:pt x="1676" y="1"/>
                    <a:pt x="1551" y="98"/>
                    <a:pt x="1523" y="238"/>
                  </a:cubicBezTo>
                  <a:cubicBezTo>
                    <a:pt x="0" y="7847"/>
                    <a:pt x="833" y="13538"/>
                    <a:pt x="840" y="13595"/>
                  </a:cubicBezTo>
                  <a:cubicBezTo>
                    <a:pt x="863" y="13738"/>
                    <a:pt x="986" y="13845"/>
                    <a:pt x="1132" y="13846"/>
                  </a:cubicBezTo>
                  <a:cubicBezTo>
                    <a:pt x="1147" y="13845"/>
                    <a:pt x="1162" y="13844"/>
                    <a:pt x="1178" y="13841"/>
                  </a:cubicBezTo>
                  <a:cubicBezTo>
                    <a:pt x="1339" y="13817"/>
                    <a:pt x="1450" y="13666"/>
                    <a:pt x="1426" y="13505"/>
                  </a:cubicBezTo>
                  <a:cubicBezTo>
                    <a:pt x="1417" y="13450"/>
                    <a:pt x="602" y="7855"/>
                    <a:pt x="2102" y="354"/>
                  </a:cubicBezTo>
                  <a:cubicBezTo>
                    <a:pt x="2134" y="194"/>
                    <a:pt x="2030" y="38"/>
                    <a:pt x="1870" y="6"/>
                  </a:cubicBezTo>
                  <a:cubicBezTo>
                    <a:pt x="1851" y="3"/>
                    <a:pt x="1833" y="1"/>
                    <a:pt x="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638;p43">
              <a:extLst>
                <a:ext uri="{FF2B5EF4-FFF2-40B4-BE49-F238E27FC236}">
                  <a16:creationId xmlns:a16="http://schemas.microsoft.com/office/drawing/2014/main" id="{D0A853AC-0422-FBC4-BD02-D0CD9F33234F}"/>
                </a:ext>
              </a:extLst>
            </p:cNvPr>
            <p:cNvSpPr/>
            <p:nvPr/>
          </p:nvSpPr>
          <p:spPr>
            <a:xfrm>
              <a:off x="8497231" y="3258264"/>
              <a:ext cx="54083" cy="198299"/>
            </a:xfrm>
            <a:custGeom>
              <a:avLst/>
              <a:gdLst/>
              <a:ahLst/>
              <a:cxnLst/>
              <a:rect l="l" t="t" r="r" b="b"/>
              <a:pathLst>
                <a:path w="3059" h="11216" extrusionOk="0">
                  <a:moveTo>
                    <a:pt x="3059" y="1"/>
                  </a:moveTo>
                  <a:lnTo>
                    <a:pt x="3059" y="1"/>
                  </a:lnTo>
                  <a:cubicBezTo>
                    <a:pt x="1" y="8496"/>
                    <a:pt x="1" y="11216"/>
                    <a:pt x="1" y="11216"/>
                  </a:cubicBezTo>
                  <a:lnTo>
                    <a:pt x="30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639;p43">
              <a:extLst>
                <a:ext uri="{FF2B5EF4-FFF2-40B4-BE49-F238E27FC236}">
                  <a16:creationId xmlns:a16="http://schemas.microsoft.com/office/drawing/2014/main" id="{1446FA58-A36A-3B3B-62EA-9E9F1182D677}"/>
                </a:ext>
              </a:extLst>
            </p:cNvPr>
            <p:cNvSpPr/>
            <p:nvPr/>
          </p:nvSpPr>
          <p:spPr>
            <a:xfrm>
              <a:off x="8492033" y="3253137"/>
              <a:ext cx="65151" cy="208642"/>
            </a:xfrm>
            <a:custGeom>
              <a:avLst/>
              <a:gdLst/>
              <a:ahLst/>
              <a:cxnLst/>
              <a:rect l="l" t="t" r="r" b="b"/>
              <a:pathLst>
                <a:path w="3685" h="11801" extrusionOk="0">
                  <a:moveTo>
                    <a:pt x="3352" y="1"/>
                  </a:moveTo>
                  <a:cubicBezTo>
                    <a:pt x="3233" y="1"/>
                    <a:pt x="3121" y="73"/>
                    <a:pt x="3076" y="191"/>
                  </a:cubicBezTo>
                  <a:cubicBezTo>
                    <a:pt x="35" y="8638"/>
                    <a:pt x="0" y="11393"/>
                    <a:pt x="0" y="11506"/>
                  </a:cubicBezTo>
                  <a:cubicBezTo>
                    <a:pt x="0" y="11668"/>
                    <a:pt x="132" y="11801"/>
                    <a:pt x="295" y="11801"/>
                  </a:cubicBezTo>
                  <a:cubicBezTo>
                    <a:pt x="457" y="11801"/>
                    <a:pt x="589" y="11670"/>
                    <a:pt x="591" y="11507"/>
                  </a:cubicBezTo>
                  <a:cubicBezTo>
                    <a:pt x="591" y="11480"/>
                    <a:pt x="641" y="8701"/>
                    <a:pt x="3632" y="391"/>
                  </a:cubicBezTo>
                  <a:cubicBezTo>
                    <a:pt x="3684" y="238"/>
                    <a:pt x="3604" y="73"/>
                    <a:pt x="3452" y="19"/>
                  </a:cubicBezTo>
                  <a:cubicBezTo>
                    <a:pt x="3419" y="6"/>
                    <a:pt x="3385" y="1"/>
                    <a:pt x="3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640;p43">
              <a:extLst>
                <a:ext uri="{FF2B5EF4-FFF2-40B4-BE49-F238E27FC236}">
                  <a16:creationId xmlns:a16="http://schemas.microsoft.com/office/drawing/2014/main" id="{BCFA6635-FB9E-5B22-8F3B-D7B896FD2D98}"/>
                </a:ext>
              </a:extLst>
            </p:cNvPr>
            <p:cNvSpPr/>
            <p:nvPr/>
          </p:nvSpPr>
          <p:spPr>
            <a:xfrm>
              <a:off x="8266225" y="3161325"/>
              <a:ext cx="113771" cy="125121"/>
            </a:xfrm>
            <a:custGeom>
              <a:avLst/>
              <a:gdLst/>
              <a:ahLst/>
              <a:cxnLst/>
              <a:rect l="l" t="t" r="r" b="b"/>
              <a:pathLst>
                <a:path w="6435" h="7077" extrusionOk="0">
                  <a:moveTo>
                    <a:pt x="162" y="1"/>
                  </a:moveTo>
                  <a:lnTo>
                    <a:pt x="1" y="2413"/>
                  </a:lnTo>
                  <a:lnTo>
                    <a:pt x="6434" y="707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641;p43">
              <a:extLst>
                <a:ext uri="{FF2B5EF4-FFF2-40B4-BE49-F238E27FC236}">
                  <a16:creationId xmlns:a16="http://schemas.microsoft.com/office/drawing/2014/main" id="{EA0C09E3-253F-C1CB-61FB-847201F0FA50}"/>
                </a:ext>
              </a:extLst>
            </p:cNvPr>
            <p:cNvSpPr/>
            <p:nvPr/>
          </p:nvSpPr>
          <p:spPr>
            <a:xfrm>
              <a:off x="8260302" y="3155950"/>
              <a:ext cx="126571" cy="135729"/>
            </a:xfrm>
            <a:custGeom>
              <a:avLst/>
              <a:gdLst/>
              <a:ahLst/>
              <a:cxnLst/>
              <a:rect l="l" t="t" r="r" b="b"/>
              <a:pathLst>
                <a:path w="7159" h="7677" extrusionOk="0">
                  <a:moveTo>
                    <a:pt x="489" y="0"/>
                  </a:moveTo>
                  <a:cubicBezTo>
                    <a:pt x="419" y="0"/>
                    <a:pt x="349" y="25"/>
                    <a:pt x="293" y="75"/>
                  </a:cubicBezTo>
                  <a:cubicBezTo>
                    <a:pt x="167" y="188"/>
                    <a:pt x="160" y="380"/>
                    <a:pt x="277" y="501"/>
                  </a:cubicBezTo>
                  <a:lnTo>
                    <a:pt x="4759" y="5558"/>
                  </a:lnTo>
                  <a:lnTo>
                    <a:pt x="510" y="2478"/>
                  </a:lnTo>
                  <a:cubicBezTo>
                    <a:pt x="457" y="2440"/>
                    <a:pt x="396" y="2421"/>
                    <a:pt x="336" y="2421"/>
                  </a:cubicBezTo>
                  <a:cubicBezTo>
                    <a:pt x="244" y="2421"/>
                    <a:pt x="154" y="2463"/>
                    <a:pt x="97" y="2543"/>
                  </a:cubicBezTo>
                  <a:cubicBezTo>
                    <a:pt x="1" y="2675"/>
                    <a:pt x="30" y="2860"/>
                    <a:pt x="162" y="2957"/>
                  </a:cubicBezTo>
                  <a:lnTo>
                    <a:pt x="6596" y="7620"/>
                  </a:lnTo>
                  <a:cubicBezTo>
                    <a:pt x="6646" y="7656"/>
                    <a:pt x="6706" y="7676"/>
                    <a:pt x="6769" y="7676"/>
                  </a:cubicBezTo>
                  <a:cubicBezTo>
                    <a:pt x="7024" y="7676"/>
                    <a:pt x="7158" y="7375"/>
                    <a:pt x="6990" y="7185"/>
                  </a:cubicBezTo>
                  <a:lnTo>
                    <a:pt x="717" y="108"/>
                  </a:lnTo>
                  <a:cubicBezTo>
                    <a:pt x="658" y="37"/>
                    <a:pt x="574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642;p43">
              <a:extLst>
                <a:ext uri="{FF2B5EF4-FFF2-40B4-BE49-F238E27FC236}">
                  <a16:creationId xmlns:a16="http://schemas.microsoft.com/office/drawing/2014/main" id="{3239D9F5-7C02-1720-23EA-64B903FAA51B}"/>
                </a:ext>
              </a:extLst>
            </p:cNvPr>
            <p:cNvSpPr/>
            <p:nvPr/>
          </p:nvSpPr>
          <p:spPr>
            <a:xfrm>
              <a:off x="8795104" y="2743334"/>
              <a:ext cx="37004" cy="204734"/>
            </a:xfrm>
            <a:custGeom>
              <a:avLst/>
              <a:gdLst/>
              <a:ahLst/>
              <a:cxnLst/>
              <a:rect l="l" t="t" r="r" b="b"/>
              <a:pathLst>
                <a:path w="2093" h="11580" extrusionOk="0">
                  <a:moveTo>
                    <a:pt x="2092" y="1"/>
                  </a:moveTo>
                  <a:lnTo>
                    <a:pt x="1" y="2574"/>
                  </a:lnTo>
                  <a:lnTo>
                    <a:pt x="1" y="11580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643;p43">
              <a:extLst>
                <a:ext uri="{FF2B5EF4-FFF2-40B4-BE49-F238E27FC236}">
                  <a16:creationId xmlns:a16="http://schemas.microsoft.com/office/drawing/2014/main" id="{A4006C93-3C21-693B-F46C-D02C60F43148}"/>
                </a:ext>
              </a:extLst>
            </p:cNvPr>
            <p:cNvSpPr/>
            <p:nvPr/>
          </p:nvSpPr>
          <p:spPr>
            <a:xfrm>
              <a:off x="8789888" y="2738119"/>
              <a:ext cx="47860" cy="215183"/>
            </a:xfrm>
            <a:custGeom>
              <a:avLst/>
              <a:gdLst/>
              <a:ahLst/>
              <a:cxnLst/>
              <a:rect l="l" t="t" r="r" b="b"/>
              <a:pathLst>
                <a:path w="2707" h="12171" extrusionOk="0">
                  <a:moveTo>
                    <a:pt x="2386" y="0"/>
                  </a:moveTo>
                  <a:cubicBezTo>
                    <a:pt x="2246" y="0"/>
                    <a:pt x="2122" y="100"/>
                    <a:pt x="2095" y="243"/>
                  </a:cubicBezTo>
                  <a:lnTo>
                    <a:pt x="592" y="8574"/>
                  </a:lnTo>
                  <a:lnTo>
                    <a:pt x="592" y="2869"/>
                  </a:lnTo>
                  <a:cubicBezTo>
                    <a:pt x="592" y="2705"/>
                    <a:pt x="460" y="2573"/>
                    <a:pt x="296" y="2573"/>
                  </a:cubicBezTo>
                  <a:cubicBezTo>
                    <a:pt x="132" y="2573"/>
                    <a:pt x="0" y="2705"/>
                    <a:pt x="0" y="2869"/>
                  </a:cubicBezTo>
                  <a:lnTo>
                    <a:pt x="0" y="11875"/>
                  </a:lnTo>
                  <a:cubicBezTo>
                    <a:pt x="0" y="12029"/>
                    <a:pt x="117" y="12156"/>
                    <a:pt x="270" y="12170"/>
                  </a:cubicBezTo>
                  <a:cubicBezTo>
                    <a:pt x="278" y="12171"/>
                    <a:pt x="287" y="12171"/>
                    <a:pt x="296" y="12171"/>
                  </a:cubicBezTo>
                  <a:cubicBezTo>
                    <a:pt x="440" y="12171"/>
                    <a:pt x="562" y="12069"/>
                    <a:pt x="587" y="11928"/>
                  </a:cubicBezTo>
                  <a:lnTo>
                    <a:pt x="2678" y="349"/>
                  </a:lnTo>
                  <a:cubicBezTo>
                    <a:pt x="2707" y="187"/>
                    <a:pt x="2600" y="34"/>
                    <a:pt x="2439" y="5"/>
                  </a:cubicBezTo>
                  <a:cubicBezTo>
                    <a:pt x="2421" y="2"/>
                    <a:pt x="2403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15659;p82">
            <a:extLst>
              <a:ext uri="{FF2B5EF4-FFF2-40B4-BE49-F238E27FC236}">
                <a16:creationId xmlns:a16="http://schemas.microsoft.com/office/drawing/2014/main" id="{DD40074B-725D-F92A-8CB5-913CBAA5C07E}"/>
              </a:ext>
            </a:extLst>
          </p:cNvPr>
          <p:cNvSpPr/>
          <p:nvPr/>
        </p:nvSpPr>
        <p:spPr>
          <a:xfrm>
            <a:off x="91991" y="1703507"/>
            <a:ext cx="1811477" cy="1805671"/>
          </a:xfrm>
          <a:custGeom>
            <a:avLst/>
            <a:gdLst/>
            <a:ahLst/>
            <a:cxnLst/>
            <a:rect l="l" t="t" r="r" b="b"/>
            <a:pathLst>
              <a:path w="10919" h="10884" extrusionOk="0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Ovaal 164">
            <a:extLst>
              <a:ext uri="{FF2B5EF4-FFF2-40B4-BE49-F238E27FC236}">
                <a16:creationId xmlns:a16="http://schemas.microsoft.com/office/drawing/2014/main" id="{37086CBC-50D8-8EDD-E680-A3CA8D3FBD30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DOELSTELLING</a:t>
            </a:r>
            <a:endParaRPr dirty="0"/>
          </a:p>
        </p:txBody>
      </p:sp>
      <p:sp>
        <p:nvSpPr>
          <p:cNvPr id="875" name="Google Shape;875;p37"/>
          <p:cNvSpPr txBox="1">
            <a:spLocks noGrp="1"/>
          </p:cNvSpPr>
          <p:nvPr>
            <p:ph type="body" idx="1"/>
          </p:nvPr>
        </p:nvSpPr>
        <p:spPr>
          <a:xfrm>
            <a:off x="346499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-BE" dirty="0"/>
              <a:t>De 3 basisprogramma’s in 1 hoofdprogramma samen zetten </a:t>
            </a:r>
            <a:endParaRPr dirty="0"/>
          </a:p>
        </p:txBody>
      </p:sp>
      <p:sp>
        <p:nvSpPr>
          <p:cNvPr id="876" name="Google Shape;876;p37"/>
          <p:cNvSpPr txBox="1">
            <a:spLocks noGrp="1"/>
          </p:cNvSpPr>
          <p:nvPr>
            <p:ph type="title" idx="2"/>
          </p:nvPr>
        </p:nvSpPr>
        <p:spPr>
          <a:xfrm>
            <a:off x="346499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Software</a:t>
            </a:r>
            <a:endParaRPr dirty="0"/>
          </a:p>
        </p:txBody>
      </p:sp>
      <p:sp>
        <p:nvSpPr>
          <p:cNvPr id="877" name="Google Shape;877;p37"/>
          <p:cNvSpPr txBox="1">
            <a:spLocks noGrp="1"/>
          </p:cNvSpPr>
          <p:nvPr>
            <p:ph type="body" idx="3"/>
          </p:nvPr>
        </p:nvSpPr>
        <p:spPr>
          <a:xfrm>
            <a:off x="835213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Componenten aan elkaar koppelen</a:t>
            </a:r>
            <a:endParaRPr dirty="0"/>
          </a:p>
        </p:txBody>
      </p:sp>
      <p:sp>
        <p:nvSpPr>
          <p:cNvPr id="878" name="Google Shape;878;p37"/>
          <p:cNvSpPr txBox="1">
            <a:spLocks noGrp="1"/>
          </p:cNvSpPr>
          <p:nvPr>
            <p:ph type="title" idx="4"/>
          </p:nvPr>
        </p:nvSpPr>
        <p:spPr>
          <a:xfrm>
            <a:off x="835213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Hardware</a:t>
            </a:r>
            <a:endParaRPr dirty="0"/>
          </a:p>
        </p:txBody>
      </p:sp>
      <p:sp>
        <p:nvSpPr>
          <p:cNvPr id="879" name="Google Shape;879;p37"/>
          <p:cNvSpPr txBox="1">
            <a:spLocks noGrp="1"/>
          </p:cNvSpPr>
          <p:nvPr>
            <p:ph type="body" idx="5"/>
          </p:nvPr>
        </p:nvSpPr>
        <p:spPr>
          <a:xfrm>
            <a:off x="609477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-BE" dirty="0"/>
              <a:t>De combinatie van deze hard –en software vormt de eindopstelling </a:t>
            </a:r>
          </a:p>
        </p:txBody>
      </p:sp>
      <p:sp>
        <p:nvSpPr>
          <p:cNvPr id="880" name="Google Shape;880;p37"/>
          <p:cNvSpPr txBox="1">
            <a:spLocks noGrp="1"/>
          </p:cNvSpPr>
          <p:nvPr>
            <p:ph type="title" idx="6"/>
          </p:nvPr>
        </p:nvSpPr>
        <p:spPr>
          <a:xfrm>
            <a:off x="609477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Actief weerstation</a:t>
            </a:r>
            <a:endParaRPr dirty="0"/>
          </a:p>
        </p:txBody>
      </p:sp>
      <p:sp>
        <p:nvSpPr>
          <p:cNvPr id="881" name="Google Shape;881;p37"/>
          <p:cNvSpPr/>
          <p:nvPr/>
        </p:nvSpPr>
        <p:spPr>
          <a:xfrm>
            <a:off x="1457275" y="1784300"/>
            <a:ext cx="969900" cy="96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7"/>
          <p:cNvSpPr/>
          <p:nvPr/>
        </p:nvSpPr>
        <p:spPr>
          <a:xfrm>
            <a:off x="4087050" y="1784300"/>
            <a:ext cx="969900" cy="96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7"/>
          <p:cNvSpPr/>
          <p:nvPr/>
        </p:nvSpPr>
        <p:spPr>
          <a:xfrm>
            <a:off x="6716825" y="1784300"/>
            <a:ext cx="969900" cy="96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Afbeelding 35" descr="Afbeelding met tekst, bord, serviesgoed, tafelgerei&#10;&#10;Automatisch gegenereerde beschrijving">
            <a:extLst>
              <a:ext uri="{FF2B5EF4-FFF2-40B4-BE49-F238E27FC236}">
                <a16:creationId xmlns:a16="http://schemas.microsoft.com/office/drawing/2014/main" id="{DCBB3CBF-9115-B153-CB9C-54BB92018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431" y="1916226"/>
            <a:ext cx="695564" cy="69556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28AD49F-C4AE-B5FD-DD15-F34560275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218" y="1932948"/>
            <a:ext cx="678377" cy="678377"/>
          </a:xfrm>
          <a:prstGeom prst="rect">
            <a:avLst/>
          </a:prstGeom>
        </p:spPr>
      </p:pic>
      <p:pic>
        <p:nvPicPr>
          <p:cNvPr id="39" name="Picture 2" descr="Station - Free weather icons">
            <a:extLst>
              <a:ext uri="{FF2B5EF4-FFF2-40B4-BE49-F238E27FC236}">
                <a16:creationId xmlns:a16="http://schemas.microsoft.com/office/drawing/2014/main" id="{5F0A5496-C65E-93F6-3D04-C787491C8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25" y="1850367"/>
            <a:ext cx="969900" cy="9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387994E6-6899-F2CC-ED73-9BADBE44FB7E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51"/>
          <p:cNvSpPr txBox="1">
            <a:spLocks noGrp="1"/>
          </p:cNvSpPr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PLANNING</a:t>
            </a:r>
            <a:endParaRPr dirty="0"/>
          </a:p>
        </p:txBody>
      </p:sp>
      <p:sp>
        <p:nvSpPr>
          <p:cNvPr id="2087" name="Google Shape;2087;p51"/>
          <p:cNvSpPr txBox="1">
            <a:spLocks noGrp="1"/>
          </p:cNvSpPr>
          <p:nvPr>
            <p:ph type="subTitle" idx="1"/>
          </p:nvPr>
        </p:nvSpPr>
        <p:spPr>
          <a:xfrm>
            <a:off x="876325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8" name="Google Shape;2088;p51"/>
          <p:cNvSpPr txBox="1">
            <a:spLocks noGrp="1"/>
          </p:cNvSpPr>
          <p:nvPr>
            <p:ph type="title" idx="2"/>
          </p:nvPr>
        </p:nvSpPr>
        <p:spPr>
          <a:xfrm>
            <a:off x="876325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089" name="Google Shape;2089;p51"/>
          <p:cNvGrpSpPr/>
          <p:nvPr/>
        </p:nvGrpSpPr>
        <p:grpSpPr>
          <a:xfrm>
            <a:off x="5191074" y="918576"/>
            <a:ext cx="4095849" cy="4053140"/>
            <a:chOff x="1179935" y="-209451"/>
            <a:chExt cx="5745334" cy="5685426"/>
          </a:xfrm>
        </p:grpSpPr>
        <p:sp>
          <p:nvSpPr>
            <p:cNvPr id="2090" name="Google Shape;2090;p51"/>
            <p:cNvSpPr/>
            <p:nvPr/>
          </p:nvSpPr>
          <p:spPr>
            <a:xfrm>
              <a:off x="1179935" y="-209451"/>
              <a:ext cx="5745334" cy="4760386"/>
            </a:xfrm>
            <a:custGeom>
              <a:avLst/>
              <a:gdLst/>
              <a:ahLst/>
              <a:cxnLst/>
              <a:rect l="l" t="t" r="r" b="b"/>
              <a:pathLst>
                <a:path w="208202" h="172509" extrusionOk="0">
                  <a:moveTo>
                    <a:pt x="90297" y="0"/>
                  </a:moveTo>
                  <a:cubicBezTo>
                    <a:pt x="60081" y="0"/>
                    <a:pt x="29711" y="6469"/>
                    <a:pt x="13646" y="23022"/>
                  </a:cubicBezTo>
                  <a:cubicBezTo>
                    <a:pt x="13646" y="23022"/>
                    <a:pt x="3033" y="29085"/>
                    <a:pt x="1517" y="44245"/>
                  </a:cubicBezTo>
                  <a:cubicBezTo>
                    <a:pt x="1" y="59406"/>
                    <a:pt x="16677" y="80631"/>
                    <a:pt x="19204" y="99833"/>
                  </a:cubicBezTo>
                  <a:cubicBezTo>
                    <a:pt x="21730" y="119036"/>
                    <a:pt x="1517" y="123584"/>
                    <a:pt x="9603" y="147841"/>
                  </a:cubicBezTo>
                  <a:cubicBezTo>
                    <a:pt x="15216" y="164681"/>
                    <a:pt x="37392" y="172509"/>
                    <a:pt x="58037" y="172509"/>
                  </a:cubicBezTo>
                  <a:cubicBezTo>
                    <a:pt x="67129" y="172509"/>
                    <a:pt x="75924" y="170991"/>
                    <a:pt x="82877" y="168055"/>
                  </a:cubicBezTo>
                  <a:cubicBezTo>
                    <a:pt x="105618" y="158453"/>
                    <a:pt x="116230" y="134197"/>
                    <a:pt x="150088" y="134197"/>
                  </a:cubicBezTo>
                  <a:cubicBezTo>
                    <a:pt x="183946" y="134197"/>
                    <a:pt x="208202" y="118531"/>
                    <a:pt x="206181" y="83662"/>
                  </a:cubicBezTo>
                  <a:cubicBezTo>
                    <a:pt x="204160" y="48794"/>
                    <a:pt x="196580" y="38181"/>
                    <a:pt x="169290" y="17967"/>
                  </a:cubicBezTo>
                  <a:cubicBezTo>
                    <a:pt x="155147" y="7490"/>
                    <a:pt x="122811" y="0"/>
                    <a:pt x="90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1"/>
            <p:cNvSpPr/>
            <p:nvPr/>
          </p:nvSpPr>
          <p:spPr>
            <a:xfrm>
              <a:off x="1436950" y="5221775"/>
              <a:ext cx="4967025" cy="254200"/>
            </a:xfrm>
            <a:custGeom>
              <a:avLst/>
              <a:gdLst/>
              <a:ahLst/>
              <a:cxnLst/>
              <a:rect l="l" t="t" r="r" b="b"/>
              <a:pathLst>
                <a:path w="198681" h="10168" extrusionOk="0">
                  <a:moveTo>
                    <a:pt x="99341" y="0"/>
                  </a:moveTo>
                  <a:cubicBezTo>
                    <a:pt x="72994" y="0"/>
                    <a:pt x="47726" y="536"/>
                    <a:pt x="29096" y="1489"/>
                  </a:cubicBezTo>
                  <a:cubicBezTo>
                    <a:pt x="10467" y="2443"/>
                    <a:pt x="0" y="3736"/>
                    <a:pt x="0" y="5084"/>
                  </a:cubicBezTo>
                  <a:cubicBezTo>
                    <a:pt x="0" y="6432"/>
                    <a:pt x="10467" y="7724"/>
                    <a:pt x="29096" y="8679"/>
                  </a:cubicBezTo>
                  <a:cubicBezTo>
                    <a:pt x="47726" y="9632"/>
                    <a:pt x="72994" y="10167"/>
                    <a:pt x="99341" y="10167"/>
                  </a:cubicBezTo>
                  <a:cubicBezTo>
                    <a:pt x="125687" y="10167"/>
                    <a:pt x="150954" y="9632"/>
                    <a:pt x="169584" y="8679"/>
                  </a:cubicBezTo>
                  <a:cubicBezTo>
                    <a:pt x="188215" y="7724"/>
                    <a:pt x="198680" y="6432"/>
                    <a:pt x="198680" y="5084"/>
                  </a:cubicBezTo>
                  <a:cubicBezTo>
                    <a:pt x="198680" y="3736"/>
                    <a:pt x="188215" y="2443"/>
                    <a:pt x="169584" y="1489"/>
                  </a:cubicBezTo>
                  <a:cubicBezTo>
                    <a:pt x="150954" y="536"/>
                    <a:pt x="125687" y="0"/>
                    <a:pt x="99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1"/>
            <p:cNvSpPr/>
            <p:nvPr/>
          </p:nvSpPr>
          <p:spPr>
            <a:xfrm>
              <a:off x="1837825" y="506225"/>
              <a:ext cx="4030850" cy="2664475"/>
            </a:xfrm>
            <a:custGeom>
              <a:avLst/>
              <a:gdLst/>
              <a:ahLst/>
              <a:cxnLst/>
              <a:rect l="l" t="t" r="r" b="b"/>
              <a:pathLst>
                <a:path w="161234" h="106579" extrusionOk="0">
                  <a:moveTo>
                    <a:pt x="0" y="0"/>
                  </a:moveTo>
                  <a:lnTo>
                    <a:pt x="0" y="106579"/>
                  </a:lnTo>
                  <a:lnTo>
                    <a:pt x="161234" y="106579"/>
                  </a:lnTo>
                  <a:lnTo>
                    <a:pt x="161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1"/>
            <p:cNvSpPr/>
            <p:nvPr/>
          </p:nvSpPr>
          <p:spPr>
            <a:xfrm>
              <a:off x="1830725" y="499100"/>
              <a:ext cx="4045100" cy="2678700"/>
            </a:xfrm>
            <a:custGeom>
              <a:avLst/>
              <a:gdLst/>
              <a:ahLst/>
              <a:cxnLst/>
              <a:rect l="l" t="t" r="r" b="b"/>
              <a:pathLst>
                <a:path w="161804" h="107148" extrusionOk="0">
                  <a:moveTo>
                    <a:pt x="161235" y="569"/>
                  </a:moveTo>
                  <a:lnTo>
                    <a:pt x="161235" y="106580"/>
                  </a:lnTo>
                  <a:lnTo>
                    <a:pt x="568" y="106580"/>
                  </a:lnTo>
                  <a:lnTo>
                    <a:pt x="569" y="569"/>
                  </a:lnTo>
                  <a:close/>
                  <a:moveTo>
                    <a:pt x="285" y="1"/>
                  </a:moveTo>
                  <a:cubicBezTo>
                    <a:pt x="128" y="1"/>
                    <a:pt x="1" y="128"/>
                    <a:pt x="1" y="285"/>
                  </a:cubicBezTo>
                  <a:lnTo>
                    <a:pt x="1" y="106863"/>
                  </a:lnTo>
                  <a:cubicBezTo>
                    <a:pt x="1" y="107019"/>
                    <a:pt x="128" y="107147"/>
                    <a:pt x="285" y="107147"/>
                  </a:cubicBezTo>
                  <a:lnTo>
                    <a:pt x="161518" y="107147"/>
                  </a:lnTo>
                  <a:cubicBezTo>
                    <a:pt x="161674" y="107147"/>
                    <a:pt x="161802" y="107021"/>
                    <a:pt x="161803" y="106864"/>
                  </a:cubicBezTo>
                  <a:lnTo>
                    <a:pt x="161803" y="285"/>
                  </a:lnTo>
                  <a:cubicBezTo>
                    <a:pt x="161803" y="128"/>
                    <a:pt x="161676" y="1"/>
                    <a:pt x="1615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1"/>
            <p:cNvSpPr/>
            <p:nvPr/>
          </p:nvSpPr>
          <p:spPr>
            <a:xfrm>
              <a:off x="1837825" y="506225"/>
              <a:ext cx="4030850" cy="2664475"/>
            </a:xfrm>
            <a:custGeom>
              <a:avLst/>
              <a:gdLst/>
              <a:ahLst/>
              <a:cxnLst/>
              <a:rect l="l" t="t" r="r" b="b"/>
              <a:pathLst>
                <a:path w="161234" h="106579" extrusionOk="0">
                  <a:moveTo>
                    <a:pt x="0" y="0"/>
                  </a:moveTo>
                  <a:lnTo>
                    <a:pt x="0" y="106579"/>
                  </a:lnTo>
                  <a:lnTo>
                    <a:pt x="161234" y="106579"/>
                  </a:lnTo>
                  <a:lnTo>
                    <a:pt x="1612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1"/>
            <p:cNvSpPr/>
            <p:nvPr/>
          </p:nvSpPr>
          <p:spPr>
            <a:xfrm>
              <a:off x="1837825" y="506225"/>
              <a:ext cx="4030850" cy="2664475"/>
            </a:xfrm>
            <a:custGeom>
              <a:avLst/>
              <a:gdLst/>
              <a:ahLst/>
              <a:cxnLst/>
              <a:rect l="l" t="t" r="r" b="b"/>
              <a:pathLst>
                <a:path w="161234" h="106579" extrusionOk="0">
                  <a:moveTo>
                    <a:pt x="0" y="0"/>
                  </a:moveTo>
                  <a:lnTo>
                    <a:pt x="0" y="106579"/>
                  </a:lnTo>
                  <a:lnTo>
                    <a:pt x="161234" y="106579"/>
                  </a:lnTo>
                  <a:lnTo>
                    <a:pt x="16123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1"/>
            <p:cNvSpPr/>
            <p:nvPr/>
          </p:nvSpPr>
          <p:spPr>
            <a:xfrm>
              <a:off x="2953725" y="803275"/>
              <a:ext cx="2811775" cy="2285975"/>
            </a:xfrm>
            <a:custGeom>
              <a:avLst/>
              <a:gdLst/>
              <a:ahLst/>
              <a:cxnLst/>
              <a:rect l="l" t="t" r="r" b="b"/>
              <a:pathLst>
                <a:path w="112471" h="91439" extrusionOk="0">
                  <a:moveTo>
                    <a:pt x="1" y="0"/>
                  </a:moveTo>
                  <a:lnTo>
                    <a:pt x="1" y="91438"/>
                  </a:lnTo>
                  <a:lnTo>
                    <a:pt x="112470" y="91438"/>
                  </a:lnTo>
                  <a:lnTo>
                    <a:pt x="1124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1"/>
            <p:cNvSpPr/>
            <p:nvPr/>
          </p:nvSpPr>
          <p:spPr>
            <a:xfrm>
              <a:off x="3342350" y="1015575"/>
              <a:ext cx="407700" cy="827825"/>
            </a:xfrm>
            <a:custGeom>
              <a:avLst/>
              <a:gdLst/>
              <a:ahLst/>
              <a:cxnLst/>
              <a:rect l="l" t="t" r="r" b="b"/>
              <a:pathLst>
                <a:path w="16308" h="33113" extrusionOk="0">
                  <a:moveTo>
                    <a:pt x="1" y="1"/>
                  </a:moveTo>
                  <a:lnTo>
                    <a:pt x="1" y="33112"/>
                  </a:lnTo>
                  <a:lnTo>
                    <a:pt x="16307" y="33112"/>
                  </a:lnTo>
                  <a:lnTo>
                    <a:pt x="1630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1"/>
            <p:cNvSpPr/>
            <p:nvPr/>
          </p:nvSpPr>
          <p:spPr>
            <a:xfrm>
              <a:off x="5361625" y="1020425"/>
              <a:ext cx="407675" cy="411500"/>
            </a:xfrm>
            <a:custGeom>
              <a:avLst/>
              <a:gdLst/>
              <a:ahLst/>
              <a:cxnLst/>
              <a:rect l="l" t="t" r="r" b="b"/>
              <a:pathLst>
                <a:path w="16307" h="16460" extrusionOk="0">
                  <a:moveTo>
                    <a:pt x="0" y="0"/>
                  </a:moveTo>
                  <a:lnTo>
                    <a:pt x="0" y="16459"/>
                  </a:lnTo>
                  <a:lnTo>
                    <a:pt x="16307" y="16459"/>
                  </a:lnTo>
                  <a:lnTo>
                    <a:pt x="1630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1"/>
            <p:cNvSpPr/>
            <p:nvPr/>
          </p:nvSpPr>
          <p:spPr>
            <a:xfrm>
              <a:off x="4148400" y="1020425"/>
              <a:ext cx="407675" cy="411500"/>
            </a:xfrm>
            <a:custGeom>
              <a:avLst/>
              <a:gdLst/>
              <a:ahLst/>
              <a:cxnLst/>
              <a:rect l="l" t="t" r="r" b="b"/>
              <a:pathLst>
                <a:path w="16307" h="16460" extrusionOk="0">
                  <a:moveTo>
                    <a:pt x="1" y="0"/>
                  </a:moveTo>
                  <a:lnTo>
                    <a:pt x="1" y="16459"/>
                  </a:lnTo>
                  <a:lnTo>
                    <a:pt x="16307" y="16459"/>
                  </a:lnTo>
                  <a:lnTo>
                    <a:pt x="1630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1"/>
            <p:cNvSpPr/>
            <p:nvPr/>
          </p:nvSpPr>
          <p:spPr>
            <a:xfrm>
              <a:off x="2950050" y="2262200"/>
              <a:ext cx="798775" cy="411500"/>
            </a:xfrm>
            <a:custGeom>
              <a:avLst/>
              <a:gdLst/>
              <a:ahLst/>
              <a:cxnLst/>
              <a:rect l="l" t="t" r="r" b="b"/>
              <a:pathLst>
                <a:path w="31951" h="16460" extrusionOk="0">
                  <a:moveTo>
                    <a:pt x="1" y="1"/>
                  </a:moveTo>
                  <a:lnTo>
                    <a:pt x="1" y="16460"/>
                  </a:lnTo>
                  <a:lnTo>
                    <a:pt x="31950" y="16460"/>
                  </a:lnTo>
                  <a:lnTo>
                    <a:pt x="31950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1"/>
            <p:cNvSpPr/>
            <p:nvPr/>
          </p:nvSpPr>
          <p:spPr>
            <a:xfrm>
              <a:off x="1837825" y="506225"/>
              <a:ext cx="4030850" cy="258950"/>
            </a:xfrm>
            <a:custGeom>
              <a:avLst/>
              <a:gdLst/>
              <a:ahLst/>
              <a:cxnLst/>
              <a:rect l="l" t="t" r="r" b="b"/>
              <a:pathLst>
                <a:path w="161234" h="10358" extrusionOk="0">
                  <a:moveTo>
                    <a:pt x="0" y="0"/>
                  </a:moveTo>
                  <a:lnTo>
                    <a:pt x="0" y="10358"/>
                  </a:lnTo>
                  <a:lnTo>
                    <a:pt x="161234" y="10358"/>
                  </a:lnTo>
                  <a:lnTo>
                    <a:pt x="16123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1"/>
            <p:cNvSpPr/>
            <p:nvPr/>
          </p:nvSpPr>
          <p:spPr>
            <a:xfrm>
              <a:off x="1830725" y="499100"/>
              <a:ext cx="4045100" cy="273175"/>
            </a:xfrm>
            <a:custGeom>
              <a:avLst/>
              <a:gdLst/>
              <a:ahLst/>
              <a:cxnLst/>
              <a:rect l="l" t="t" r="r" b="b"/>
              <a:pathLst>
                <a:path w="161804" h="10927" extrusionOk="0">
                  <a:moveTo>
                    <a:pt x="161235" y="569"/>
                  </a:moveTo>
                  <a:lnTo>
                    <a:pt x="161235" y="10359"/>
                  </a:lnTo>
                  <a:lnTo>
                    <a:pt x="568" y="10359"/>
                  </a:lnTo>
                  <a:lnTo>
                    <a:pt x="569" y="569"/>
                  </a:lnTo>
                  <a:close/>
                  <a:moveTo>
                    <a:pt x="285" y="1"/>
                  </a:moveTo>
                  <a:cubicBezTo>
                    <a:pt x="128" y="1"/>
                    <a:pt x="1" y="128"/>
                    <a:pt x="1" y="285"/>
                  </a:cubicBezTo>
                  <a:lnTo>
                    <a:pt x="1" y="10643"/>
                  </a:lnTo>
                  <a:cubicBezTo>
                    <a:pt x="1" y="10799"/>
                    <a:pt x="128" y="10926"/>
                    <a:pt x="285" y="10926"/>
                  </a:cubicBezTo>
                  <a:lnTo>
                    <a:pt x="161518" y="10926"/>
                  </a:lnTo>
                  <a:cubicBezTo>
                    <a:pt x="161674" y="10926"/>
                    <a:pt x="161802" y="10800"/>
                    <a:pt x="161803" y="10644"/>
                  </a:cubicBezTo>
                  <a:lnTo>
                    <a:pt x="161803" y="285"/>
                  </a:lnTo>
                  <a:cubicBezTo>
                    <a:pt x="161803" y="128"/>
                    <a:pt x="161676" y="1"/>
                    <a:pt x="1615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1"/>
            <p:cNvSpPr/>
            <p:nvPr/>
          </p:nvSpPr>
          <p:spPr>
            <a:xfrm>
              <a:off x="2946650" y="796150"/>
              <a:ext cx="2825925" cy="2300175"/>
            </a:xfrm>
            <a:custGeom>
              <a:avLst/>
              <a:gdLst/>
              <a:ahLst/>
              <a:cxnLst/>
              <a:rect l="l" t="t" r="r" b="b"/>
              <a:pathLst>
                <a:path w="113037" h="92007" extrusionOk="0">
                  <a:moveTo>
                    <a:pt x="112470" y="569"/>
                  </a:moveTo>
                  <a:lnTo>
                    <a:pt x="112470" y="91440"/>
                  </a:lnTo>
                  <a:lnTo>
                    <a:pt x="567" y="91440"/>
                  </a:lnTo>
                  <a:lnTo>
                    <a:pt x="567" y="569"/>
                  </a:lnTo>
                  <a:close/>
                  <a:moveTo>
                    <a:pt x="284" y="1"/>
                  </a:moveTo>
                  <a:cubicBezTo>
                    <a:pt x="127" y="1"/>
                    <a:pt x="0" y="128"/>
                    <a:pt x="0" y="285"/>
                  </a:cubicBezTo>
                  <a:lnTo>
                    <a:pt x="0" y="91723"/>
                  </a:lnTo>
                  <a:cubicBezTo>
                    <a:pt x="0" y="91880"/>
                    <a:pt x="127" y="92007"/>
                    <a:pt x="284" y="92007"/>
                  </a:cubicBezTo>
                  <a:lnTo>
                    <a:pt x="112753" y="92007"/>
                  </a:lnTo>
                  <a:cubicBezTo>
                    <a:pt x="112909" y="92007"/>
                    <a:pt x="113037" y="91880"/>
                    <a:pt x="113037" y="91723"/>
                  </a:cubicBezTo>
                  <a:lnTo>
                    <a:pt x="113037" y="285"/>
                  </a:lnTo>
                  <a:cubicBezTo>
                    <a:pt x="113037" y="128"/>
                    <a:pt x="112910" y="1"/>
                    <a:pt x="112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1"/>
            <p:cNvSpPr/>
            <p:nvPr/>
          </p:nvSpPr>
          <p:spPr>
            <a:xfrm>
              <a:off x="3341775" y="1025150"/>
              <a:ext cx="14200" cy="2063575"/>
            </a:xfrm>
            <a:custGeom>
              <a:avLst/>
              <a:gdLst/>
              <a:ahLst/>
              <a:cxnLst/>
              <a:rect l="l" t="t" r="r" b="b"/>
              <a:pathLst>
                <a:path w="568" h="82543" extrusionOk="0">
                  <a:moveTo>
                    <a:pt x="284" y="1"/>
                  </a:moveTo>
                  <a:cubicBezTo>
                    <a:pt x="134" y="1"/>
                    <a:pt x="10" y="118"/>
                    <a:pt x="1" y="269"/>
                  </a:cubicBezTo>
                  <a:lnTo>
                    <a:pt x="1" y="82258"/>
                  </a:lnTo>
                  <a:cubicBezTo>
                    <a:pt x="1" y="82415"/>
                    <a:pt x="127" y="82543"/>
                    <a:pt x="284" y="82543"/>
                  </a:cubicBezTo>
                  <a:cubicBezTo>
                    <a:pt x="441" y="82542"/>
                    <a:pt x="568" y="82415"/>
                    <a:pt x="568" y="82259"/>
                  </a:cubicBezTo>
                  <a:lnTo>
                    <a:pt x="568" y="269"/>
                  </a:lnTo>
                  <a:cubicBezTo>
                    <a:pt x="559" y="118"/>
                    <a:pt x="435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1"/>
            <p:cNvSpPr/>
            <p:nvPr/>
          </p:nvSpPr>
          <p:spPr>
            <a:xfrm>
              <a:off x="3744550" y="1025150"/>
              <a:ext cx="14200" cy="2063575"/>
            </a:xfrm>
            <a:custGeom>
              <a:avLst/>
              <a:gdLst/>
              <a:ahLst/>
              <a:cxnLst/>
              <a:rect l="l" t="t" r="r" b="b"/>
              <a:pathLst>
                <a:path w="568" h="82543" extrusionOk="0">
                  <a:moveTo>
                    <a:pt x="284" y="1"/>
                  </a:moveTo>
                  <a:cubicBezTo>
                    <a:pt x="134" y="1"/>
                    <a:pt x="9" y="118"/>
                    <a:pt x="1" y="269"/>
                  </a:cubicBezTo>
                  <a:lnTo>
                    <a:pt x="1" y="82258"/>
                  </a:lnTo>
                  <a:cubicBezTo>
                    <a:pt x="1" y="82415"/>
                    <a:pt x="127" y="82543"/>
                    <a:pt x="284" y="82543"/>
                  </a:cubicBezTo>
                  <a:cubicBezTo>
                    <a:pt x="441" y="82542"/>
                    <a:pt x="567" y="82415"/>
                    <a:pt x="567" y="82259"/>
                  </a:cubicBezTo>
                  <a:lnTo>
                    <a:pt x="567" y="269"/>
                  </a:lnTo>
                  <a:cubicBezTo>
                    <a:pt x="559" y="118"/>
                    <a:pt x="434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1"/>
            <p:cNvSpPr/>
            <p:nvPr/>
          </p:nvSpPr>
          <p:spPr>
            <a:xfrm>
              <a:off x="4147325" y="1025150"/>
              <a:ext cx="14200" cy="2063575"/>
            </a:xfrm>
            <a:custGeom>
              <a:avLst/>
              <a:gdLst/>
              <a:ahLst/>
              <a:cxnLst/>
              <a:rect l="l" t="t" r="r" b="b"/>
              <a:pathLst>
                <a:path w="568" h="82543" extrusionOk="0">
                  <a:moveTo>
                    <a:pt x="284" y="1"/>
                  </a:moveTo>
                  <a:cubicBezTo>
                    <a:pt x="133" y="1"/>
                    <a:pt x="9" y="118"/>
                    <a:pt x="0" y="269"/>
                  </a:cubicBezTo>
                  <a:lnTo>
                    <a:pt x="0" y="82258"/>
                  </a:lnTo>
                  <a:cubicBezTo>
                    <a:pt x="0" y="82415"/>
                    <a:pt x="127" y="82543"/>
                    <a:pt x="284" y="82543"/>
                  </a:cubicBezTo>
                  <a:cubicBezTo>
                    <a:pt x="441" y="82542"/>
                    <a:pt x="567" y="82415"/>
                    <a:pt x="567" y="82259"/>
                  </a:cubicBezTo>
                  <a:lnTo>
                    <a:pt x="567" y="269"/>
                  </a:lnTo>
                  <a:cubicBezTo>
                    <a:pt x="558" y="118"/>
                    <a:pt x="434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1"/>
            <p:cNvSpPr/>
            <p:nvPr/>
          </p:nvSpPr>
          <p:spPr>
            <a:xfrm>
              <a:off x="4550075" y="1025150"/>
              <a:ext cx="14200" cy="2063575"/>
            </a:xfrm>
            <a:custGeom>
              <a:avLst/>
              <a:gdLst/>
              <a:ahLst/>
              <a:cxnLst/>
              <a:rect l="l" t="t" r="r" b="b"/>
              <a:pathLst>
                <a:path w="568" h="82543" extrusionOk="0">
                  <a:moveTo>
                    <a:pt x="284" y="1"/>
                  </a:moveTo>
                  <a:cubicBezTo>
                    <a:pt x="134" y="1"/>
                    <a:pt x="10" y="118"/>
                    <a:pt x="1" y="269"/>
                  </a:cubicBezTo>
                  <a:lnTo>
                    <a:pt x="1" y="82258"/>
                  </a:lnTo>
                  <a:cubicBezTo>
                    <a:pt x="1" y="82415"/>
                    <a:pt x="127" y="82543"/>
                    <a:pt x="284" y="82543"/>
                  </a:cubicBezTo>
                  <a:cubicBezTo>
                    <a:pt x="441" y="82542"/>
                    <a:pt x="568" y="82415"/>
                    <a:pt x="568" y="82259"/>
                  </a:cubicBezTo>
                  <a:lnTo>
                    <a:pt x="568" y="269"/>
                  </a:lnTo>
                  <a:cubicBezTo>
                    <a:pt x="559" y="118"/>
                    <a:pt x="435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1"/>
            <p:cNvSpPr/>
            <p:nvPr/>
          </p:nvSpPr>
          <p:spPr>
            <a:xfrm>
              <a:off x="4952850" y="1025150"/>
              <a:ext cx="14200" cy="2063575"/>
            </a:xfrm>
            <a:custGeom>
              <a:avLst/>
              <a:gdLst/>
              <a:ahLst/>
              <a:cxnLst/>
              <a:rect l="l" t="t" r="r" b="b"/>
              <a:pathLst>
                <a:path w="568" h="82543" extrusionOk="0">
                  <a:moveTo>
                    <a:pt x="284" y="1"/>
                  </a:moveTo>
                  <a:cubicBezTo>
                    <a:pt x="133" y="1"/>
                    <a:pt x="9" y="118"/>
                    <a:pt x="1" y="269"/>
                  </a:cubicBezTo>
                  <a:lnTo>
                    <a:pt x="1" y="82258"/>
                  </a:lnTo>
                  <a:cubicBezTo>
                    <a:pt x="1" y="82415"/>
                    <a:pt x="127" y="82543"/>
                    <a:pt x="284" y="82543"/>
                  </a:cubicBezTo>
                  <a:cubicBezTo>
                    <a:pt x="440" y="82542"/>
                    <a:pt x="566" y="82415"/>
                    <a:pt x="567" y="82259"/>
                  </a:cubicBezTo>
                  <a:lnTo>
                    <a:pt x="567" y="269"/>
                  </a:lnTo>
                  <a:cubicBezTo>
                    <a:pt x="559" y="118"/>
                    <a:pt x="434" y="1"/>
                    <a:pt x="2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1"/>
            <p:cNvSpPr/>
            <p:nvPr/>
          </p:nvSpPr>
          <p:spPr>
            <a:xfrm>
              <a:off x="5355600" y="1025150"/>
              <a:ext cx="14200" cy="2063575"/>
            </a:xfrm>
            <a:custGeom>
              <a:avLst/>
              <a:gdLst/>
              <a:ahLst/>
              <a:cxnLst/>
              <a:rect l="l" t="t" r="r" b="b"/>
              <a:pathLst>
                <a:path w="568" h="82543" extrusionOk="0">
                  <a:moveTo>
                    <a:pt x="284" y="1"/>
                  </a:moveTo>
                  <a:cubicBezTo>
                    <a:pt x="133" y="1"/>
                    <a:pt x="9" y="118"/>
                    <a:pt x="0" y="269"/>
                  </a:cubicBezTo>
                  <a:lnTo>
                    <a:pt x="0" y="82258"/>
                  </a:lnTo>
                  <a:cubicBezTo>
                    <a:pt x="0" y="82415"/>
                    <a:pt x="128" y="82543"/>
                    <a:pt x="285" y="82543"/>
                  </a:cubicBezTo>
                  <a:cubicBezTo>
                    <a:pt x="441" y="82542"/>
                    <a:pt x="567" y="82415"/>
                    <a:pt x="567" y="82259"/>
                  </a:cubicBezTo>
                  <a:lnTo>
                    <a:pt x="567" y="269"/>
                  </a:lnTo>
                  <a:cubicBezTo>
                    <a:pt x="558" y="118"/>
                    <a:pt x="434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1"/>
            <p:cNvSpPr/>
            <p:nvPr/>
          </p:nvSpPr>
          <p:spPr>
            <a:xfrm>
              <a:off x="2953725" y="1024225"/>
              <a:ext cx="2811775" cy="25"/>
            </a:xfrm>
            <a:custGeom>
              <a:avLst/>
              <a:gdLst/>
              <a:ahLst/>
              <a:cxnLst/>
              <a:rect l="l" t="t" r="r" b="b"/>
              <a:pathLst>
                <a:path w="112471" h="1" extrusionOk="0">
                  <a:moveTo>
                    <a:pt x="1" y="1"/>
                  </a:moveTo>
                  <a:lnTo>
                    <a:pt x="11247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1"/>
            <p:cNvSpPr/>
            <p:nvPr/>
          </p:nvSpPr>
          <p:spPr>
            <a:xfrm>
              <a:off x="2947075" y="1017125"/>
              <a:ext cx="2825950" cy="14225"/>
            </a:xfrm>
            <a:custGeom>
              <a:avLst/>
              <a:gdLst/>
              <a:ahLst/>
              <a:cxnLst/>
              <a:rect l="l" t="t" r="r" b="b"/>
              <a:pathLst>
                <a:path w="113038" h="569" extrusionOk="0">
                  <a:moveTo>
                    <a:pt x="112754" y="1"/>
                  </a:moveTo>
                  <a:cubicBezTo>
                    <a:pt x="112748" y="1"/>
                    <a:pt x="112742" y="1"/>
                    <a:pt x="112736" y="1"/>
                  </a:cubicBezTo>
                  <a:lnTo>
                    <a:pt x="267" y="1"/>
                  </a:lnTo>
                  <a:cubicBezTo>
                    <a:pt x="117" y="10"/>
                    <a:pt x="1" y="134"/>
                    <a:pt x="1" y="285"/>
                  </a:cubicBezTo>
                  <a:cubicBezTo>
                    <a:pt x="1" y="435"/>
                    <a:pt x="117" y="558"/>
                    <a:pt x="267" y="568"/>
                  </a:cubicBezTo>
                  <a:lnTo>
                    <a:pt x="112736" y="568"/>
                  </a:lnTo>
                  <a:cubicBezTo>
                    <a:pt x="112742" y="569"/>
                    <a:pt x="112748" y="569"/>
                    <a:pt x="112754" y="569"/>
                  </a:cubicBezTo>
                  <a:cubicBezTo>
                    <a:pt x="112909" y="569"/>
                    <a:pt x="113037" y="442"/>
                    <a:pt x="113037" y="285"/>
                  </a:cubicBezTo>
                  <a:cubicBezTo>
                    <a:pt x="113037" y="127"/>
                    <a:pt x="112909" y="1"/>
                    <a:pt x="112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2947050" y="1428600"/>
              <a:ext cx="2825950" cy="14225"/>
            </a:xfrm>
            <a:custGeom>
              <a:avLst/>
              <a:gdLst/>
              <a:ahLst/>
              <a:cxnLst/>
              <a:rect l="l" t="t" r="r" b="b"/>
              <a:pathLst>
                <a:path w="113038" h="569" extrusionOk="0">
                  <a:moveTo>
                    <a:pt x="112755" y="1"/>
                  </a:moveTo>
                  <a:cubicBezTo>
                    <a:pt x="112749" y="1"/>
                    <a:pt x="112743" y="1"/>
                    <a:pt x="112737" y="1"/>
                  </a:cubicBezTo>
                  <a:lnTo>
                    <a:pt x="268" y="1"/>
                  </a:lnTo>
                  <a:cubicBezTo>
                    <a:pt x="117" y="10"/>
                    <a:pt x="0" y="134"/>
                    <a:pt x="0" y="285"/>
                  </a:cubicBezTo>
                  <a:cubicBezTo>
                    <a:pt x="0" y="435"/>
                    <a:pt x="117" y="560"/>
                    <a:pt x="268" y="568"/>
                  </a:cubicBezTo>
                  <a:lnTo>
                    <a:pt x="112737" y="568"/>
                  </a:lnTo>
                  <a:cubicBezTo>
                    <a:pt x="112743" y="569"/>
                    <a:pt x="112749" y="569"/>
                    <a:pt x="112755" y="569"/>
                  </a:cubicBezTo>
                  <a:cubicBezTo>
                    <a:pt x="112909" y="569"/>
                    <a:pt x="113037" y="442"/>
                    <a:pt x="113037" y="285"/>
                  </a:cubicBezTo>
                  <a:cubicBezTo>
                    <a:pt x="113037" y="127"/>
                    <a:pt x="112909" y="1"/>
                    <a:pt x="112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2947075" y="1840075"/>
              <a:ext cx="2825950" cy="14225"/>
            </a:xfrm>
            <a:custGeom>
              <a:avLst/>
              <a:gdLst/>
              <a:ahLst/>
              <a:cxnLst/>
              <a:rect l="l" t="t" r="r" b="b"/>
              <a:pathLst>
                <a:path w="113038" h="569" extrusionOk="0">
                  <a:moveTo>
                    <a:pt x="112755" y="1"/>
                  </a:moveTo>
                  <a:cubicBezTo>
                    <a:pt x="112749" y="1"/>
                    <a:pt x="112743" y="1"/>
                    <a:pt x="112736" y="1"/>
                  </a:cubicBezTo>
                  <a:lnTo>
                    <a:pt x="267" y="1"/>
                  </a:lnTo>
                  <a:cubicBezTo>
                    <a:pt x="117" y="10"/>
                    <a:pt x="1" y="135"/>
                    <a:pt x="1" y="285"/>
                  </a:cubicBezTo>
                  <a:cubicBezTo>
                    <a:pt x="1" y="434"/>
                    <a:pt x="117" y="559"/>
                    <a:pt x="267" y="568"/>
                  </a:cubicBezTo>
                  <a:lnTo>
                    <a:pt x="112736" y="568"/>
                  </a:lnTo>
                  <a:cubicBezTo>
                    <a:pt x="112742" y="569"/>
                    <a:pt x="112748" y="569"/>
                    <a:pt x="112754" y="569"/>
                  </a:cubicBezTo>
                  <a:cubicBezTo>
                    <a:pt x="112909" y="569"/>
                    <a:pt x="113037" y="442"/>
                    <a:pt x="113037" y="285"/>
                  </a:cubicBezTo>
                  <a:cubicBezTo>
                    <a:pt x="113037" y="127"/>
                    <a:pt x="112910" y="1"/>
                    <a:pt x="112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2947050" y="2251575"/>
              <a:ext cx="2825950" cy="14200"/>
            </a:xfrm>
            <a:custGeom>
              <a:avLst/>
              <a:gdLst/>
              <a:ahLst/>
              <a:cxnLst/>
              <a:rect l="l" t="t" r="r" b="b"/>
              <a:pathLst>
                <a:path w="113038" h="568" extrusionOk="0">
                  <a:moveTo>
                    <a:pt x="112755" y="0"/>
                  </a:moveTo>
                  <a:cubicBezTo>
                    <a:pt x="112749" y="0"/>
                    <a:pt x="112743" y="0"/>
                    <a:pt x="112737" y="1"/>
                  </a:cubicBezTo>
                  <a:lnTo>
                    <a:pt x="268" y="1"/>
                  </a:lnTo>
                  <a:cubicBezTo>
                    <a:pt x="117" y="9"/>
                    <a:pt x="0" y="134"/>
                    <a:pt x="0" y="284"/>
                  </a:cubicBezTo>
                  <a:cubicBezTo>
                    <a:pt x="0" y="434"/>
                    <a:pt x="117" y="559"/>
                    <a:pt x="268" y="567"/>
                  </a:cubicBezTo>
                  <a:lnTo>
                    <a:pt x="112737" y="567"/>
                  </a:lnTo>
                  <a:cubicBezTo>
                    <a:pt x="112743" y="568"/>
                    <a:pt x="112748" y="568"/>
                    <a:pt x="112753" y="568"/>
                  </a:cubicBezTo>
                  <a:cubicBezTo>
                    <a:pt x="112908" y="568"/>
                    <a:pt x="113037" y="442"/>
                    <a:pt x="113037" y="284"/>
                  </a:cubicBezTo>
                  <a:cubicBezTo>
                    <a:pt x="113037" y="126"/>
                    <a:pt x="112909" y="0"/>
                    <a:pt x="112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2947075" y="2663050"/>
              <a:ext cx="2825950" cy="14225"/>
            </a:xfrm>
            <a:custGeom>
              <a:avLst/>
              <a:gdLst/>
              <a:ahLst/>
              <a:cxnLst/>
              <a:rect l="l" t="t" r="r" b="b"/>
              <a:pathLst>
                <a:path w="113038" h="569" extrusionOk="0">
                  <a:moveTo>
                    <a:pt x="112755" y="0"/>
                  </a:moveTo>
                  <a:cubicBezTo>
                    <a:pt x="112749" y="0"/>
                    <a:pt x="112743" y="0"/>
                    <a:pt x="112736" y="1"/>
                  </a:cubicBezTo>
                  <a:lnTo>
                    <a:pt x="267" y="1"/>
                  </a:lnTo>
                  <a:cubicBezTo>
                    <a:pt x="117" y="9"/>
                    <a:pt x="1" y="134"/>
                    <a:pt x="1" y="284"/>
                  </a:cubicBezTo>
                  <a:cubicBezTo>
                    <a:pt x="1" y="433"/>
                    <a:pt x="117" y="558"/>
                    <a:pt x="267" y="568"/>
                  </a:cubicBezTo>
                  <a:lnTo>
                    <a:pt x="112736" y="568"/>
                  </a:lnTo>
                  <a:cubicBezTo>
                    <a:pt x="112742" y="568"/>
                    <a:pt x="112748" y="568"/>
                    <a:pt x="112754" y="568"/>
                  </a:cubicBezTo>
                  <a:cubicBezTo>
                    <a:pt x="112909" y="568"/>
                    <a:pt x="113037" y="442"/>
                    <a:pt x="113037" y="284"/>
                  </a:cubicBezTo>
                  <a:cubicBezTo>
                    <a:pt x="113037" y="126"/>
                    <a:pt x="112910" y="0"/>
                    <a:pt x="112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1993625" y="918350"/>
              <a:ext cx="45300" cy="45325"/>
            </a:xfrm>
            <a:custGeom>
              <a:avLst/>
              <a:gdLst/>
              <a:ahLst/>
              <a:cxnLst/>
              <a:rect l="l" t="t" r="r" b="b"/>
              <a:pathLst>
                <a:path w="1812" h="1813" extrusionOk="0">
                  <a:moveTo>
                    <a:pt x="906" y="0"/>
                  </a:moveTo>
                  <a:cubicBezTo>
                    <a:pt x="406" y="0"/>
                    <a:pt x="1" y="406"/>
                    <a:pt x="1" y="906"/>
                  </a:cubicBezTo>
                  <a:cubicBezTo>
                    <a:pt x="1" y="1407"/>
                    <a:pt x="406" y="1812"/>
                    <a:pt x="906" y="1812"/>
                  </a:cubicBezTo>
                  <a:cubicBezTo>
                    <a:pt x="1406" y="1812"/>
                    <a:pt x="1812" y="1407"/>
                    <a:pt x="1812" y="906"/>
                  </a:cubicBezTo>
                  <a:cubicBezTo>
                    <a:pt x="1812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2118150" y="918350"/>
              <a:ext cx="45325" cy="45325"/>
            </a:xfrm>
            <a:custGeom>
              <a:avLst/>
              <a:gdLst/>
              <a:ahLst/>
              <a:cxnLst/>
              <a:rect l="l" t="t" r="r" b="b"/>
              <a:pathLst>
                <a:path w="1813" h="1813" extrusionOk="0">
                  <a:moveTo>
                    <a:pt x="906" y="0"/>
                  </a:moveTo>
                  <a:cubicBezTo>
                    <a:pt x="406" y="0"/>
                    <a:pt x="0" y="406"/>
                    <a:pt x="0" y="906"/>
                  </a:cubicBezTo>
                  <a:cubicBezTo>
                    <a:pt x="0" y="1407"/>
                    <a:pt x="406" y="1812"/>
                    <a:pt x="906" y="1812"/>
                  </a:cubicBezTo>
                  <a:cubicBezTo>
                    <a:pt x="1407" y="1812"/>
                    <a:pt x="1812" y="1407"/>
                    <a:pt x="1812" y="906"/>
                  </a:cubicBezTo>
                  <a:cubicBezTo>
                    <a:pt x="1812" y="406"/>
                    <a:pt x="1407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>
              <a:off x="2242700" y="918350"/>
              <a:ext cx="45300" cy="45325"/>
            </a:xfrm>
            <a:custGeom>
              <a:avLst/>
              <a:gdLst/>
              <a:ahLst/>
              <a:cxnLst/>
              <a:rect l="l" t="t" r="r" b="b"/>
              <a:pathLst>
                <a:path w="1812" h="1813" extrusionOk="0">
                  <a:moveTo>
                    <a:pt x="906" y="0"/>
                  </a:moveTo>
                  <a:cubicBezTo>
                    <a:pt x="406" y="0"/>
                    <a:pt x="0" y="406"/>
                    <a:pt x="0" y="906"/>
                  </a:cubicBezTo>
                  <a:cubicBezTo>
                    <a:pt x="0" y="1407"/>
                    <a:pt x="406" y="1812"/>
                    <a:pt x="906" y="1812"/>
                  </a:cubicBezTo>
                  <a:cubicBezTo>
                    <a:pt x="1406" y="1812"/>
                    <a:pt x="1811" y="1407"/>
                    <a:pt x="1811" y="906"/>
                  </a:cubicBezTo>
                  <a:cubicBezTo>
                    <a:pt x="1811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>
              <a:off x="2365425" y="918350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978" y="0"/>
                  </a:moveTo>
                  <a:cubicBezTo>
                    <a:pt x="611" y="0"/>
                    <a:pt x="281" y="221"/>
                    <a:pt x="140" y="560"/>
                  </a:cubicBezTo>
                  <a:cubicBezTo>
                    <a:pt x="1" y="898"/>
                    <a:pt x="77" y="1288"/>
                    <a:pt x="337" y="1547"/>
                  </a:cubicBezTo>
                  <a:cubicBezTo>
                    <a:pt x="510" y="1720"/>
                    <a:pt x="742" y="1812"/>
                    <a:pt x="978" y="1812"/>
                  </a:cubicBezTo>
                  <a:cubicBezTo>
                    <a:pt x="1095" y="1812"/>
                    <a:pt x="1213" y="1790"/>
                    <a:pt x="1325" y="1743"/>
                  </a:cubicBezTo>
                  <a:cubicBezTo>
                    <a:pt x="1662" y="1603"/>
                    <a:pt x="1884" y="1273"/>
                    <a:pt x="1884" y="906"/>
                  </a:cubicBezTo>
                  <a:cubicBezTo>
                    <a:pt x="1884" y="406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2491750" y="918350"/>
              <a:ext cx="45300" cy="45325"/>
            </a:xfrm>
            <a:custGeom>
              <a:avLst/>
              <a:gdLst/>
              <a:ahLst/>
              <a:cxnLst/>
              <a:rect l="l" t="t" r="r" b="b"/>
              <a:pathLst>
                <a:path w="1812" h="1813" extrusionOk="0">
                  <a:moveTo>
                    <a:pt x="906" y="0"/>
                  </a:moveTo>
                  <a:cubicBezTo>
                    <a:pt x="405" y="0"/>
                    <a:pt x="1" y="406"/>
                    <a:pt x="1" y="906"/>
                  </a:cubicBezTo>
                  <a:cubicBezTo>
                    <a:pt x="1" y="1407"/>
                    <a:pt x="405" y="1812"/>
                    <a:pt x="906" y="1812"/>
                  </a:cubicBezTo>
                  <a:cubicBezTo>
                    <a:pt x="1406" y="1812"/>
                    <a:pt x="1812" y="1407"/>
                    <a:pt x="1812" y="906"/>
                  </a:cubicBezTo>
                  <a:cubicBezTo>
                    <a:pt x="1812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1"/>
            <p:cNvSpPr/>
            <p:nvPr/>
          </p:nvSpPr>
          <p:spPr>
            <a:xfrm>
              <a:off x="2616275" y="918350"/>
              <a:ext cx="45300" cy="45325"/>
            </a:xfrm>
            <a:custGeom>
              <a:avLst/>
              <a:gdLst/>
              <a:ahLst/>
              <a:cxnLst/>
              <a:rect l="l" t="t" r="r" b="b"/>
              <a:pathLst>
                <a:path w="1812" h="1813" extrusionOk="0">
                  <a:moveTo>
                    <a:pt x="906" y="0"/>
                  </a:moveTo>
                  <a:cubicBezTo>
                    <a:pt x="406" y="0"/>
                    <a:pt x="1" y="406"/>
                    <a:pt x="1" y="906"/>
                  </a:cubicBezTo>
                  <a:cubicBezTo>
                    <a:pt x="1" y="1407"/>
                    <a:pt x="406" y="1812"/>
                    <a:pt x="906" y="1812"/>
                  </a:cubicBezTo>
                  <a:cubicBezTo>
                    <a:pt x="1407" y="1812"/>
                    <a:pt x="1812" y="1407"/>
                    <a:pt x="1812" y="906"/>
                  </a:cubicBezTo>
                  <a:cubicBezTo>
                    <a:pt x="1812" y="406"/>
                    <a:pt x="1407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1"/>
            <p:cNvSpPr/>
            <p:nvPr/>
          </p:nvSpPr>
          <p:spPr>
            <a:xfrm>
              <a:off x="2740825" y="918350"/>
              <a:ext cx="45300" cy="45325"/>
            </a:xfrm>
            <a:custGeom>
              <a:avLst/>
              <a:gdLst/>
              <a:ahLst/>
              <a:cxnLst/>
              <a:rect l="l" t="t" r="r" b="b"/>
              <a:pathLst>
                <a:path w="1812" h="1813" extrusionOk="0">
                  <a:moveTo>
                    <a:pt x="906" y="0"/>
                  </a:moveTo>
                  <a:cubicBezTo>
                    <a:pt x="405" y="0"/>
                    <a:pt x="0" y="406"/>
                    <a:pt x="0" y="906"/>
                  </a:cubicBezTo>
                  <a:cubicBezTo>
                    <a:pt x="0" y="1407"/>
                    <a:pt x="405" y="1812"/>
                    <a:pt x="906" y="1812"/>
                  </a:cubicBezTo>
                  <a:cubicBezTo>
                    <a:pt x="1406" y="1812"/>
                    <a:pt x="1811" y="1407"/>
                    <a:pt x="1811" y="906"/>
                  </a:cubicBezTo>
                  <a:cubicBezTo>
                    <a:pt x="1811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1"/>
            <p:cNvSpPr/>
            <p:nvPr/>
          </p:nvSpPr>
          <p:spPr>
            <a:xfrm>
              <a:off x="1993625" y="1032300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0"/>
                  </a:moveTo>
                  <a:cubicBezTo>
                    <a:pt x="406" y="0"/>
                    <a:pt x="1" y="406"/>
                    <a:pt x="1" y="906"/>
                  </a:cubicBezTo>
                  <a:cubicBezTo>
                    <a:pt x="1" y="1405"/>
                    <a:pt x="406" y="1811"/>
                    <a:pt x="906" y="1811"/>
                  </a:cubicBezTo>
                  <a:cubicBezTo>
                    <a:pt x="1406" y="1811"/>
                    <a:pt x="1812" y="1405"/>
                    <a:pt x="1812" y="906"/>
                  </a:cubicBezTo>
                  <a:cubicBezTo>
                    <a:pt x="1812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1"/>
            <p:cNvSpPr/>
            <p:nvPr/>
          </p:nvSpPr>
          <p:spPr>
            <a:xfrm>
              <a:off x="2118150" y="1032300"/>
              <a:ext cx="45325" cy="45300"/>
            </a:xfrm>
            <a:custGeom>
              <a:avLst/>
              <a:gdLst/>
              <a:ahLst/>
              <a:cxnLst/>
              <a:rect l="l" t="t" r="r" b="b"/>
              <a:pathLst>
                <a:path w="1813" h="1812" extrusionOk="0">
                  <a:moveTo>
                    <a:pt x="906" y="0"/>
                  </a:moveTo>
                  <a:cubicBezTo>
                    <a:pt x="406" y="0"/>
                    <a:pt x="0" y="406"/>
                    <a:pt x="0" y="906"/>
                  </a:cubicBezTo>
                  <a:cubicBezTo>
                    <a:pt x="0" y="1405"/>
                    <a:pt x="406" y="1811"/>
                    <a:pt x="906" y="1811"/>
                  </a:cubicBezTo>
                  <a:cubicBezTo>
                    <a:pt x="1407" y="1811"/>
                    <a:pt x="1812" y="1405"/>
                    <a:pt x="1812" y="906"/>
                  </a:cubicBezTo>
                  <a:cubicBezTo>
                    <a:pt x="1812" y="406"/>
                    <a:pt x="1407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1"/>
            <p:cNvSpPr/>
            <p:nvPr/>
          </p:nvSpPr>
          <p:spPr>
            <a:xfrm>
              <a:off x="2242700" y="1032300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0"/>
                  </a:moveTo>
                  <a:cubicBezTo>
                    <a:pt x="406" y="0"/>
                    <a:pt x="0" y="406"/>
                    <a:pt x="0" y="906"/>
                  </a:cubicBezTo>
                  <a:cubicBezTo>
                    <a:pt x="0" y="1405"/>
                    <a:pt x="406" y="1811"/>
                    <a:pt x="906" y="1811"/>
                  </a:cubicBezTo>
                  <a:cubicBezTo>
                    <a:pt x="1406" y="1811"/>
                    <a:pt x="1811" y="1405"/>
                    <a:pt x="1811" y="906"/>
                  </a:cubicBezTo>
                  <a:cubicBezTo>
                    <a:pt x="1811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1"/>
            <p:cNvSpPr/>
            <p:nvPr/>
          </p:nvSpPr>
          <p:spPr>
            <a:xfrm>
              <a:off x="2365425" y="1032300"/>
              <a:ext cx="47125" cy="45300"/>
            </a:xfrm>
            <a:custGeom>
              <a:avLst/>
              <a:gdLst/>
              <a:ahLst/>
              <a:cxnLst/>
              <a:rect l="l" t="t" r="r" b="b"/>
              <a:pathLst>
                <a:path w="1885" h="1812" extrusionOk="0">
                  <a:moveTo>
                    <a:pt x="978" y="0"/>
                  </a:moveTo>
                  <a:cubicBezTo>
                    <a:pt x="611" y="0"/>
                    <a:pt x="281" y="221"/>
                    <a:pt x="140" y="558"/>
                  </a:cubicBezTo>
                  <a:cubicBezTo>
                    <a:pt x="1" y="897"/>
                    <a:pt x="77" y="1288"/>
                    <a:pt x="337" y="1546"/>
                  </a:cubicBezTo>
                  <a:cubicBezTo>
                    <a:pt x="510" y="1720"/>
                    <a:pt x="742" y="1812"/>
                    <a:pt x="978" y="1812"/>
                  </a:cubicBezTo>
                  <a:cubicBezTo>
                    <a:pt x="1095" y="1812"/>
                    <a:pt x="1213" y="1789"/>
                    <a:pt x="1325" y="1743"/>
                  </a:cubicBezTo>
                  <a:cubicBezTo>
                    <a:pt x="1662" y="1602"/>
                    <a:pt x="1884" y="1272"/>
                    <a:pt x="1884" y="906"/>
                  </a:cubicBezTo>
                  <a:cubicBezTo>
                    <a:pt x="1884" y="405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1"/>
            <p:cNvSpPr/>
            <p:nvPr/>
          </p:nvSpPr>
          <p:spPr>
            <a:xfrm>
              <a:off x="2491750" y="1032300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0"/>
                  </a:moveTo>
                  <a:cubicBezTo>
                    <a:pt x="405" y="0"/>
                    <a:pt x="1" y="406"/>
                    <a:pt x="1" y="906"/>
                  </a:cubicBezTo>
                  <a:cubicBezTo>
                    <a:pt x="1" y="1405"/>
                    <a:pt x="405" y="1811"/>
                    <a:pt x="906" y="1811"/>
                  </a:cubicBezTo>
                  <a:cubicBezTo>
                    <a:pt x="1406" y="1811"/>
                    <a:pt x="1812" y="1405"/>
                    <a:pt x="1812" y="906"/>
                  </a:cubicBezTo>
                  <a:cubicBezTo>
                    <a:pt x="1812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1"/>
            <p:cNvSpPr/>
            <p:nvPr/>
          </p:nvSpPr>
          <p:spPr>
            <a:xfrm>
              <a:off x="2616275" y="1032300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0"/>
                  </a:moveTo>
                  <a:cubicBezTo>
                    <a:pt x="406" y="0"/>
                    <a:pt x="1" y="406"/>
                    <a:pt x="1" y="906"/>
                  </a:cubicBezTo>
                  <a:cubicBezTo>
                    <a:pt x="1" y="1405"/>
                    <a:pt x="406" y="1811"/>
                    <a:pt x="906" y="1811"/>
                  </a:cubicBezTo>
                  <a:cubicBezTo>
                    <a:pt x="1407" y="1811"/>
                    <a:pt x="1812" y="1405"/>
                    <a:pt x="1812" y="906"/>
                  </a:cubicBezTo>
                  <a:cubicBezTo>
                    <a:pt x="1812" y="406"/>
                    <a:pt x="1407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1"/>
            <p:cNvSpPr/>
            <p:nvPr/>
          </p:nvSpPr>
          <p:spPr>
            <a:xfrm>
              <a:off x="2740825" y="1032300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0"/>
                  </a:moveTo>
                  <a:cubicBezTo>
                    <a:pt x="405" y="0"/>
                    <a:pt x="0" y="406"/>
                    <a:pt x="0" y="906"/>
                  </a:cubicBezTo>
                  <a:cubicBezTo>
                    <a:pt x="0" y="1405"/>
                    <a:pt x="405" y="1811"/>
                    <a:pt x="906" y="1811"/>
                  </a:cubicBezTo>
                  <a:cubicBezTo>
                    <a:pt x="1406" y="1811"/>
                    <a:pt x="1811" y="1405"/>
                    <a:pt x="1811" y="906"/>
                  </a:cubicBezTo>
                  <a:cubicBezTo>
                    <a:pt x="1811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1"/>
            <p:cNvSpPr/>
            <p:nvPr/>
          </p:nvSpPr>
          <p:spPr>
            <a:xfrm>
              <a:off x="1993625" y="1146225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1"/>
                  </a:moveTo>
                  <a:cubicBezTo>
                    <a:pt x="406" y="1"/>
                    <a:pt x="1" y="406"/>
                    <a:pt x="1" y="906"/>
                  </a:cubicBezTo>
                  <a:cubicBezTo>
                    <a:pt x="1" y="1406"/>
                    <a:pt x="406" y="1812"/>
                    <a:pt x="906" y="1812"/>
                  </a:cubicBezTo>
                  <a:cubicBezTo>
                    <a:pt x="1406" y="1812"/>
                    <a:pt x="1812" y="1406"/>
                    <a:pt x="1812" y="906"/>
                  </a:cubicBezTo>
                  <a:cubicBezTo>
                    <a:pt x="1812" y="406"/>
                    <a:pt x="1406" y="1"/>
                    <a:pt x="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1"/>
            <p:cNvSpPr/>
            <p:nvPr/>
          </p:nvSpPr>
          <p:spPr>
            <a:xfrm>
              <a:off x="2118150" y="1146225"/>
              <a:ext cx="45325" cy="45300"/>
            </a:xfrm>
            <a:custGeom>
              <a:avLst/>
              <a:gdLst/>
              <a:ahLst/>
              <a:cxnLst/>
              <a:rect l="l" t="t" r="r" b="b"/>
              <a:pathLst>
                <a:path w="1813" h="1812" extrusionOk="0">
                  <a:moveTo>
                    <a:pt x="906" y="1"/>
                  </a:moveTo>
                  <a:cubicBezTo>
                    <a:pt x="406" y="1"/>
                    <a:pt x="0" y="406"/>
                    <a:pt x="0" y="906"/>
                  </a:cubicBezTo>
                  <a:cubicBezTo>
                    <a:pt x="0" y="1406"/>
                    <a:pt x="406" y="1812"/>
                    <a:pt x="906" y="1812"/>
                  </a:cubicBezTo>
                  <a:cubicBezTo>
                    <a:pt x="1407" y="1812"/>
                    <a:pt x="1812" y="1406"/>
                    <a:pt x="1812" y="906"/>
                  </a:cubicBezTo>
                  <a:cubicBezTo>
                    <a:pt x="1812" y="406"/>
                    <a:pt x="1407" y="1"/>
                    <a:pt x="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1"/>
            <p:cNvSpPr/>
            <p:nvPr/>
          </p:nvSpPr>
          <p:spPr>
            <a:xfrm>
              <a:off x="2242700" y="1146225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1"/>
                  </a:moveTo>
                  <a:cubicBezTo>
                    <a:pt x="406" y="1"/>
                    <a:pt x="0" y="406"/>
                    <a:pt x="0" y="906"/>
                  </a:cubicBezTo>
                  <a:cubicBezTo>
                    <a:pt x="0" y="1406"/>
                    <a:pt x="406" y="1812"/>
                    <a:pt x="906" y="1812"/>
                  </a:cubicBezTo>
                  <a:cubicBezTo>
                    <a:pt x="1406" y="1812"/>
                    <a:pt x="1811" y="1406"/>
                    <a:pt x="1811" y="906"/>
                  </a:cubicBezTo>
                  <a:cubicBezTo>
                    <a:pt x="1811" y="406"/>
                    <a:pt x="1406" y="1"/>
                    <a:pt x="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1"/>
            <p:cNvSpPr/>
            <p:nvPr/>
          </p:nvSpPr>
          <p:spPr>
            <a:xfrm>
              <a:off x="2365425" y="1146200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978" y="1"/>
                  </a:moveTo>
                  <a:cubicBezTo>
                    <a:pt x="611" y="1"/>
                    <a:pt x="281" y="222"/>
                    <a:pt x="140" y="560"/>
                  </a:cubicBezTo>
                  <a:cubicBezTo>
                    <a:pt x="1" y="899"/>
                    <a:pt x="77" y="1288"/>
                    <a:pt x="337" y="1548"/>
                  </a:cubicBezTo>
                  <a:cubicBezTo>
                    <a:pt x="510" y="1721"/>
                    <a:pt x="742" y="1813"/>
                    <a:pt x="978" y="1813"/>
                  </a:cubicBezTo>
                  <a:cubicBezTo>
                    <a:pt x="1095" y="1813"/>
                    <a:pt x="1213" y="1790"/>
                    <a:pt x="1325" y="1744"/>
                  </a:cubicBezTo>
                  <a:cubicBezTo>
                    <a:pt x="1662" y="1604"/>
                    <a:pt x="1884" y="1273"/>
                    <a:pt x="1884" y="907"/>
                  </a:cubicBezTo>
                  <a:cubicBezTo>
                    <a:pt x="1884" y="407"/>
                    <a:pt x="1478" y="1"/>
                    <a:pt x="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1"/>
            <p:cNvSpPr/>
            <p:nvPr/>
          </p:nvSpPr>
          <p:spPr>
            <a:xfrm>
              <a:off x="2491750" y="1146225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1"/>
                  </a:moveTo>
                  <a:cubicBezTo>
                    <a:pt x="405" y="1"/>
                    <a:pt x="1" y="406"/>
                    <a:pt x="1" y="906"/>
                  </a:cubicBezTo>
                  <a:cubicBezTo>
                    <a:pt x="1" y="1406"/>
                    <a:pt x="405" y="1812"/>
                    <a:pt x="906" y="1812"/>
                  </a:cubicBezTo>
                  <a:cubicBezTo>
                    <a:pt x="1406" y="1812"/>
                    <a:pt x="1812" y="1406"/>
                    <a:pt x="1812" y="906"/>
                  </a:cubicBezTo>
                  <a:cubicBezTo>
                    <a:pt x="1812" y="406"/>
                    <a:pt x="1406" y="1"/>
                    <a:pt x="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1"/>
            <p:cNvSpPr/>
            <p:nvPr/>
          </p:nvSpPr>
          <p:spPr>
            <a:xfrm>
              <a:off x="2616275" y="1146225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1"/>
                  </a:moveTo>
                  <a:cubicBezTo>
                    <a:pt x="406" y="1"/>
                    <a:pt x="1" y="406"/>
                    <a:pt x="1" y="906"/>
                  </a:cubicBezTo>
                  <a:cubicBezTo>
                    <a:pt x="1" y="1406"/>
                    <a:pt x="406" y="1812"/>
                    <a:pt x="906" y="1812"/>
                  </a:cubicBezTo>
                  <a:cubicBezTo>
                    <a:pt x="1407" y="1812"/>
                    <a:pt x="1812" y="1406"/>
                    <a:pt x="1812" y="906"/>
                  </a:cubicBezTo>
                  <a:cubicBezTo>
                    <a:pt x="1812" y="406"/>
                    <a:pt x="1407" y="1"/>
                    <a:pt x="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1"/>
            <p:cNvSpPr/>
            <p:nvPr/>
          </p:nvSpPr>
          <p:spPr>
            <a:xfrm>
              <a:off x="2740825" y="1146225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1"/>
                  </a:moveTo>
                  <a:cubicBezTo>
                    <a:pt x="405" y="1"/>
                    <a:pt x="0" y="406"/>
                    <a:pt x="0" y="906"/>
                  </a:cubicBezTo>
                  <a:cubicBezTo>
                    <a:pt x="0" y="1406"/>
                    <a:pt x="405" y="1812"/>
                    <a:pt x="906" y="1812"/>
                  </a:cubicBezTo>
                  <a:cubicBezTo>
                    <a:pt x="1406" y="1812"/>
                    <a:pt x="1811" y="1406"/>
                    <a:pt x="1811" y="906"/>
                  </a:cubicBezTo>
                  <a:cubicBezTo>
                    <a:pt x="1811" y="406"/>
                    <a:pt x="1406" y="1"/>
                    <a:pt x="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1"/>
            <p:cNvSpPr/>
            <p:nvPr/>
          </p:nvSpPr>
          <p:spPr>
            <a:xfrm>
              <a:off x="1991825" y="1260150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8" y="1"/>
                  </a:moveTo>
                  <a:cubicBezTo>
                    <a:pt x="611" y="1"/>
                    <a:pt x="281" y="221"/>
                    <a:pt x="141" y="560"/>
                  </a:cubicBezTo>
                  <a:cubicBezTo>
                    <a:pt x="0" y="899"/>
                    <a:pt x="78" y="1288"/>
                    <a:pt x="338" y="1548"/>
                  </a:cubicBezTo>
                  <a:cubicBezTo>
                    <a:pt x="511" y="1721"/>
                    <a:pt x="742" y="1813"/>
                    <a:pt x="978" y="1813"/>
                  </a:cubicBezTo>
                  <a:cubicBezTo>
                    <a:pt x="1094" y="1813"/>
                    <a:pt x="1212" y="1790"/>
                    <a:pt x="1324" y="1743"/>
                  </a:cubicBezTo>
                  <a:cubicBezTo>
                    <a:pt x="1663" y="1603"/>
                    <a:pt x="1884" y="1273"/>
                    <a:pt x="1884" y="906"/>
                  </a:cubicBezTo>
                  <a:cubicBezTo>
                    <a:pt x="1884" y="406"/>
                    <a:pt x="1478" y="1"/>
                    <a:pt x="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1"/>
            <p:cNvSpPr/>
            <p:nvPr/>
          </p:nvSpPr>
          <p:spPr>
            <a:xfrm>
              <a:off x="2116375" y="1260150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7" y="1"/>
                  </a:moveTo>
                  <a:cubicBezTo>
                    <a:pt x="611" y="1"/>
                    <a:pt x="280" y="221"/>
                    <a:pt x="141" y="560"/>
                  </a:cubicBezTo>
                  <a:cubicBezTo>
                    <a:pt x="0" y="899"/>
                    <a:pt x="78" y="1288"/>
                    <a:pt x="336" y="1548"/>
                  </a:cubicBezTo>
                  <a:cubicBezTo>
                    <a:pt x="510" y="1721"/>
                    <a:pt x="742" y="1813"/>
                    <a:pt x="977" y="1813"/>
                  </a:cubicBezTo>
                  <a:cubicBezTo>
                    <a:pt x="1094" y="1813"/>
                    <a:pt x="1212" y="1790"/>
                    <a:pt x="1324" y="1743"/>
                  </a:cubicBezTo>
                  <a:cubicBezTo>
                    <a:pt x="1663" y="1603"/>
                    <a:pt x="1883" y="1273"/>
                    <a:pt x="1883" y="906"/>
                  </a:cubicBezTo>
                  <a:cubicBezTo>
                    <a:pt x="1883" y="406"/>
                    <a:pt x="1478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1"/>
            <p:cNvSpPr/>
            <p:nvPr/>
          </p:nvSpPr>
          <p:spPr>
            <a:xfrm>
              <a:off x="2240875" y="1260150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979" y="1"/>
                  </a:moveTo>
                  <a:cubicBezTo>
                    <a:pt x="612" y="1"/>
                    <a:pt x="282" y="221"/>
                    <a:pt x="141" y="560"/>
                  </a:cubicBezTo>
                  <a:cubicBezTo>
                    <a:pt x="1" y="899"/>
                    <a:pt x="79" y="1288"/>
                    <a:pt x="337" y="1548"/>
                  </a:cubicBezTo>
                  <a:cubicBezTo>
                    <a:pt x="511" y="1721"/>
                    <a:pt x="743" y="1813"/>
                    <a:pt x="978" y="1813"/>
                  </a:cubicBezTo>
                  <a:cubicBezTo>
                    <a:pt x="1095" y="1813"/>
                    <a:pt x="1213" y="1790"/>
                    <a:pt x="1325" y="1743"/>
                  </a:cubicBezTo>
                  <a:cubicBezTo>
                    <a:pt x="1664" y="1603"/>
                    <a:pt x="1884" y="1273"/>
                    <a:pt x="1884" y="906"/>
                  </a:cubicBezTo>
                  <a:cubicBezTo>
                    <a:pt x="1884" y="406"/>
                    <a:pt x="1479" y="1"/>
                    <a:pt x="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1"/>
            <p:cNvSpPr/>
            <p:nvPr/>
          </p:nvSpPr>
          <p:spPr>
            <a:xfrm>
              <a:off x="2365425" y="1260150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978" y="1"/>
                  </a:moveTo>
                  <a:cubicBezTo>
                    <a:pt x="611" y="1"/>
                    <a:pt x="281" y="221"/>
                    <a:pt x="140" y="560"/>
                  </a:cubicBezTo>
                  <a:cubicBezTo>
                    <a:pt x="1" y="899"/>
                    <a:pt x="77" y="1288"/>
                    <a:pt x="337" y="1548"/>
                  </a:cubicBezTo>
                  <a:cubicBezTo>
                    <a:pt x="510" y="1721"/>
                    <a:pt x="742" y="1813"/>
                    <a:pt x="978" y="1813"/>
                  </a:cubicBezTo>
                  <a:cubicBezTo>
                    <a:pt x="1095" y="1813"/>
                    <a:pt x="1213" y="1790"/>
                    <a:pt x="1325" y="1743"/>
                  </a:cubicBezTo>
                  <a:cubicBezTo>
                    <a:pt x="1662" y="1603"/>
                    <a:pt x="1884" y="1273"/>
                    <a:pt x="1884" y="906"/>
                  </a:cubicBezTo>
                  <a:cubicBezTo>
                    <a:pt x="1884" y="406"/>
                    <a:pt x="1478" y="1"/>
                    <a:pt x="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1"/>
            <p:cNvSpPr/>
            <p:nvPr/>
          </p:nvSpPr>
          <p:spPr>
            <a:xfrm>
              <a:off x="2489950" y="1260150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8" y="1"/>
                  </a:moveTo>
                  <a:cubicBezTo>
                    <a:pt x="612" y="1"/>
                    <a:pt x="281" y="221"/>
                    <a:pt x="141" y="560"/>
                  </a:cubicBezTo>
                  <a:cubicBezTo>
                    <a:pt x="0" y="899"/>
                    <a:pt x="78" y="1288"/>
                    <a:pt x="337" y="1548"/>
                  </a:cubicBezTo>
                  <a:cubicBezTo>
                    <a:pt x="510" y="1721"/>
                    <a:pt x="742" y="1813"/>
                    <a:pt x="978" y="1813"/>
                  </a:cubicBezTo>
                  <a:cubicBezTo>
                    <a:pt x="1095" y="1813"/>
                    <a:pt x="1212" y="1790"/>
                    <a:pt x="1325" y="1743"/>
                  </a:cubicBezTo>
                  <a:cubicBezTo>
                    <a:pt x="1663" y="1603"/>
                    <a:pt x="1884" y="1273"/>
                    <a:pt x="1884" y="906"/>
                  </a:cubicBezTo>
                  <a:cubicBezTo>
                    <a:pt x="1884" y="406"/>
                    <a:pt x="1478" y="1"/>
                    <a:pt x="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1"/>
            <p:cNvSpPr/>
            <p:nvPr/>
          </p:nvSpPr>
          <p:spPr>
            <a:xfrm>
              <a:off x="2614500" y="1260150"/>
              <a:ext cx="47075" cy="45325"/>
            </a:xfrm>
            <a:custGeom>
              <a:avLst/>
              <a:gdLst/>
              <a:ahLst/>
              <a:cxnLst/>
              <a:rect l="l" t="t" r="r" b="b"/>
              <a:pathLst>
                <a:path w="1883" h="1813" extrusionOk="0">
                  <a:moveTo>
                    <a:pt x="977" y="1"/>
                  </a:moveTo>
                  <a:cubicBezTo>
                    <a:pt x="610" y="1"/>
                    <a:pt x="280" y="221"/>
                    <a:pt x="140" y="560"/>
                  </a:cubicBezTo>
                  <a:cubicBezTo>
                    <a:pt x="0" y="899"/>
                    <a:pt x="77" y="1288"/>
                    <a:pt x="337" y="1548"/>
                  </a:cubicBezTo>
                  <a:cubicBezTo>
                    <a:pt x="510" y="1721"/>
                    <a:pt x="741" y="1813"/>
                    <a:pt x="977" y="1813"/>
                  </a:cubicBezTo>
                  <a:cubicBezTo>
                    <a:pt x="1093" y="1813"/>
                    <a:pt x="1211" y="1790"/>
                    <a:pt x="1323" y="1743"/>
                  </a:cubicBezTo>
                  <a:cubicBezTo>
                    <a:pt x="1662" y="1603"/>
                    <a:pt x="1883" y="1273"/>
                    <a:pt x="1883" y="906"/>
                  </a:cubicBezTo>
                  <a:cubicBezTo>
                    <a:pt x="1883" y="406"/>
                    <a:pt x="1477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1"/>
            <p:cNvSpPr/>
            <p:nvPr/>
          </p:nvSpPr>
          <p:spPr>
            <a:xfrm>
              <a:off x="2739025" y="1260150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7" y="1"/>
                  </a:moveTo>
                  <a:cubicBezTo>
                    <a:pt x="611" y="1"/>
                    <a:pt x="280" y="221"/>
                    <a:pt x="141" y="560"/>
                  </a:cubicBezTo>
                  <a:cubicBezTo>
                    <a:pt x="0" y="899"/>
                    <a:pt x="78" y="1288"/>
                    <a:pt x="336" y="1548"/>
                  </a:cubicBezTo>
                  <a:cubicBezTo>
                    <a:pt x="510" y="1721"/>
                    <a:pt x="742" y="1813"/>
                    <a:pt x="977" y="1813"/>
                  </a:cubicBezTo>
                  <a:cubicBezTo>
                    <a:pt x="1094" y="1813"/>
                    <a:pt x="1212" y="1790"/>
                    <a:pt x="1324" y="1743"/>
                  </a:cubicBezTo>
                  <a:cubicBezTo>
                    <a:pt x="1663" y="1603"/>
                    <a:pt x="1883" y="1273"/>
                    <a:pt x="1883" y="906"/>
                  </a:cubicBezTo>
                  <a:cubicBezTo>
                    <a:pt x="1883" y="406"/>
                    <a:pt x="1478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1"/>
            <p:cNvSpPr/>
            <p:nvPr/>
          </p:nvSpPr>
          <p:spPr>
            <a:xfrm>
              <a:off x="1991825" y="1374100"/>
              <a:ext cx="47100" cy="45300"/>
            </a:xfrm>
            <a:custGeom>
              <a:avLst/>
              <a:gdLst/>
              <a:ahLst/>
              <a:cxnLst/>
              <a:rect l="l" t="t" r="r" b="b"/>
              <a:pathLst>
                <a:path w="1884" h="1812" extrusionOk="0">
                  <a:moveTo>
                    <a:pt x="978" y="0"/>
                  </a:moveTo>
                  <a:cubicBezTo>
                    <a:pt x="611" y="0"/>
                    <a:pt x="281" y="221"/>
                    <a:pt x="141" y="559"/>
                  </a:cubicBezTo>
                  <a:cubicBezTo>
                    <a:pt x="0" y="897"/>
                    <a:pt x="78" y="1288"/>
                    <a:pt x="338" y="1546"/>
                  </a:cubicBezTo>
                  <a:cubicBezTo>
                    <a:pt x="511" y="1720"/>
                    <a:pt x="742" y="1812"/>
                    <a:pt x="978" y="1812"/>
                  </a:cubicBezTo>
                  <a:cubicBezTo>
                    <a:pt x="1095" y="1812"/>
                    <a:pt x="1212" y="1789"/>
                    <a:pt x="1324" y="1743"/>
                  </a:cubicBezTo>
                  <a:cubicBezTo>
                    <a:pt x="1663" y="1603"/>
                    <a:pt x="1884" y="1273"/>
                    <a:pt x="1884" y="906"/>
                  </a:cubicBezTo>
                  <a:cubicBezTo>
                    <a:pt x="1884" y="405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1"/>
            <p:cNvSpPr/>
            <p:nvPr/>
          </p:nvSpPr>
          <p:spPr>
            <a:xfrm>
              <a:off x="2116375" y="1374100"/>
              <a:ext cx="47100" cy="45300"/>
            </a:xfrm>
            <a:custGeom>
              <a:avLst/>
              <a:gdLst/>
              <a:ahLst/>
              <a:cxnLst/>
              <a:rect l="l" t="t" r="r" b="b"/>
              <a:pathLst>
                <a:path w="1884" h="1812" extrusionOk="0">
                  <a:moveTo>
                    <a:pt x="977" y="0"/>
                  </a:moveTo>
                  <a:cubicBezTo>
                    <a:pt x="611" y="0"/>
                    <a:pt x="280" y="221"/>
                    <a:pt x="141" y="559"/>
                  </a:cubicBezTo>
                  <a:cubicBezTo>
                    <a:pt x="0" y="897"/>
                    <a:pt x="78" y="1288"/>
                    <a:pt x="336" y="1546"/>
                  </a:cubicBezTo>
                  <a:cubicBezTo>
                    <a:pt x="510" y="1720"/>
                    <a:pt x="742" y="1812"/>
                    <a:pt x="978" y="1812"/>
                  </a:cubicBezTo>
                  <a:cubicBezTo>
                    <a:pt x="1094" y="1812"/>
                    <a:pt x="1212" y="1789"/>
                    <a:pt x="1324" y="1743"/>
                  </a:cubicBezTo>
                  <a:cubicBezTo>
                    <a:pt x="1663" y="1603"/>
                    <a:pt x="1883" y="1273"/>
                    <a:pt x="1883" y="906"/>
                  </a:cubicBezTo>
                  <a:cubicBezTo>
                    <a:pt x="1883" y="405"/>
                    <a:pt x="1478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1"/>
            <p:cNvSpPr/>
            <p:nvPr/>
          </p:nvSpPr>
          <p:spPr>
            <a:xfrm>
              <a:off x="2240875" y="1374100"/>
              <a:ext cx="47125" cy="45300"/>
            </a:xfrm>
            <a:custGeom>
              <a:avLst/>
              <a:gdLst/>
              <a:ahLst/>
              <a:cxnLst/>
              <a:rect l="l" t="t" r="r" b="b"/>
              <a:pathLst>
                <a:path w="1885" h="1812" extrusionOk="0">
                  <a:moveTo>
                    <a:pt x="979" y="0"/>
                  </a:moveTo>
                  <a:cubicBezTo>
                    <a:pt x="612" y="0"/>
                    <a:pt x="282" y="221"/>
                    <a:pt x="141" y="559"/>
                  </a:cubicBezTo>
                  <a:cubicBezTo>
                    <a:pt x="1" y="897"/>
                    <a:pt x="79" y="1288"/>
                    <a:pt x="337" y="1546"/>
                  </a:cubicBezTo>
                  <a:cubicBezTo>
                    <a:pt x="511" y="1720"/>
                    <a:pt x="743" y="1812"/>
                    <a:pt x="979" y="1812"/>
                  </a:cubicBezTo>
                  <a:cubicBezTo>
                    <a:pt x="1095" y="1812"/>
                    <a:pt x="1213" y="1789"/>
                    <a:pt x="1325" y="1743"/>
                  </a:cubicBezTo>
                  <a:cubicBezTo>
                    <a:pt x="1664" y="1603"/>
                    <a:pt x="1884" y="1273"/>
                    <a:pt x="1884" y="906"/>
                  </a:cubicBezTo>
                  <a:cubicBezTo>
                    <a:pt x="1884" y="405"/>
                    <a:pt x="1479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1"/>
            <p:cNvSpPr/>
            <p:nvPr/>
          </p:nvSpPr>
          <p:spPr>
            <a:xfrm>
              <a:off x="2365425" y="1374100"/>
              <a:ext cx="47125" cy="45300"/>
            </a:xfrm>
            <a:custGeom>
              <a:avLst/>
              <a:gdLst/>
              <a:ahLst/>
              <a:cxnLst/>
              <a:rect l="l" t="t" r="r" b="b"/>
              <a:pathLst>
                <a:path w="1885" h="1812" extrusionOk="0">
                  <a:moveTo>
                    <a:pt x="978" y="0"/>
                  </a:moveTo>
                  <a:cubicBezTo>
                    <a:pt x="611" y="0"/>
                    <a:pt x="281" y="221"/>
                    <a:pt x="140" y="559"/>
                  </a:cubicBezTo>
                  <a:cubicBezTo>
                    <a:pt x="1" y="897"/>
                    <a:pt x="77" y="1288"/>
                    <a:pt x="337" y="1546"/>
                  </a:cubicBezTo>
                  <a:cubicBezTo>
                    <a:pt x="510" y="1720"/>
                    <a:pt x="742" y="1812"/>
                    <a:pt x="978" y="1812"/>
                  </a:cubicBezTo>
                  <a:cubicBezTo>
                    <a:pt x="1095" y="1812"/>
                    <a:pt x="1213" y="1789"/>
                    <a:pt x="1325" y="1743"/>
                  </a:cubicBezTo>
                  <a:cubicBezTo>
                    <a:pt x="1662" y="1603"/>
                    <a:pt x="1884" y="1273"/>
                    <a:pt x="1884" y="906"/>
                  </a:cubicBezTo>
                  <a:cubicBezTo>
                    <a:pt x="1884" y="405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1"/>
            <p:cNvSpPr/>
            <p:nvPr/>
          </p:nvSpPr>
          <p:spPr>
            <a:xfrm>
              <a:off x="2489950" y="1374100"/>
              <a:ext cx="47100" cy="45300"/>
            </a:xfrm>
            <a:custGeom>
              <a:avLst/>
              <a:gdLst/>
              <a:ahLst/>
              <a:cxnLst/>
              <a:rect l="l" t="t" r="r" b="b"/>
              <a:pathLst>
                <a:path w="1884" h="1812" extrusionOk="0">
                  <a:moveTo>
                    <a:pt x="978" y="0"/>
                  </a:moveTo>
                  <a:cubicBezTo>
                    <a:pt x="612" y="0"/>
                    <a:pt x="281" y="221"/>
                    <a:pt x="141" y="559"/>
                  </a:cubicBezTo>
                  <a:cubicBezTo>
                    <a:pt x="0" y="897"/>
                    <a:pt x="78" y="1288"/>
                    <a:pt x="337" y="1546"/>
                  </a:cubicBezTo>
                  <a:cubicBezTo>
                    <a:pt x="511" y="1720"/>
                    <a:pt x="742" y="1812"/>
                    <a:pt x="978" y="1812"/>
                  </a:cubicBezTo>
                  <a:cubicBezTo>
                    <a:pt x="1095" y="1812"/>
                    <a:pt x="1212" y="1789"/>
                    <a:pt x="1325" y="1743"/>
                  </a:cubicBezTo>
                  <a:cubicBezTo>
                    <a:pt x="1663" y="1603"/>
                    <a:pt x="1884" y="1273"/>
                    <a:pt x="1884" y="906"/>
                  </a:cubicBezTo>
                  <a:cubicBezTo>
                    <a:pt x="1884" y="405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1"/>
            <p:cNvSpPr/>
            <p:nvPr/>
          </p:nvSpPr>
          <p:spPr>
            <a:xfrm>
              <a:off x="2614500" y="1374100"/>
              <a:ext cx="47075" cy="45300"/>
            </a:xfrm>
            <a:custGeom>
              <a:avLst/>
              <a:gdLst/>
              <a:ahLst/>
              <a:cxnLst/>
              <a:rect l="l" t="t" r="r" b="b"/>
              <a:pathLst>
                <a:path w="1883" h="1812" extrusionOk="0">
                  <a:moveTo>
                    <a:pt x="977" y="0"/>
                  </a:moveTo>
                  <a:cubicBezTo>
                    <a:pt x="610" y="0"/>
                    <a:pt x="280" y="221"/>
                    <a:pt x="140" y="559"/>
                  </a:cubicBezTo>
                  <a:cubicBezTo>
                    <a:pt x="0" y="897"/>
                    <a:pt x="77" y="1288"/>
                    <a:pt x="337" y="1546"/>
                  </a:cubicBezTo>
                  <a:cubicBezTo>
                    <a:pt x="510" y="1720"/>
                    <a:pt x="741" y="1812"/>
                    <a:pt x="977" y="1812"/>
                  </a:cubicBezTo>
                  <a:cubicBezTo>
                    <a:pt x="1094" y="1812"/>
                    <a:pt x="1211" y="1789"/>
                    <a:pt x="1323" y="1743"/>
                  </a:cubicBezTo>
                  <a:cubicBezTo>
                    <a:pt x="1662" y="1603"/>
                    <a:pt x="1883" y="1273"/>
                    <a:pt x="1883" y="906"/>
                  </a:cubicBezTo>
                  <a:cubicBezTo>
                    <a:pt x="1883" y="405"/>
                    <a:pt x="1477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1"/>
            <p:cNvSpPr/>
            <p:nvPr/>
          </p:nvSpPr>
          <p:spPr>
            <a:xfrm>
              <a:off x="2739025" y="1374100"/>
              <a:ext cx="47100" cy="45300"/>
            </a:xfrm>
            <a:custGeom>
              <a:avLst/>
              <a:gdLst/>
              <a:ahLst/>
              <a:cxnLst/>
              <a:rect l="l" t="t" r="r" b="b"/>
              <a:pathLst>
                <a:path w="1884" h="1812" extrusionOk="0">
                  <a:moveTo>
                    <a:pt x="977" y="0"/>
                  </a:moveTo>
                  <a:cubicBezTo>
                    <a:pt x="611" y="0"/>
                    <a:pt x="280" y="221"/>
                    <a:pt x="141" y="559"/>
                  </a:cubicBezTo>
                  <a:cubicBezTo>
                    <a:pt x="0" y="897"/>
                    <a:pt x="78" y="1288"/>
                    <a:pt x="336" y="1546"/>
                  </a:cubicBezTo>
                  <a:cubicBezTo>
                    <a:pt x="510" y="1720"/>
                    <a:pt x="742" y="1812"/>
                    <a:pt x="978" y="1812"/>
                  </a:cubicBezTo>
                  <a:cubicBezTo>
                    <a:pt x="1094" y="1812"/>
                    <a:pt x="1212" y="1789"/>
                    <a:pt x="1324" y="1743"/>
                  </a:cubicBezTo>
                  <a:cubicBezTo>
                    <a:pt x="1663" y="1603"/>
                    <a:pt x="1883" y="1273"/>
                    <a:pt x="1883" y="906"/>
                  </a:cubicBezTo>
                  <a:cubicBezTo>
                    <a:pt x="1883" y="405"/>
                    <a:pt x="1478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1"/>
            <p:cNvSpPr/>
            <p:nvPr/>
          </p:nvSpPr>
          <p:spPr>
            <a:xfrm>
              <a:off x="1991825" y="1488025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8" y="0"/>
                  </a:moveTo>
                  <a:cubicBezTo>
                    <a:pt x="611" y="0"/>
                    <a:pt x="281" y="221"/>
                    <a:pt x="141" y="559"/>
                  </a:cubicBezTo>
                  <a:cubicBezTo>
                    <a:pt x="0" y="898"/>
                    <a:pt x="78" y="1287"/>
                    <a:pt x="338" y="1547"/>
                  </a:cubicBezTo>
                  <a:cubicBezTo>
                    <a:pt x="511" y="1720"/>
                    <a:pt x="742" y="1812"/>
                    <a:pt x="978" y="1812"/>
                  </a:cubicBezTo>
                  <a:cubicBezTo>
                    <a:pt x="1094" y="1812"/>
                    <a:pt x="1212" y="1790"/>
                    <a:pt x="1324" y="1743"/>
                  </a:cubicBezTo>
                  <a:cubicBezTo>
                    <a:pt x="1663" y="1603"/>
                    <a:pt x="1884" y="1272"/>
                    <a:pt x="1884" y="907"/>
                  </a:cubicBezTo>
                  <a:cubicBezTo>
                    <a:pt x="1884" y="406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1"/>
            <p:cNvSpPr/>
            <p:nvPr/>
          </p:nvSpPr>
          <p:spPr>
            <a:xfrm>
              <a:off x="2116375" y="1488025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7" y="0"/>
                  </a:moveTo>
                  <a:cubicBezTo>
                    <a:pt x="611" y="0"/>
                    <a:pt x="280" y="221"/>
                    <a:pt x="141" y="559"/>
                  </a:cubicBezTo>
                  <a:cubicBezTo>
                    <a:pt x="0" y="898"/>
                    <a:pt x="78" y="1287"/>
                    <a:pt x="336" y="1547"/>
                  </a:cubicBezTo>
                  <a:cubicBezTo>
                    <a:pt x="510" y="1720"/>
                    <a:pt x="742" y="1812"/>
                    <a:pt x="977" y="1812"/>
                  </a:cubicBezTo>
                  <a:cubicBezTo>
                    <a:pt x="1094" y="1812"/>
                    <a:pt x="1212" y="1790"/>
                    <a:pt x="1324" y="1743"/>
                  </a:cubicBezTo>
                  <a:cubicBezTo>
                    <a:pt x="1663" y="1603"/>
                    <a:pt x="1883" y="1272"/>
                    <a:pt x="1883" y="907"/>
                  </a:cubicBezTo>
                  <a:cubicBezTo>
                    <a:pt x="1883" y="406"/>
                    <a:pt x="1478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1"/>
            <p:cNvSpPr/>
            <p:nvPr/>
          </p:nvSpPr>
          <p:spPr>
            <a:xfrm>
              <a:off x="2240875" y="1488025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979" y="0"/>
                  </a:moveTo>
                  <a:cubicBezTo>
                    <a:pt x="612" y="0"/>
                    <a:pt x="282" y="221"/>
                    <a:pt x="141" y="559"/>
                  </a:cubicBezTo>
                  <a:cubicBezTo>
                    <a:pt x="1" y="898"/>
                    <a:pt x="79" y="1287"/>
                    <a:pt x="337" y="1547"/>
                  </a:cubicBezTo>
                  <a:cubicBezTo>
                    <a:pt x="511" y="1720"/>
                    <a:pt x="743" y="1812"/>
                    <a:pt x="978" y="1812"/>
                  </a:cubicBezTo>
                  <a:cubicBezTo>
                    <a:pt x="1095" y="1812"/>
                    <a:pt x="1213" y="1790"/>
                    <a:pt x="1325" y="1743"/>
                  </a:cubicBezTo>
                  <a:cubicBezTo>
                    <a:pt x="1664" y="1603"/>
                    <a:pt x="1884" y="1272"/>
                    <a:pt x="1884" y="907"/>
                  </a:cubicBezTo>
                  <a:cubicBezTo>
                    <a:pt x="1884" y="406"/>
                    <a:pt x="1479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1"/>
            <p:cNvSpPr/>
            <p:nvPr/>
          </p:nvSpPr>
          <p:spPr>
            <a:xfrm>
              <a:off x="2365425" y="1488025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978" y="0"/>
                  </a:moveTo>
                  <a:cubicBezTo>
                    <a:pt x="611" y="0"/>
                    <a:pt x="281" y="221"/>
                    <a:pt x="140" y="559"/>
                  </a:cubicBezTo>
                  <a:cubicBezTo>
                    <a:pt x="1" y="898"/>
                    <a:pt x="77" y="1287"/>
                    <a:pt x="337" y="1547"/>
                  </a:cubicBezTo>
                  <a:cubicBezTo>
                    <a:pt x="510" y="1720"/>
                    <a:pt x="742" y="1812"/>
                    <a:pt x="978" y="1812"/>
                  </a:cubicBezTo>
                  <a:cubicBezTo>
                    <a:pt x="1095" y="1812"/>
                    <a:pt x="1213" y="1790"/>
                    <a:pt x="1325" y="1743"/>
                  </a:cubicBezTo>
                  <a:cubicBezTo>
                    <a:pt x="1662" y="1603"/>
                    <a:pt x="1884" y="1272"/>
                    <a:pt x="1884" y="907"/>
                  </a:cubicBezTo>
                  <a:cubicBezTo>
                    <a:pt x="1884" y="406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1"/>
            <p:cNvSpPr/>
            <p:nvPr/>
          </p:nvSpPr>
          <p:spPr>
            <a:xfrm>
              <a:off x="2489950" y="1488025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8" y="0"/>
                  </a:moveTo>
                  <a:cubicBezTo>
                    <a:pt x="612" y="0"/>
                    <a:pt x="281" y="221"/>
                    <a:pt x="141" y="559"/>
                  </a:cubicBezTo>
                  <a:cubicBezTo>
                    <a:pt x="0" y="898"/>
                    <a:pt x="78" y="1287"/>
                    <a:pt x="337" y="1547"/>
                  </a:cubicBezTo>
                  <a:cubicBezTo>
                    <a:pt x="510" y="1720"/>
                    <a:pt x="742" y="1812"/>
                    <a:pt x="978" y="1812"/>
                  </a:cubicBezTo>
                  <a:cubicBezTo>
                    <a:pt x="1095" y="1812"/>
                    <a:pt x="1212" y="1790"/>
                    <a:pt x="1325" y="1743"/>
                  </a:cubicBezTo>
                  <a:cubicBezTo>
                    <a:pt x="1663" y="1603"/>
                    <a:pt x="1884" y="1272"/>
                    <a:pt x="1884" y="907"/>
                  </a:cubicBezTo>
                  <a:cubicBezTo>
                    <a:pt x="1884" y="406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1"/>
            <p:cNvSpPr/>
            <p:nvPr/>
          </p:nvSpPr>
          <p:spPr>
            <a:xfrm>
              <a:off x="2614500" y="1488025"/>
              <a:ext cx="47075" cy="45325"/>
            </a:xfrm>
            <a:custGeom>
              <a:avLst/>
              <a:gdLst/>
              <a:ahLst/>
              <a:cxnLst/>
              <a:rect l="l" t="t" r="r" b="b"/>
              <a:pathLst>
                <a:path w="1883" h="1813" extrusionOk="0">
                  <a:moveTo>
                    <a:pt x="977" y="0"/>
                  </a:moveTo>
                  <a:cubicBezTo>
                    <a:pt x="610" y="0"/>
                    <a:pt x="280" y="221"/>
                    <a:pt x="140" y="559"/>
                  </a:cubicBezTo>
                  <a:cubicBezTo>
                    <a:pt x="0" y="898"/>
                    <a:pt x="77" y="1287"/>
                    <a:pt x="337" y="1547"/>
                  </a:cubicBezTo>
                  <a:cubicBezTo>
                    <a:pt x="510" y="1720"/>
                    <a:pt x="741" y="1812"/>
                    <a:pt x="977" y="1812"/>
                  </a:cubicBezTo>
                  <a:cubicBezTo>
                    <a:pt x="1093" y="1812"/>
                    <a:pt x="1211" y="1790"/>
                    <a:pt x="1323" y="1743"/>
                  </a:cubicBezTo>
                  <a:cubicBezTo>
                    <a:pt x="1662" y="1603"/>
                    <a:pt x="1883" y="1272"/>
                    <a:pt x="1883" y="907"/>
                  </a:cubicBezTo>
                  <a:cubicBezTo>
                    <a:pt x="1883" y="406"/>
                    <a:pt x="1477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1"/>
            <p:cNvSpPr/>
            <p:nvPr/>
          </p:nvSpPr>
          <p:spPr>
            <a:xfrm>
              <a:off x="2739025" y="1488025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7" y="0"/>
                  </a:moveTo>
                  <a:cubicBezTo>
                    <a:pt x="611" y="0"/>
                    <a:pt x="280" y="221"/>
                    <a:pt x="141" y="559"/>
                  </a:cubicBezTo>
                  <a:cubicBezTo>
                    <a:pt x="0" y="898"/>
                    <a:pt x="78" y="1287"/>
                    <a:pt x="336" y="1547"/>
                  </a:cubicBezTo>
                  <a:cubicBezTo>
                    <a:pt x="510" y="1720"/>
                    <a:pt x="742" y="1812"/>
                    <a:pt x="977" y="1812"/>
                  </a:cubicBezTo>
                  <a:cubicBezTo>
                    <a:pt x="1094" y="1812"/>
                    <a:pt x="1212" y="1790"/>
                    <a:pt x="1324" y="1743"/>
                  </a:cubicBezTo>
                  <a:cubicBezTo>
                    <a:pt x="1663" y="1603"/>
                    <a:pt x="1883" y="1272"/>
                    <a:pt x="1883" y="907"/>
                  </a:cubicBezTo>
                  <a:cubicBezTo>
                    <a:pt x="1883" y="406"/>
                    <a:pt x="1478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1"/>
            <p:cNvSpPr/>
            <p:nvPr/>
          </p:nvSpPr>
          <p:spPr>
            <a:xfrm>
              <a:off x="1988475" y="1756475"/>
              <a:ext cx="362075" cy="14225"/>
            </a:xfrm>
            <a:custGeom>
              <a:avLst/>
              <a:gdLst/>
              <a:ahLst/>
              <a:cxnLst/>
              <a:rect l="l" t="t" r="r" b="b"/>
              <a:pathLst>
                <a:path w="14483" h="569" extrusionOk="0">
                  <a:moveTo>
                    <a:pt x="14198" y="0"/>
                  </a:moveTo>
                  <a:cubicBezTo>
                    <a:pt x="14193" y="0"/>
                    <a:pt x="14188" y="0"/>
                    <a:pt x="14183" y="0"/>
                  </a:cubicBezTo>
                  <a:lnTo>
                    <a:pt x="267" y="0"/>
                  </a:lnTo>
                  <a:cubicBezTo>
                    <a:pt x="117" y="9"/>
                    <a:pt x="0" y="133"/>
                    <a:pt x="0" y="284"/>
                  </a:cubicBezTo>
                  <a:cubicBezTo>
                    <a:pt x="0" y="435"/>
                    <a:pt x="117" y="559"/>
                    <a:pt x="267" y="568"/>
                  </a:cubicBezTo>
                  <a:lnTo>
                    <a:pt x="14183" y="568"/>
                  </a:lnTo>
                  <a:cubicBezTo>
                    <a:pt x="14188" y="569"/>
                    <a:pt x="14193" y="569"/>
                    <a:pt x="14198" y="569"/>
                  </a:cubicBezTo>
                  <a:cubicBezTo>
                    <a:pt x="14354" y="569"/>
                    <a:pt x="14483" y="442"/>
                    <a:pt x="14483" y="284"/>
                  </a:cubicBezTo>
                  <a:cubicBezTo>
                    <a:pt x="14483" y="127"/>
                    <a:pt x="14354" y="0"/>
                    <a:pt x="1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1"/>
            <p:cNvSpPr/>
            <p:nvPr/>
          </p:nvSpPr>
          <p:spPr>
            <a:xfrm>
              <a:off x="1988475" y="1991525"/>
              <a:ext cx="362075" cy="14225"/>
            </a:xfrm>
            <a:custGeom>
              <a:avLst/>
              <a:gdLst/>
              <a:ahLst/>
              <a:cxnLst/>
              <a:rect l="l" t="t" r="r" b="b"/>
              <a:pathLst>
                <a:path w="14483" h="569" extrusionOk="0">
                  <a:moveTo>
                    <a:pt x="14200" y="0"/>
                  </a:moveTo>
                  <a:cubicBezTo>
                    <a:pt x="14194" y="0"/>
                    <a:pt x="14189" y="0"/>
                    <a:pt x="14183" y="1"/>
                  </a:cubicBezTo>
                  <a:lnTo>
                    <a:pt x="267" y="1"/>
                  </a:lnTo>
                  <a:cubicBezTo>
                    <a:pt x="117" y="9"/>
                    <a:pt x="0" y="134"/>
                    <a:pt x="0" y="284"/>
                  </a:cubicBezTo>
                  <a:cubicBezTo>
                    <a:pt x="0" y="435"/>
                    <a:pt x="117" y="559"/>
                    <a:pt x="267" y="568"/>
                  </a:cubicBezTo>
                  <a:lnTo>
                    <a:pt x="14183" y="568"/>
                  </a:lnTo>
                  <a:cubicBezTo>
                    <a:pt x="14189" y="568"/>
                    <a:pt x="14194" y="568"/>
                    <a:pt x="14200" y="568"/>
                  </a:cubicBezTo>
                  <a:cubicBezTo>
                    <a:pt x="14355" y="568"/>
                    <a:pt x="14483" y="442"/>
                    <a:pt x="14483" y="284"/>
                  </a:cubicBezTo>
                  <a:cubicBezTo>
                    <a:pt x="14483" y="127"/>
                    <a:pt x="14355" y="0"/>
                    <a:pt x="14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1"/>
            <p:cNvSpPr/>
            <p:nvPr/>
          </p:nvSpPr>
          <p:spPr>
            <a:xfrm>
              <a:off x="1987625" y="2226550"/>
              <a:ext cx="362950" cy="14225"/>
            </a:xfrm>
            <a:custGeom>
              <a:avLst/>
              <a:gdLst/>
              <a:ahLst/>
              <a:cxnLst/>
              <a:rect l="l" t="t" r="r" b="b"/>
              <a:pathLst>
                <a:path w="14518" h="569" extrusionOk="0">
                  <a:moveTo>
                    <a:pt x="284" y="0"/>
                  </a:moveTo>
                  <a:cubicBezTo>
                    <a:pt x="128" y="0"/>
                    <a:pt x="0" y="127"/>
                    <a:pt x="0" y="284"/>
                  </a:cubicBezTo>
                  <a:cubicBezTo>
                    <a:pt x="0" y="442"/>
                    <a:pt x="127" y="568"/>
                    <a:pt x="282" y="568"/>
                  </a:cubicBezTo>
                  <a:cubicBezTo>
                    <a:pt x="289" y="568"/>
                    <a:pt x="295" y="568"/>
                    <a:pt x="301" y="568"/>
                  </a:cubicBezTo>
                  <a:lnTo>
                    <a:pt x="14217" y="568"/>
                  </a:lnTo>
                  <a:cubicBezTo>
                    <a:pt x="14223" y="568"/>
                    <a:pt x="14230" y="568"/>
                    <a:pt x="14236" y="568"/>
                  </a:cubicBezTo>
                  <a:cubicBezTo>
                    <a:pt x="14391" y="568"/>
                    <a:pt x="14518" y="442"/>
                    <a:pt x="14518" y="284"/>
                  </a:cubicBezTo>
                  <a:cubicBezTo>
                    <a:pt x="14518" y="127"/>
                    <a:pt x="14390" y="0"/>
                    <a:pt x="14234" y="0"/>
                  </a:cubicBezTo>
                  <a:cubicBezTo>
                    <a:pt x="14228" y="0"/>
                    <a:pt x="14223" y="1"/>
                    <a:pt x="14217" y="1"/>
                  </a:cubicBezTo>
                  <a:lnTo>
                    <a:pt x="301" y="1"/>
                  </a:lnTo>
                  <a:cubicBezTo>
                    <a:pt x="295" y="1"/>
                    <a:pt x="29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1"/>
            <p:cNvSpPr/>
            <p:nvPr/>
          </p:nvSpPr>
          <p:spPr>
            <a:xfrm>
              <a:off x="4707650" y="1162225"/>
              <a:ext cx="434275" cy="598325"/>
            </a:xfrm>
            <a:custGeom>
              <a:avLst/>
              <a:gdLst/>
              <a:ahLst/>
              <a:cxnLst/>
              <a:rect l="l" t="t" r="r" b="b"/>
              <a:pathLst>
                <a:path w="17371" h="23933" extrusionOk="0">
                  <a:moveTo>
                    <a:pt x="16538" y="0"/>
                  </a:moveTo>
                  <a:lnTo>
                    <a:pt x="2964" y="833"/>
                  </a:lnTo>
                  <a:cubicBezTo>
                    <a:pt x="2964" y="833"/>
                    <a:pt x="1247" y="5298"/>
                    <a:pt x="1604" y="5894"/>
                  </a:cubicBezTo>
                  <a:cubicBezTo>
                    <a:pt x="1961" y="6489"/>
                    <a:pt x="2845" y="7978"/>
                    <a:pt x="2368" y="9168"/>
                  </a:cubicBezTo>
                  <a:cubicBezTo>
                    <a:pt x="1892" y="10359"/>
                    <a:pt x="1" y="10562"/>
                    <a:pt x="239" y="11514"/>
                  </a:cubicBezTo>
                  <a:cubicBezTo>
                    <a:pt x="477" y="12467"/>
                    <a:pt x="1787" y="13181"/>
                    <a:pt x="1787" y="13181"/>
                  </a:cubicBezTo>
                  <a:cubicBezTo>
                    <a:pt x="1787" y="13181"/>
                    <a:pt x="3202" y="19527"/>
                    <a:pt x="3797" y="20360"/>
                  </a:cubicBezTo>
                  <a:cubicBezTo>
                    <a:pt x="4075" y="20750"/>
                    <a:pt x="4924" y="20854"/>
                    <a:pt x="5750" y="20854"/>
                  </a:cubicBezTo>
                  <a:cubicBezTo>
                    <a:pt x="6694" y="20854"/>
                    <a:pt x="7607" y="20719"/>
                    <a:pt x="7607" y="20719"/>
                  </a:cubicBezTo>
                  <a:lnTo>
                    <a:pt x="7845" y="23933"/>
                  </a:lnTo>
                  <a:lnTo>
                    <a:pt x="17371" y="23338"/>
                  </a:lnTo>
                  <a:lnTo>
                    <a:pt x="17014" y="17622"/>
                  </a:lnTo>
                  <a:lnTo>
                    <a:pt x="165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1"/>
            <p:cNvSpPr/>
            <p:nvPr/>
          </p:nvSpPr>
          <p:spPr>
            <a:xfrm>
              <a:off x="4702350" y="1155125"/>
              <a:ext cx="446900" cy="612525"/>
            </a:xfrm>
            <a:custGeom>
              <a:avLst/>
              <a:gdLst/>
              <a:ahLst/>
              <a:cxnLst/>
              <a:rect l="l" t="t" r="r" b="b"/>
              <a:pathLst>
                <a:path w="17876" h="24501" extrusionOk="0">
                  <a:moveTo>
                    <a:pt x="16474" y="585"/>
                  </a:moveTo>
                  <a:lnTo>
                    <a:pt x="16942" y="17924"/>
                  </a:lnTo>
                  <a:lnTo>
                    <a:pt x="17282" y="23357"/>
                  </a:lnTo>
                  <a:lnTo>
                    <a:pt x="8319" y="23917"/>
                  </a:lnTo>
                  <a:lnTo>
                    <a:pt x="8103" y="20981"/>
                  </a:lnTo>
                  <a:cubicBezTo>
                    <a:pt x="8091" y="20833"/>
                    <a:pt x="7967" y="20719"/>
                    <a:pt x="7819" y="20719"/>
                  </a:cubicBezTo>
                  <a:cubicBezTo>
                    <a:pt x="7805" y="20719"/>
                    <a:pt x="7791" y="20720"/>
                    <a:pt x="7778" y="20722"/>
                  </a:cubicBezTo>
                  <a:cubicBezTo>
                    <a:pt x="7242" y="20801"/>
                    <a:pt x="6586" y="20855"/>
                    <a:pt x="5983" y="20855"/>
                  </a:cubicBezTo>
                  <a:cubicBezTo>
                    <a:pt x="5161" y="20855"/>
                    <a:pt x="4435" y="20755"/>
                    <a:pt x="4239" y="20480"/>
                  </a:cubicBezTo>
                  <a:cubicBezTo>
                    <a:pt x="3827" y="19903"/>
                    <a:pt x="2838" y="15933"/>
                    <a:pt x="2275" y="13404"/>
                  </a:cubicBezTo>
                  <a:cubicBezTo>
                    <a:pt x="2257" y="13325"/>
                    <a:pt x="2205" y="13257"/>
                    <a:pt x="2134" y="13218"/>
                  </a:cubicBezTo>
                  <a:cubicBezTo>
                    <a:pt x="2122" y="13210"/>
                    <a:pt x="930" y="12549"/>
                    <a:pt x="725" y="11730"/>
                  </a:cubicBezTo>
                  <a:cubicBezTo>
                    <a:pt x="657" y="11455"/>
                    <a:pt x="903" y="11267"/>
                    <a:pt x="1480" y="10903"/>
                  </a:cubicBezTo>
                  <a:cubicBezTo>
                    <a:pt x="1998" y="10576"/>
                    <a:pt x="2584" y="10206"/>
                    <a:pt x="2843" y="9557"/>
                  </a:cubicBezTo>
                  <a:cubicBezTo>
                    <a:pt x="3376" y="8226"/>
                    <a:pt x="2419" y="6631"/>
                    <a:pt x="2063" y="6039"/>
                  </a:cubicBezTo>
                  <a:cubicBezTo>
                    <a:pt x="1918" y="5672"/>
                    <a:pt x="2621" y="3376"/>
                    <a:pt x="3375" y="1389"/>
                  </a:cubicBezTo>
                  <a:lnTo>
                    <a:pt x="16474" y="585"/>
                  </a:lnTo>
                  <a:close/>
                  <a:moveTo>
                    <a:pt x="16752" y="0"/>
                  </a:moveTo>
                  <a:cubicBezTo>
                    <a:pt x="16745" y="0"/>
                    <a:pt x="16739" y="0"/>
                    <a:pt x="16732" y="1"/>
                  </a:cubicBezTo>
                  <a:lnTo>
                    <a:pt x="3159" y="834"/>
                  </a:lnTo>
                  <a:cubicBezTo>
                    <a:pt x="3048" y="841"/>
                    <a:pt x="2951" y="912"/>
                    <a:pt x="2911" y="1016"/>
                  </a:cubicBezTo>
                  <a:cubicBezTo>
                    <a:pt x="2381" y="2397"/>
                    <a:pt x="1187" y="5679"/>
                    <a:pt x="1574" y="6323"/>
                  </a:cubicBezTo>
                  <a:cubicBezTo>
                    <a:pt x="1894" y="6858"/>
                    <a:pt x="2745" y="8277"/>
                    <a:pt x="2317" y="9347"/>
                  </a:cubicBezTo>
                  <a:cubicBezTo>
                    <a:pt x="2125" y="9825"/>
                    <a:pt x="1644" y="10129"/>
                    <a:pt x="1178" y="10423"/>
                  </a:cubicBezTo>
                  <a:cubicBezTo>
                    <a:pt x="626" y="10772"/>
                    <a:pt x="1" y="11166"/>
                    <a:pt x="176" y="11866"/>
                  </a:cubicBezTo>
                  <a:cubicBezTo>
                    <a:pt x="399" y="12762"/>
                    <a:pt x="1405" y="13439"/>
                    <a:pt x="1749" y="13648"/>
                  </a:cubicBezTo>
                  <a:cubicBezTo>
                    <a:pt x="1985" y="14699"/>
                    <a:pt x="3195" y="19993"/>
                    <a:pt x="3777" y="20809"/>
                  </a:cubicBezTo>
                  <a:cubicBezTo>
                    <a:pt x="4127" y="21297"/>
                    <a:pt x="5083" y="21426"/>
                    <a:pt x="5992" y="21426"/>
                  </a:cubicBezTo>
                  <a:cubicBezTo>
                    <a:pt x="6600" y="21426"/>
                    <a:pt x="7187" y="21369"/>
                    <a:pt x="7559" y="21323"/>
                  </a:cubicBezTo>
                  <a:lnTo>
                    <a:pt x="7775" y="24238"/>
                  </a:lnTo>
                  <a:cubicBezTo>
                    <a:pt x="7786" y="24385"/>
                    <a:pt x="7909" y="24500"/>
                    <a:pt x="8057" y="24500"/>
                  </a:cubicBezTo>
                  <a:lnTo>
                    <a:pt x="8075" y="24500"/>
                  </a:lnTo>
                  <a:lnTo>
                    <a:pt x="17601" y="23905"/>
                  </a:lnTo>
                  <a:cubicBezTo>
                    <a:pt x="17757" y="23895"/>
                    <a:pt x="17876" y="23760"/>
                    <a:pt x="17866" y="23604"/>
                  </a:cubicBezTo>
                  <a:lnTo>
                    <a:pt x="17509" y="17899"/>
                  </a:lnTo>
                  <a:lnTo>
                    <a:pt x="17033" y="276"/>
                  </a:lnTo>
                  <a:cubicBezTo>
                    <a:pt x="17031" y="199"/>
                    <a:pt x="16997" y="126"/>
                    <a:pt x="16941" y="74"/>
                  </a:cubicBezTo>
                  <a:cubicBezTo>
                    <a:pt x="16890" y="27"/>
                    <a:pt x="16822" y="0"/>
                    <a:pt x="167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1"/>
            <p:cNvSpPr/>
            <p:nvPr/>
          </p:nvSpPr>
          <p:spPr>
            <a:xfrm>
              <a:off x="4660275" y="1011275"/>
              <a:ext cx="612600" cy="600325"/>
            </a:xfrm>
            <a:custGeom>
              <a:avLst/>
              <a:gdLst/>
              <a:ahLst/>
              <a:cxnLst/>
              <a:rect l="l" t="t" r="r" b="b"/>
              <a:pathLst>
                <a:path w="24504" h="24013" extrusionOk="0">
                  <a:moveTo>
                    <a:pt x="12830" y="1"/>
                  </a:moveTo>
                  <a:cubicBezTo>
                    <a:pt x="10402" y="1"/>
                    <a:pt x="9363" y="1214"/>
                    <a:pt x="7801" y="1214"/>
                  </a:cubicBezTo>
                  <a:cubicBezTo>
                    <a:pt x="6898" y="1214"/>
                    <a:pt x="6169" y="575"/>
                    <a:pt x="5211" y="575"/>
                  </a:cubicBezTo>
                  <a:cubicBezTo>
                    <a:pt x="4514" y="575"/>
                    <a:pt x="3695" y="913"/>
                    <a:pt x="2600" y="2081"/>
                  </a:cubicBezTo>
                  <a:cubicBezTo>
                    <a:pt x="0" y="4855"/>
                    <a:pt x="3295" y="7803"/>
                    <a:pt x="3295" y="7803"/>
                  </a:cubicBezTo>
                  <a:cubicBezTo>
                    <a:pt x="4135" y="8560"/>
                    <a:pt x="4782" y="8727"/>
                    <a:pt x="5437" y="8727"/>
                  </a:cubicBezTo>
                  <a:cubicBezTo>
                    <a:pt x="5581" y="8727"/>
                    <a:pt x="5724" y="8719"/>
                    <a:pt x="5870" y="8707"/>
                  </a:cubicBezTo>
                  <a:lnTo>
                    <a:pt x="5870" y="8707"/>
                  </a:lnTo>
                  <a:cubicBezTo>
                    <a:pt x="5764" y="9236"/>
                    <a:pt x="5543" y="10388"/>
                    <a:pt x="5454" y="11277"/>
                  </a:cubicBezTo>
                  <a:cubicBezTo>
                    <a:pt x="5335" y="12468"/>
                    <a:pt x="7478" y="13778"/>
                    <a:pt x="7478" y="13778"/>
                  </a:cubicBezTo>
                  <a:cubicBezTo>
                    <a:pt x="7478" y="13778"/>
                    <a:pt x="7359" y="15564"/>
                    <a:pt x="7597" y="16159"/>
                  </a:cubicBezTo>
                  <a:cubicBezTo>
                    <a:pt x="7736" y="16506"/>
                    <a:pt x="7995" y="16691"/>
                    <a:pt x="8259" y="16691"/>
                  </a:cubicBezTo>
                  <a:cubicBezTo>
                    <a:pt x="8447" y="16691"/>
                    <a:pt x="8638" y="16596"/>
                    <a:pt x="8787" y="16397"/>
                  </a:cubicBezTo>
                  <a:cubicBezTo>
                    <a:pt x="9083" y="16002"/>
                    <a:pt x="9297" y="14379"/>
                    <a:pt x="9566" y="14379"/>
                  </a:cubicBezTo>
                  <a:cubicBezTo>
                    <a:pt x="9621" y="14379"/>
                    <a:pt x="9679" y="14448"/>
                    <a:pt x="9740" y="14611"/>
                  </a:cubicBezTo>
                  <a:cubicBezTo>
                    <a:pt x="10097" y="15564"/>
                    <a:pt x="11525" y="22707"/>
                    <a:pt x="12478" y="23541"/>
                  </a:cubicBezTo>
                  <a:cubicBezTo>
                    <a:pt x="12883" y="23895"/>
                    <a:pt x="13889" y="24013"/>
                    <a:pt x="15004" y="24013"/>
                  </a:cubicBezTo>
                  <a:cubicBezTo>
                    <a:pt x="16514" y="24013"/>
                    <a:pt x="18223" y="23797"/>
                    <a:pt x="18908" y="23660"/>
                  </a:cubicBezTo>
                  <a:cubicBezTo>
                    <a:pt x="20099" y="23422"/>
                    <a:pt x="22361" y="18421"/>
                    <a:pt x="23433" y="15445"/>
                  </a:cubicBezTo>
                  <a:cubicBezTo>
                    <a:pt x="24504" y="12468"/>
                    <a:pt x="24029" y="7228"/>
                    <a:pt x="22481" y="4847"/>
                  </a:cubicBezTo>
                  <a:cubicBezTo>
                    <a:pt x="21320" y="3061"/>
                    <a:pt x="19287" y="2279"/>
                    <a:pt x="17690" y="2101"/>
                  </a:cubicBezTo>
                  <a:cubicBezTo>
                    <a:pt x="17687" y="2090"/>
                    <a:pt x="17684" y="2081"/>
                    <a:pt x="17684" y="2081"/>
                  </a:cubicBezTo>
                  <a:cubicBezTo>
                    <a:pt x="17684" y="2081"/>
                    <a:pt x="15257" y="1"/>
                    <a:pt x="12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1"/>
            <p:cNvSpPr/>
            <p:nvPr/>
          </p:nvSpPr>
          <p:spPr>
            <a:xfrm>
              <a:off x="4692250" y="1004200"/>
              <a:ext cx="587825" cy="614425"/>
            </a:xfrm>
            <a:custGeom>
              <a:avLst/>
              <a:gdLst/>
              <a:ahLst/>
              <a:cxnLst/>
              <a:rect l="l" t="t" r="r" b="b"/>
              <a:pathLst>
                <a:path w="23513" h="24577" extrusionOk="0">
                  <a:moveTo>
                    <a:pt x="11552" y="567"/>
                  </a:moveTo>
                  <a:cubicBezTo>
                    <a:pt x="13669" y="567"/>
                    <a:pt x="15841" y="2268"/>
                    <a:pt x="16177" y="2542"/>
                  </a:cubicBezTo>
                  <a:cubicBezTo>
                    <a:pt x="16223" y="2611"/>
                    <a:pt x="16298" y="2656"/>
                    <a:pt x="16380" y="2666"/>
                  </a:cubicBezTo>
                  <a:cubicBezTo>
                    <a:pt x="17109" y="2747"/>
                    <a:pt x="19594" y="3176"/>
                    <a:pt x="20965" y="5284"/>
                  </a:cubicBezTo>
                  <a:cubicBezTo>
                    <a:pt x="22474" y="7606"/>
                    <a:pt x="22932" y="12732"/>
                    <a:pt x="21888" y="15632"/>
                  </a:cubicBezTo>
                  <a:cubicBezTo>
                    <a:pt x="20574" y="19278"/>
                    <a:pt x="18451" y="23489"/>
                    <a:pt x="17574" y="23665"/>
                  </a:cubicBezTo>
                  <a:cubicBezTo>
                    <a:pt x="16752" y="23830"/>
                    <a:pt x="15119" y="24010"/>
                    <a:pt x="13719" y="24010"/>
                  </a:cubicBezTo>
                  <a:cubicBezTo>
                    <a:pt x="12654" y="24010"/>
                    <a:pt x="11724" y="23906"/>
                    <a:pt x="11386" y="23611"/>
                  </a:cubicBezTo>
                  <a:cubicBezTo>
                    <a:pt x="10778" y="23079"/>
                    <a:pt x="9805" y="19071"/>
                    <a:pt x="9281" y="16918"/>
                  </a:cubicBezTo>
                  <a:cubicBezTo>
                    <a:pt x="9025" y="15854"/>
                    <a:pt x="8838" y="15087"/>
                    <a:pt x="8727" y="14794"/>
                  </a:cubicBezTo>
                  <a:cubicBezTo>
                    <a:pt x="8688" y="14690"/>
                    <a:pt x="8571" y="14379"/>
                    <a:pt x="8290" y="14379"/>
                  </a:cubicBezTo>
                  <a:lnTo>
                    <a:pt x="8289" y="14379"/>
                  </a:lnTo>
                  <a:cubicBezTo>
                    <a:pt x="8284" y="14379"/>
                    <a:pt x="8277" y="14379"/>
                    <a:pt x="8272" y="14378"/>
                  </a:cubicBezTo>
                  <a:cubicBezTo>
                    <a:pt x="7921" y="14394"/>
                    <a:pt x="7801" y="14835"/>
                    <a:pt x="7603" y="15568"/>
                  </a:cubicBezTo>
                  <a:cubicBezTo>
                    <a:pt x="7507" y="15926"/>
                    <a:pt x="7386" y="16372"/>
                    <a:pt x="7283" y="16508"/>
                  </a:cubicBezTo>
                  <a:cubicBezTo>
                    <a:pt x="7194" y="16626"/>
                    <a:pt x="7087" y="16689"/>
                    <a:pt x="6979" y="16689"/>
                  </a:cubicBezTo>
                  <a:cubicBezTo>
                    <a:pt x="6968" y="16689"/>
                    <a:pt x="6956" y="16688"/>
                    <a:pt x="6944" y="16686"/>
                  </a:cubicBezTo>
                  <a:cubicBezTo>
                    <a:pt x="6798" y="16667"/>
                    <a:pt x="6662" y="16536"/>
                    <a:pt x="6582" y="16335"/>
                  </a:cubicBezTo>
                  <a:cubicBezTo>
                    <a:pt x="6407" y="15897"/>
                    <a:pt x="6451" y="14557"/>
                    <a:pt x="6482" y="14078"/>
                  </a:cubicBezTo>
                  <a:cubicBezTo>
                    <a:pt x="6490" y="13972"/>
                    <a:pt x="6438" y="13871"/>
                    <a:pt x="6347" y="13817"/>
                  </a:cubicBezTo>
                  <a:cubicBezTo>
                    <a:pt x="5831" y="13501"/>
                    <a:pt x="4375" y="12414"/>
                    <a:pt x="4457" y="11587"/>
                  </a:cubicBezTo>
                  <a:cubicBezTo>
                    <a:pt x="4547" y="10690"/>
                    <a:pt x="4775" y="9511"/>
                    <a:pt x="4870" y="9045"/>
                  </a:cubicBezTo>
                  <a:cubicBezTo>
                    <a:pt x="4905" y="8868"/>
                    <a:pt x="4768" y="8706"/>
                    <a:pt x="4592" y="8706"/>
                  </a:cubicBezTo>
                  <a:cubicBezTo>
                    <a:pt x="4584" y="8706"/>
                    <a:pt x="4577" y="8706"/>
                    <a:pt x="4570" y="8707"/>
                  </a:cubicBezTo>
                  <a:cubicBezTo>
                    <a:pt x="4428" y="8718"/>
                    <a:pt x="4289" y="8726"/>
                    <a:pt x="4151" y="8726"/>
                  </a:cubicBezTo>
                  <a:cubicBezTo>
                    <a:pt x="3562" y="8726"/>
                    <a:pt x="2986" y="8577"/>
                    <a:pt x="2205" y="7874"/>
                  </a:cubicBezTo>
                  <a:cubicBezTo>
                    <a:pt x="2191" y="7860"/>
                    <a:pt x="683" y="6492"/>
                    <a:pt x="609" y="4815"/>
                  </a:cubicBezTo>
                  <a:cubicBezTo>
                    <a:pt x="573" y="4006"/>
                    <a:pt x="883" y="3247"/>
                    <a:pt x="1530" y="2558"/>
                  </a:cubicBezTo>
                  <a:cubicBezTo>
                    <a:pt x="2555" y="1463"/>
                    <a:pt x="3298" y="1144"/>
                    <a:pt x="3937" y="1144"/>
                  </a:cubicBezTo>
                  <a:cubicBezTo>
                    <a:pt x="4376" y="1144"/>
                    <a:pt x="4767" y="1295"/>
                    <a:pt x="5166" y="1449"/>
                  </a:cubicBezTo>
                  <a:cubicBezTo>
                    <a:pt x="5589" y="1611"/>
                    <a:pt x="6026" y="1780"/>
                    <a:pt x="6524" y="1780"/>
                  </a:cubicBezTo>
                  <a:cubicBezTo>
                    <a:pt x="7273" y="1780"/>
                    <a:pt x="7905" y="1524"/>
                    <a:pt x="8573" y="1253"/>
                  </a:cubicBezTo>
                  <a:cubicBezTo>
                    <a:pt x="9364" y="930"/>
                    <a:pt x="10260" y="567"/>
                    <a:pt x="11552" y="567"/>
                  </a:cubicBezTo>
                  <a:close/>
                  <a:moveTo>
                    <a:pt x="11551" y="0"/>
                  </a:moveTo>
                  <a:cubicBezTo>
                    <a:pt x="10149" y="0"/>
                    <a:pt x="9198" y="386"/>
                    <a:pt x="8359" y="727"/>
                  </a:cubicBezTo>
                  <a:cubicBezTo>
                    <a:pt x="7717" y="988"/>
                    <a:pt x="7163" y="1214"/>
                    <a:pt x="6524" y="1214"/>
                  </a:cubicBezTo>
                  <a:cubicBezTo>
                    <a:pt x="6132" y="1214"/>
                    <a:pt x="5762" y="1071"/>
                    <a:pt x="5369" y="920"/>
                  </a:cubicBezTo>
                  <a:cubicBezTo>
                    <a:pt x="4929" y="750"/>
                    <a:pt x="4465" y="571"/>
                    <a:pt x="3930" y="571"/>
                  </a:cubicBezTo>
                  <a:cubicBezTo>
                    <a:pt x="3176" y="571"/>
                    <a:pt x="2281" y="928"/>
                    <a:pt x="1115" y="2170"/>
                  </a:cubicBezTo>
                  <a:cubicBezTo>
                    <a:pt x="361" y="2975"/>
                    <a:pt x="0" y="3873"/>
                    <a:pt x="42" y="4841"/>
                  </a:cubicBezTo>
                  <a:cubicBezTo>
                    <a:pt x="127" y="6754"/>
                    <a:pt x="1757" y="8234"/>
                    <a:pt x="1826" y="8296"/>
                  </a:cubicBezTo>
                  <a:cubicBezTo>
                    <a:pt x="2755" y="9132"/>
                    <a:pt x="3493" y="9294"/>
                    <a:pt x="4175" y="9294"/>
                  </a:cubicBezTo>
                  <a:cubicBezTo>
                    <a:pt x="4198" y="9294"/>
                    <a:pt x="4221" y="9293"/>
                    <a:pt x="4244" y="9293"/>
                  </a:cubicBezTo>
                  <a:lnTo>
                    <a:pt x="4244" y="9293"/>
                  </a:lnTo>
                  <a:cubicBezTo>
                    <a:pt x="4133" y="9872"/>
                    <a:pt x="3968" y="10791"/>
                    <a:pt x="3894" y="11531"/>
                  </a:cubicBezTo>
                  <a:cubicBezTo>
                    <a:pt x="3776" y="12710"/>
                    <a:pt x="5378" y="13863"/>
                    <a:pt x="5907" y="14210"/>
                  </a:cubicBezTo>
                  <a:cubicBezTo>
                    <a:pt x="5882" y="14696"/>
                    <a:pt x="5838" y="16003"/>
                    <a:pt x="6056" y="16547"/>
                  </a:cubicBezTo>
                  <a:cubicBezTo>
                    <a:pt x="6213" y="16941"/>
                    <a:pt x="6517" y="17203"/>
                    <a:pt x="6869" y="17250"/>
                  </a:cubicBezTo>
                  <a:cubicBezTo>
                    <a:pt x="6907" y="17255"/>
                    <a:pt x="6944" y="17257"/>
                    <a:pt x="6982" y="17257"/>
                  </a:cubicBezTo>
                  <a:cubicBezTo>
                    <a:pt x="7268" y="17257"/>
                    <a:pt x="7539" y="17113"/>
                    <a:pt x="7736" y="16850"/>
                  </a:cubicBezTo>
                  <a:cubicBezTo>
                    <a:pt x="7904" y="16626"/>
                    <a:pt x="8024" y="16184"/>
                    <a:pt x="8151" y="15717"/>
                  </a:cubicBezTo>
                  <a:cubicBezTo>
                    <a:pt x="8187" y="15580"/>
                    <a:pt x="8234" y="15410"/>
                    <a:pt x="8279" y="15258"/>
                  </a:cubicBezTo>
                  <a:cubicBezTo>
                    <a:pt x="8389" y="15645"/>
                    <a:pt x="8551" y="16309"/>
                    <a:pt x="8732" y="17052"/>
                  </a:cubicBezTo>
                  <a:cubicBezTo>
                    <a:pt x="9573" y="20518"/>
                    <a:pt x="10326" y="23436"/>
                    <a:pt x="11014" y="24037"/>
                  </a:cubicBezTo>
                  <a:cubicBezTo>
                    <a:pt x="11482" y="24447"/>
                    <a:pt x="12561" y="24576"/>
                    <a:pt x="13724" y="24576"/>
                  </a:cubicBezTo>
                  <a:cubicBezTo>
                    <a:pt x="15413" y="24576"/>
                    <a:pt x="17277" y="24304"/>
                    <a:pt x="17686" y="24221"/>
                  </a:cubicBezTo>
                  <a:cubicBezTo>
                    <a:pt x="19482" y="23862"/>
                    <a:pt x="22393" y="15903"/>
                    <a:pt x="22421" y="15823"/>
                  </a:cubicBezTo>
                  <a:cubicBezTo>
                    <a:pt x="23513" y="12791"/>
                    <a:pt x="23027" y="7417"/>
                    <a:pt x="21440" y="4975"/>
                  </a:cubicBezTo>
                  <a:cubicBezTo>
                    <a:pt x="19997" y="2754"/>
                    <a:pt x="17454" y="2232"/>
                    <a:pt x="16550" y="2115"/>
                  </a:cubicBezTo>
                  <a:cubicBezTo>
                    <a:pt x="16209" y="1832"/>
                    <a:pt x="13911" y="0"/>
                    <a:pt x="11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1"/>
            <p:cNvSpPr/>
            <p:nvPr/>
          </p:nvSpPr>
          <p:spPr>
            <a:xfrm>
              <a:off x="4863625" y="1358700"/>
              <a:ext cx="69050" cy="172750"/>
            </a:xfrm>
            <a:custGeom>
              <a:avLst/>
              <a:gdLst/>
              <a:ahLst/>
              <a:cxnLst/>
              <a:rect l="l" t="t" r="r" b="b"/>
              <a:pathLst>
                <a:path w="2762" h="6910" extrusionOk="0">
                  <a:moveTo>
                    <a:pt x="1674" y="0"/>
                  </a:moveTo>
                  <a:cubicBezTo>
                    <a:pt x="1405" y="0"/>
                    <a:pt x="1051" y="186"/>
                    <a:pt x="582" y="655"/>
                  </a:cubicBezTo>
                  <a:cubicBezTo>
                    <a:pt x="582" y="655"/>
                    <a:pt x="873" y="2689"/>
                    <a:pt x="873" y="3997"/>
                  </a:cubicBezTo>
                  <a:cubicBezTo>
                    <a:pt x="873" y="5305"/>
                    <a:pt x="1" y="6032"/>
                    <a:pt x="582" y="6613"/>
                  </a:cubicBezTo>
                  <a:cubicBezTo>
                    <a:pt x="781" y="6813"/>
                    <a:pt x="964" y="6910"/>
                    <a:pt x="1135" y="6910"/>
                  </a:cubicBezTo>
                  <a:cubicBezTo>
                    <a:pt x="1463" y="6910"/>
                    <a:pt x="1749" y="6555"/>
                    <a:pt x="2036" y="5887"/>
                  </a:cubicBezTo>
                  <a:cubicBezTo>
                    <a:pt x="2472" y="4869"/>
                    <a:pt x="2761" y="3125"/>
                    <a:pt x="2617" y="2108"/>
                  </a:cubicBezTo>
                  <a:cubicBezTo>
                    <a:pt x="2511" y="1365"/>
                    <a:pt x="2404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1"/>
            <p:cNvSpPr/>
            <p:nvPr/>
          </p:nvSpPr>
          <p:spPr>
            <a:xfrm>
              <a:off x="4861750" y="1351575"/>
              <a:ext cx="77975" cy="186950"/>
            </a:xfrm>
            <a:custGeom>
              <a:avLst/>
              <a:gdLst/>
              <a:ahLst/>
              <a:cxnLst/>
              <a:rect l="l" t="t" r="r" b="b"/>
              <a:pathLst>
                <a:path w="3119" h="7478" extrusionOk="0">
                  <a:moveTo>
                    <a:pt x="1752" y="569"/>
                  </a:moveTo>
                  <a:cubicBezTo>
                    <a:pt x="1785" y="569"/>
                    <a:pt x="1810" y="574"/>
                    <a:pt x="1828" y="580"/>
                  </a:cubicBezTo>
                  <a:cubicBezTo>
                    <a:pt x="2181" y="700"/>
                    <a:pt x="2311" y="1681"/>
                    <a:pt x="2381" y="2209"/>
                  </a:cubicBezTo>
                  <a:lnTo>
                    <a:pt x="2411" y="2432"/>
                  </a:lnTo>
                  <a:cubicBezTo>
                    <a:pt x="2543" y="3358"/>
                    <a:pt x="2281" y="5053"/>
                    <a:pt x="1850" y="6060"/>
                  </a:cubicBezTo>
                  <a:cubicBezTo>
                    <a:pt x="1552" y="6753"/>
                    <a:pt x="1341" y="6888"/>
                    <a:pt x="1242" y="6908"/>
                  </a:cubicBezTo>
                  <a:cubicBezTo>
                    <a:pt x="1232" y="6910"/>
                    <a:pt x="1221" y="6911"/>
                    <a:pt x="1210" y="6911"/>
                  </a:cubicBezTo>
                  <a:cubicBezTo>
                    <a:pt x="1096" y="6911"/>
                    <a:pt x="957" y="6796"/>
                    <a:pt x="857" y="6697"/>
                  </a:cubicBezTo>
                  <a:cubicBezTo>
                    <a:pt x="672" y="6512"/>
                    <a:pt x="718" y="6325"/>
                    <a:pt x="911" y="5792"/>
                  </a:cubicBezTo>
                  <a:cubicBezTo>
                    <a:pt x="1054" y="5395"/>
                    <a:pt x="1231" y="4901"/>
                    <a:pt x="1231" y="4282"/>
                  </a:cubicBezTo>
                  <a:cubicBezTo>
                    <a:pt x="1231" y="3155"/>
                    <a:pt x="1024" y="1533"/>
                    <a:pt x="957" y="1043"/>
                  </a:cubicBezTo>
                  <a:cubicBezTo>
                    <a:pt x="1378" y="645"/>
                    <a:pt x="1625" y="569"/>
                    <a:pt x="1752" y="569"/>
                  </a:cubicBezTo>
                  <a:close/>
                  <a:moveTo>
                    <a:pt x="1748" y="0"/>
                  </a:moveTo>
                  <a:cubicBezTo>
                    <a:pt x="1376" y="0"/>
                    <a:pt x="951" y="245"/>
                    <a:pt x="456" y="739"/>
                  </a:cubicBezTo>
                  <a:cubicBezTo>
                    <a:pt x="394" y="802"/>
                    <a:pt x="363" y="892"/>
                    <a:pt x="376" y="979"/>
                  </a:cubicBezTo>
                  <a:cubicBezTo>
                    <a:pt x="379" y="1000"/>
                    <a:pt x="664" y="3009"/>
                    <a:pt x="664" y="4282"/>
                  </a:cubicBezTo>
                  <a:cubicBezTo>
                    <a:pt x="664" y="4803"/>
                    <a:pt x="512" y="5227"/>
                    <a:pt x="376" y="5601"/>
                  </a:cubicBezTo>
                  <a:cubicBezTo>
                    <a:pt x="192" y="6113"/>
                    <a:pt x="1" y="6643"/>
                    <a:pt x="456" y="7098"/>
                  </a:cubicBezTo>
                  <a:cubicBezTo>
                    <a:pt x="709" y="7350"/>
                    <a:pt x="962" y="7478"/>
                    <a:pt x="1210" y="7478"/>
                  </a:cubicBezTo>
                  <a:cubicBezTo>
                    <a:pt x="1257" y="7478"/>
                    <a:pt x="1304" y="7474"/>
                    <a:pt x="1349" y="7464"/>
                  </a:cubicBezTo>
                  <a:cubicBezTo>
                    <a:pt x="1737" y="7389"/>
                    <a:pt x="2053" y="7025"/>
                    <a:pt x="2371" y="6282"/>
                  </a:cubicBezTo>
                  <a:cubicBezTo>
                    <a:pt x="2844" y="5180"/>
                    <a:pt x="3119" y="3380"/>
                    <a:pt x="2973" y="2352"/>
                  </a:cubicBezTo>
                  <a:lnTo>
                    <a:pt x="2944" y="2135"/>
                  </a:lnTo>
                  <a:cubicBezTo>
                    <a:pt x="2839" y="1350"/>
                    <a:pt x="2697" y="276"/>
                    <a:pt x="2010" y="43"/>
                  </a:cubicBezTo>
                  <a:cubicBezTo>
                    <a:pt x="1926" y="15"/>
                    <a:pt x="1838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1"/>
            <p:cNvSpPr/>
            <p:nvPr/>
          </p:nvSpPr>
          <p:spPr>
            <a:xfrm>
              <a:off x="4446475" y="3047525"/>
              <a:ext cx="1082950" cy="2160925"/>
            </a:xfrm>
            <a:custGeom>
              <a:avLst/>
              <a:gdLst/>
              <a:ahLst/>
              <a:cxnLst/>
              <a:rect l="l" t="t" r="r" b="b"/>
              <a:pathLst>
                <a:path w="43318" h="86437" extrusionOk="0">
                  <a:moveTo>
                    <a:pt x="7576" y="0"/>
                  </a:moveTo>
                  <a:cubicBezTo>
                    <a:pt x="7576" y="0"/>
                    <a:pt x="4598" y="19855"/>
                    <a:pt x="2299" y="39393"/>
                  </a:cubicBezTo>
                  <a:cubicBezTo>
                    <a:pt x="0" y="58931"/>
                    <a:pt x="288" y="86228"/>
                    <a:pt x="288" y="86228"/>
                  </a:cubicBezTo>
                  <a:lnTo>
                    <a:pt x="6342" y="86194"/>
                  </a:lnTo>
                  <a:cubicBezTo>
                    <a:pt x="6342" y="86194"/>
                    <a:pt x="13217" y="48013"/>
                    <a:pt x="14654" y="43703"/>
                  </a:cubicBezTo>
                  <a:cubicBezTo>
                    <a:pt x="16091" y="39393"/>
                    <a:pt x="20975" y="21292"/>
                    <a:pt x="20975" y="21292"/>
                  </a:cubicBezTo>
                  <a:cubicBezTo>
                    <a:pt x="20975" y="21292"/>
                    <a:pt x="23562" y="41980"/>
                    <a:pt x="24424" y="43415"/>
                  </a:cubicBezTo>
                  <a:cubicBezTo>
                    <a:pt x="25286" y="44852"/>
                    <a:pt x="36988" y="86437"/>
                    <a:pt x="36988" y="86437"/>
                  </a:cubicBezTo>
                  <a:lnTo>
                    <a:pt x="43317" y="86356"/>
                  </a:lnTo>
                  <a:lnTo>
                    <a:pt x="37065" y="41405"/>
                  </a:lnTo>
                  <a:lnTo>
                    <a:pt x="33617" y="30"/>
                  </a:lnTo>
                  <a:lnTo>
                    <a:pt x="75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1"/>
            <p:cNvSpPr/>
            <p:nvPr/>
          </p:nvSpPr>
          <p:spPr>
            <a:xfrm>
              <a:off x="4440025" y="3040425"/>
              <a:ext cx="1096950" cy="2175150"/>
            </a:xfrm>
            <a:custGeom>
              <a:avLst/>
              <a:gdLst/>
              <a:ahLst/>
              <a:cxnLst/>
              <a:rect l="l" t="t" r="r" b="b"/>
              <a:pathLst>
                <a:path w="43878" h="87006" extrusionOk="0">
                  <a:moveTo>
                    <a:pt x="8079" y="569"/>
                  </a:moveTo>
                  <a:lnTo>
                    <a:pt x="33615" y="597"/>
                  </a:lnTo>
                  <a:lnTo>
                    <a:pt x="37043" y="41728"/>
                  </a:lnTo>
                  <a:lnTo>
                    <a:pt x="43249" y="86361"/>
                  </a:lnTo>
                  <a:lnTo>
                    <a:pt x="37461" y="86435"/>
                  </a:lnTo>
                  <a:cubicBezTo>
                    <a:pt x="36462" y="82889"/>
                    <a:pt x="25772" y="44968"/>
                    <a:pt x="24924" y="43553"/>
                  </a:cubicBezTo>
                  <a:cubicBezTo>
                    <a:pt x="24314" y="42537"/>
                    <a:pt x="22551" y="29832"/>
                    <a:pt x="21514" y="21540"/>
                  </a:cubicBezTo>
                  <a:cubicBezTo>
                    <a:pt x="21497" y="21406"/>
                    <a:pt x="21388" y="21302"/>
                    <a:pt x="21252" y="21292"/>
                  </a:cubicBezTo>
                  <a:lnTo>
                    <a:pt x="21233" y="21292"/>
                  </a:lnTo>
                  <a:cubicBezTo>
                    <a:pt x="21105" y="21292"/>
                    <a:pt x="20993" y="21379"/>
                    <a:pt x="20959" y="21502"/>
                  </a:cubicBezTo>
                  <a:cubicBezTo>
                    <a:pt x="20911" y="21683"/>
                    <a:pt x="16061" y="39645"/>
                    <a:pt x="14644" y="43897"/>
                  </a:cubicBezTo>
                  <a:cubicBezTo>
                    <a:pt x="13259" y="48049"/>
                    <a:pt x="6992" y="82707"/>
                    <a:pt x="6363" y="86196"/>
                  </a:cubicBezTo>
                  <a:lnTo>
                    <a:pt x="827" y="86226"/>
                  </a:lnTo>
                  <a:cubicBezTo>
                    <a:pt x="806" y="83275"/>
                    <a:pt x="693" y="57950"/>
                    <a:pt x="2839" y="39711"/>
                  </a:cubicBezTo>
                  <a:cubicBezTo>
                    <a:pt x="4975" y="21553"/>
                    <a:pt x="7733" y="2896"/>
                    <a:pt x="8079" y="569"/>
                  </a:cubicBezTo>
                  <a:close/>
                  <a:moveTo>
                    <a:pt x="7834" y="1"/>
                  </a:moveTo>
                  <a:cubicBezTo>
                    <a:pt x="7694" y="1"/>
                    <a:pt x="7575" y="103"/>
                    <a:pt x="7554" y="242"/>
                  </a:cubicBezTo>
                  <a:cubicBezTo>
                    <a:pt x="7524" y="441"/>
                    <a:pt x="4549" y="20325"/>
                    <a:pt x="2276" y="39645"/>
                  </a:cubicBezTo>
                  <a:cubicBezTo>
                    <a:pt x="1" y="58977"/>
                    <a:pt x="259" y="86242"/>
                    <a:pt x="263" y="86514"/>
                  </a:cubicBezTo>
                  <a:cubicBezTo>
                    <a:pt x="264" y="86670"/>
                    <a:pt x="390" y="86795"/>
                    <a:pt x="546" y="86795"/>
                  </a:cubicBezTo>
                  <a:lnTo>
                    <a:pt x="548" y="86795"/>
                  </a:lnTo>
                  <a:lnTo>
                    <a:pt x="6602" y="86762"/>
                  </a:lnTo>
                  <a:cubicBezTo>
                    <a:pt x="6739" y="86762"/>
                    <a:pt x="6855" y="86663"/>
                    <a:pt x="6879" y="86529"/>
                  </a:cubicBezTo>
                  <a:cubicBezTo>
                    <a:pt x="6948" y="86146"/>
                    <a:pt x="13767" y="48318"/>
                    <a:pt x="15181" y="44077"/>
                  </a:cubicBezTo>
                  <a:cubicBezTo>
                    <a:pt x="16370" y="40509"/>
                    <a:pt x="19959" y="27356"/>
                    <a:pt x="21131" y="23034"/>
                  </a:cubicBezTo>
                  <a:cubicBezTo>
                    <a:pt x="21761" y="27973"/>
                    <a:pt x="23675" y="42573"/>
                    <a:pt x="24439" y="43845"/>
                  </a:cubicBezTo>
                  <a:cubicBezTo>
                    <a:pt x="25104" y="44956"/>
                    <a:pt x="32929" y="72428"/>
                    <a:pt x="36974" y="86798"/>
                  </a:cubicBezTo>
                  <a:cubicBezTo>
                    <a:pt x="37008" y="86920"/>
                    <a:pt x="37120" y="87004"/>
                    <a:pt x="37246" y="87004"/>
                  </a:cubicBezTo>
                  <a:lnTo>
                    <a:pt x="37251" y="87005"/>
                  </a:lnTo>
                  <a:lnTo>
                    <a:pt x="43578" y="86924"/>
                  </a:lnTo>
                  <a:cubicBezTo>
                    <a:pt x="43748" y="86921"/>
                    <a:pt x="43878" y="86771"/>
                    <a:pt x="43855" y="86602"/>
                  </a:cubicBezTo>
                  <a:lnTo>
                    <a:pt x="37607" y="41664"/>
                  </a:lnTo>
                  <a:lnTo>
                    <a:pt x="34157" y="289"/>
                  </a:lnTo>
                  <a:cubicBezTo>
                    <a:pt x="34145" y="143"/>
                    <a:pt x="34022" y="30"/>
                    <a:pt x="33875" y="30"/>
                  </a:cubicBezTo>
                  <a:lnTo>
                    <a:pt x="7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1"/>
            <p:cNvSpPr/>
            <p:nvPr/>
          </p:nvSpPr>
          <p:spPr>
            <a:xfrm>
              <a:off x="4963975" y="3405300"/>
              <a:ext cx="291075" cy="179850"/>
            </a:xfrm>
            <a:custGeom>
              <a:avLst/>
              <a:gdLst/>
              <a:ahLst/>
              <a:cxnLst/>
              <a:rect l="l" t="t" r="r" b="b"/>
              <a:pathLst>
                <a:path w="11643" h="7194" extrusionOk="0">
                  <a:moveTo>
                    <a:pt x="11403" y="0"/>
                  </a:moveTo>
                  <a:cubicBezTo>
                    <a:pt x="11379" y="0"/>
                    <a:pt x="11355" y="4"/>
                    <a:pt x="11331" y="13"/>
                  </a:cubicBezTo>
                  <a:lnTo>
                    <a:pt x="2876" y="3212"/>
                  </a:lnTo>
                  <a:cubicBezTo>
                    <a:pt x="2838" y="3227"/>
                    <a:pt x="2805" y="3250"/>
                    <a:pt x="2782" y="3284"/>
                  </a:cubicBezTo>
                  <a:lnTo>
                    <a:pt x="105" y="6854"/>
                  </a:lnTo>
                  <a:cubicBezTo>
                    <a:pt x="0" y="6994"/>
                    <a:pt x="100" y="7194"/>
                    <a:pt x="275" y="7194"/>
                  </a:cubicBezTo>
                  <a:cubicBezTo>
                    <a:pt x="342" y="7194"/>
                    <a:pt x="405" y="7161"/>
                    <a:pt x="445" y="7108"/>
                  </a:cubicBezTo>
                  <a:lnTo>
                    <a:pt x="3083" y="3588"/>
                  </a:lnTo>
                  <a:lnTo>
                    <a:pt x="11482" y="411"/>
                  </a:lnTo>
                  <a:cubicBezTo>
                    <a:pt x="11590" y="367"/>
                    <a:pt x="11643" y="246"/>
                    <a:pt x="11602" y="138"/>
                  </a:cubicBezTo>
                  <a:cubicBezTo>
                    <a:pt x="11570" y="52"/>
                    <a:pt x="11489" y="0"/>
                    <a:pt x="11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1"/>
            <p:cNvSpPr/>
            <p:nvPr/>
          </p:nvSpPr>
          <p:spPr>
            <a:xfrm>
              <a:off x="4735375" y="3171050"/>
              <a:ext cx="199175" cy="10650"/>
            </a:xfrm>
            <a:custGeom>
              <a:avLst/>
              <a:gdLst/>
              <a:ahLst/>
              <a:cxnLst/>
              <a:rect l="l" t="t" r="r" b="b"/>
              <a:pathLst>
                <a:path w="7967" h="426" extrusionOk="0">
                  <a:moveTo>
                    <a:pt x="214" y="1"/>
                  </a:moveTo>
                  <a:cubicBezTo>
                    <a:pt x="96" y="1"/>
                    <a:pt x="1" y="96"/>
                    <a:pt x="1" y="213"/>
                  </a:cubicBezTo>
                  <a:cubicBezTo>
                    <a:pt x="1" y="331"/>
                    <a:pt x="96" y="426"/>
                    <a:pt x="214" y="426"/>
                  </a:cubicBezTo>
                  <a:lnTo>
                    <a:pt x="7754" y="426"/>
                  </a:lnTo>
                  <a:cubicBezTo>
                    <a:pt x="7872" y="426"/>
                    <a:pt x="7966" y="331"/>
                    <a:pt x="7966" y="213"/>
                  </a:cubicBezTo>
                  <a:cubicBezTo>
                    <a:pt x="7966" y="96"/>
                    <a:pt x="7872" y="1"/>
                    <a:pt x="7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1"/>
            <p:cNvSpPr/>
            <p:nvPr/>
          </p:nvSpPr>
          <p:spPr>
            <a:xfrm>
              <a:off x="5192400" y="3171050"/>
              <a:ext cx="84925" cy="10650"/>
            </a:xfrm>
            <a:custGeom>
              <a:avLst/>
              <a:gdLst/>
              <a:ahLst/>
              <a:cxnLst/>
              <a:rect l="l" t="t" r="r" b="b"/>
              <a:pathLst>
                <a:path w="3397" h="426" extrusionOk="0">
                  <a:moveTo>
                    <a:pt x="214" y="1"/>
                  </a:moveTo>
                  <a:cubicBezTo>
                    <a:pt x="96" y="1"/>
                    <a:pt x="0" y="96"/>
                    <a:pt x="0" y="213"/>
                  </a:cubicBezTo>
                  <a:cubicBezTo>
                    <a:pt x="0" y="331"/>
                    <a:pt x="96" y="426"/>
                    <a:pt x="214" y="426"/>
                  </a:cubicBezTo>
                  <a:lnTo>
                    <a:pt x="3184" y="426"/>
                  </a:lnTo>
                  <a:cubicBezTo>
                    <a:pt x="3301" y="426"/>
                    <a:pt x="3396" y="331"/>
                    <a:pt x="3396" y="213"/>
                  </a:cubicBezTo>
                  <a:cubicBezTo>
                    <a:pt x="3396" y="96"/>
                    <a:pt x="3301" y="1"/>
                    <a:pt x="3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1"/>
            <p:cNvSpPr/>
            <p:nvPr/>
          </p:nvSpPr>
          <p:spPr>
            <a:xfrm>
              <a:off x="4199325" y="5206425"/>
              <a:ext cx="411775" cy="149375"/>
            </a:xfrm>
            <a:custGeom>
              <a:avLst/>
              <a:gdLst/>
              <a:ahLst/>
              <a:cxnLst/>
              <a:rect l="l" t="t" r="r" b="b"/>
              <a:pathLst>
                <a:path w="16471" h="5975" extrusionOk="0">
                  <a:moveTo>
                    <a:pt x="16470" y="1"/>
                  </a:moveTo>
                  <a:lnTo>
                    <a:pt x="9851" y="81"/>
                  </a:lnTo>
                  <a:lnTo>
                    <a:pt x="8801" y="1534"/>
                  </a:lnTo>
                  <a:cubicBezTo>
                    <a:pt x="8801" y="1534"/>
                    <a:pt x="82" y="5086"/>
                    <a:pt x="82" y="5409"/>
                  </a:cubicBezTo>
                  <a:cubicBezTo>
                    <a:pt x="82" y="5732"/>
                    <a:pt x="1" y="5975"/>
                    <a:pt x="728" y="5975"/>
                  </a:cubicBezTo>
                  <a:lnTo>
                    <a:pt x="11949" y="5975"/>
                  </a:lnTo>
                  <a:lnTo>
                    <a:pt x="13160" y="5571"/>
                  </a:lnTo>
                  <a:lnTo>
                    <a:pt x="13160" y="5975"/>
                  </a:lnTo>
                  <a:lnTo>
                    <a:pt x="16389" y="5975"/>
                  </a:lnTo>
                  <a:lnTo>
                    <a:pt x="164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1"/>
            <p:cNvSpPr/>
            <p:nvPr/>
          </p:nvSpPr>
          <p:spPr>
            <a:xfrm>
              <a:off x="5125700" y="5206425"/>
              <a:ext cx="411775" cy="149375"/>
            </a:xfrm>
            <a:custGeom>
              <a:avLst/>
              <a:gdLst/>
              <a:ahLst/>
              <a:cxnLst/>
              <a:rect l="l" t="t" r="r" b="b"/>
              <a:pathLst>
                <a:path w="16471" h="5975" extrusionOk="0">
                  <a:moveTo>
                    <a:pt x="16470" y="1"/>
                  </a:moveTo>
                  <a:lnTo>
                    <a:pt x="9851" y="81"/>
                  </a:lnTo>
                  <a:lnTo>
                    <a:pt x="8801" y="1534"/>
                  </a:lnTo>
                  <a:cubicBezTo>
                    <a:pt x="8801" y="1534"/>
                    <a:pt x="82" y="5086"/>
                    <a:pt x="82" y="5409"/>
                  </a:cubicBezTo>
                  <a:cubicBezTo>
                    <a:pt x="82" y="5732"/>
                    <a:pt x="1" y="5975"/>
                    <a:pt x="728" y="5975"/>
                  </a:cubicBezTo>
                  <a:lnTo>
                    <a:pt x="11949" y="5975"/>
                  </a:lnTo>
                  <a:lnTo>
                    <a:pt x="13160" y="5571"/>
                  </a:lnTo>
                  <a:lnTo>
                    <a:pt x="13160" y="5975"/>
                  </a:lnTo>
                  <a:lnTo>
                    <a:pt x="16389" y="5975"/>
                  </a:lnTo>
                  <a:lnTo>
                    <a:pt x="164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1"/>
            <p:cNvSpPr/>
            <p:nvPr/>
          </p:nvSpPr>
          <p:spPr>
            <a:xfrm>
              <a:off x="4781725" y="1727075"/>
              <a:ext cx="440575" cy="143650"/>
            </a:xfrm>
            <a:custGeom>
              <a:avLst/>
              <a:gdLst/>
              <a:ahLst/>
              <a:cxnLst/>
              <a:rect l="l" t="t" r="r" b="b"/>
              <a:pathLst>
                <a:path w="17623" h="5746" extrusionOk="0">
                  <a:moveTo>
                    <a:pt x="8537" y="1"/>
                  </a:moveTo>
                  <a:cubicBezTo>
                    <a:pt x="6393" y="1"/>
                    <a:pt x="4198" y="236"/>
                    <a:pt x="2620" y="982"/>
                  </a:cubicBezTo>
                  <a:lnTo>
                    <a:pt x="1" y="5745"/>
                  </a:lnTo>
                  <a:cubicBezTo>
                    <a:pt x="1" y="5745"/>
                    <a:pt x="6549" y="3840"/>
                    <a:pt x="10121" y="3840"/>
                  </a:cubicBezTo>
                  <a:cubicBezTo>
                    <a:pt x="13694" y="3840"/>
                    <a:pt x="17623" y="4555"/>
                    <a:pt x="17623" y="4555"/>
                  </a:cubicBezTo>
                  <a:lnTo>
                    <a:pt x="15739" y="694"/>
                  </a:lnTo>
                  <a:cubicBezTo>
                    <a:pt x="15739" y="694"/>
                    <a:pt x="12214" y="1"/>
                    <a:pt x="853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1"/>
            <p:cNvSpPr/>
            <p:nvPr/>
          </p:nvSpPr>
          <p:spPr>
            <a:xfrm>
              <a:off x="4772950" y="1719850"/>
              <a:ext cx="458075" cy="157950"/>
            </a:xfrm>
            <a:custGeom>
              <a:avLst/>
              <a:gdLst/>
              <a:ahLst/>
              <a:cxnLst/>
              <a:rect l="l" t="t" r="r" b="b"/>
              <a:pathLst>
                <a:path w="18323" h="6318" extrusionOk="0">
                  <a:moveTo>
                    <a:pt x="8873" y="576"/>
                  </a:moveTo>
                  <a:cubicBezTo>
                    <a:pt x="12090" y="576"/>
                    <a:pt x="15213" y="1111"/>
                    <a:pt x="15899" y="1235"/>
                  </a:cubicBezTo>
                  <a:lnTo>
                    <a:pt x="17477" y="4473"/>
                  </a:lnTo>
                  <a:cubicBezTo>
                    <a:pt x="16267" y="4279"/>
                    <a:pt x="13248" y="3845"/>
                    <a:pt x="10472" y="3845"/>
                  </a:cubicBezTo>
                  <a:cubicBezTo>
                    <a:pt x="7527" y="3845"/>
                    <a:pt x="2682" y="5097"/>
                    <a:pt x="925" y="5579"/>
                  </a:cubicBezTo>
                  <a:lnTo>
                    <a:pt x="3174" y="1490"/>
                  </a:lnTo>
                  <a:lnTo>
                    <a:pt x="3174" y="1489"/>
                  </a:lnTo>
                  <a:cubicBezTo>
                    <a:pt x="4697" y="797"/>
                    <a:pt x="6804" y="576"/>
                    <a:pt x="8873" y="576"/>
                  </a:cubicBezTo>
                  <a:close/>
                  <a:moveTo>
                    <a:pt x="8908" y="1"/>
                  </a:moveTo>
                  <a:cubicBezTo>
                    <a:pt x="6727" y="1"/>
                    <a:pt x="4482" y="243"/>
                    <a:pt x="2850" y="1014"/>
                  </a:cubicBezTo>
                  <a:cubicBezTo>
                    <a:pt x="2796" y="1040"/>
                    <a:pt x="2751" y="1082"/>
                    <a:pt x="2722" y="1134"/>
                  </a:cubicBezTo>
                  <a:lnTo>
                    <a:pt x="103" y="5898"/>
                  </a:lnTo>
                  <a:cubicBezTo>
                    <a:pt x="0" y="6086"/>
                    <a:pt x="137" y="6316"/>
                    <a:pt x="352" y="6317"/>
                  </a:cubicBezTo>
                  <a:cubicBezTo>
                    <a:pt x="378" y="6317"/>
                    <a:pt x="405" y="6313"/>
                    <a:pt x="431" y="6306"/>
                  </a:cubicBezTo>
                  <a:cubicBezTo>
                    <a:pt x="496" y="6287"/>
                    <a:pt x="6981" y="4412"/>
                    <a:pt x="10472" y="4412"/>
                  </a:cubicBezTo>
                  <a:cubicBezTo>
                    <a:pt x="13976" y="4412"/>
                    <a:pt x="17884" y="5114"/>
                    <a:pt x="17923" y="5122"/>
                  </a:cubicBezTo>
                  <a:cubicBezTo>
                    <a:pt x="17940" y="5125"/>
                    <a:pt x="17957" y="5127"/>
                    <a:pt x="17974" y="5127"/>
                  </a:cubicBezTo>
                  <a:cubicBezTo>
                    <a:pt x="18177" y="5127"/>
                    <a:pt x="18322" y="4911"/>
                    <a:pt x="18228" y="4719"/>
                  </a:cubicBezTo>
                  <a:lnTo>
                    <a:pt x="16346" y="857"/>
                  </a:lnTo>
                  <a:cubicBezTo>
                    <a:pt x="16307" y="777"/>
                    <a:pt x="16232" y="721"/>
                    <a:pt x="16146" y="704"/>
                  </a:cubicBezTo>
                  <a:cubicBezTo>
                    <a:pt x="15919" y="659"/>
                    <a:pt x="12500" y="1"/>
                    <a:pt x="8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1"/>
            <p:cNvSpPr/>
            <p:nvPr/>
          </p:nvSpPr>
          <p:spPr>
            <a:xfrm>
              <a:off x="5154275" y="1927700"/>
              <a:ext cx="518725" cy="985300"/>
            </a:xfrm>
            <a:custGeom>
              <a:avLst/>
              <a:gdLst/>
              <a:ahLst/>
              <a:cxnLst/>
              <a:rect l="l" t="t" r="r" b="b"/>
              <a:pathLst>
                <a:path w="20749" h="39412" extrusionOk="0">
                  <a:moveTo>
                    <a:pt x="12201" y="1"/>
                  </a:moveTo>
                  <a:cubicBezTo>
                    <a:pt x="9248" y="241"/>
                    <a:pt x="7266" y="20313"/>
                    <a:pt x="7266" y="20313"/>
                  </a:cubicBezTo>
                  <a:lnTo>
                    <a:pt x="9134" y="29655"/>
                  </a:lnTo>
                  <a:lnTo>
                    <a:pt x="415" y="33806"/>
                  </a:lnTo>
                  <a:lnTo>
                    <a:pt x="0" y="39412"/>
                  </a:lnTo>
                  <a:lnTo>
                    <a:pt x="0" y="39412"/>
                  </a:lnTo>
                  <a:lnTo>
                    <a:pt x="17363" y="37029"/>
                  </a:lnTo>
                  <a:cubicBezTo>
                    <a:pt x="19402" y="36748"/>
                    <a:pt x="20749" y="34765"/>
                    <a:pt x="20257" y="32768"/>
                  </a:cubicBezTo>
                  <a:lnTo>
                    <a:pt x="12201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1"/>
            <p:cNvSpPr/>
            <p:nvPr/>
          </p:nvSpPr>
          <p:spPr>
            <a:xfrm>
              <a:off x="5146900" y="1920600"/>
              <a:ext cx="527025" cy="999500"/>
            </a:xfrm>
            <a:custGeom>
              <a:avLst/>
              <a:gdLst/>
              <a:ahLst/>
              <a:cxnLst/>
              <a:rect l="l" t="t" r="r" b="b"/>
              <a:pathLst>
                <a:path w="21081" h="39980" extrusionOk="0">
                  <a:moveTo>
                    <a:pt x="12291" y="638"/>
                  </a:moveTo>
                  <a:lnTo>
                    <a:pt x="20277" y="33121"/>
                  </a:lnTo>
                  <a:cubicBezTo>
                    <a:pt x="20492" y="33996"/>
                    <a:pt x="20326" y="34922"/>
                    <a:pt x="19819" y="35667"/>
                  </a:cubicBezTo>
                  <a:cubicBezTo>
                    <a:pt x="19313" y="36413"/>
                    <a:pt x="18513" y="36909"/>
                    <a:pt x="17620" y="37031"/>
                  </a:cubicBezTo>
                  <a:lnTo>
                    <a:pt x="604" y="39367"/>
                  </a:lnTo>
                  <a:lnTo>
                    <a:pt x="982" y="34276"/>
                  </a:lnTo>
                  <a:lnTo>
                    <a:pt x="9552" y="30194"/>
                  </a:lnTo>
                  <a:cubicBezTo>
                    <a:pt x="9669" y="30139"/>
                    <a:pt x="9734" y="30010"/>
                    <a:pt x="9708" y="29883"/>
                  </a:cubicBezTo>
                  <a:lnTo>
                    <a:pt x="7848" y="20582"/>
                  </a:lnTo>
                  <a:cubicBezTo>
                    <a:pt x="8579" y="13206"/>
                    <a:pt x="10395" y="1660"/>
                    <a:pt x="12291" y="638"/>
                  </a:cubicBezTo>
                  <a:close/>
                  <a:moveTo>
                    <a:pt x="12492" y="0"/>
                  </a:moveTo>
                  <a:cubicBezTo>
                    <a:pt x="12486" y="0"/>
                    <a:pt x="12479" y="1"/>
                    <a:pt x="12472" y="1"/>
                  </a:cubicBezTo>
                  <a:cubicBezTo>
                    <a:pt x="9437" y="249"/>
                    <a:pt x="7615" y="17177"/>
                    <a:pt x="7279" y="20568"/>
                  </a:cubicBezTo>
                  <a:cubicBezTo>
                    <a:pt x="7277" y="20596"/>
                    <a:pt x="7278" y="20624"/>
                    <a:pt x="7284" y="20652"/>
                  </a:cubicBezTo>
                  <a:lnTo>
                    <a:pt x="9109" y="29778"/>
                  </a:lnTo>
                  <a:lnTo>
                    <a:pt x="589" y="33835"/>
                  </a:lnTo>
                  <a:cubicBezTo>
                    <a:pt x="497" y="33878"/>
                    <a:pt x="436" y="33968"/>
                    <a:pt x="428" y="34069"/>
                  </a:cubicBezTo>
                  <a:lnTo>
                    <a:pt x="13" y="39674"/>
                  </a:lnTo>
                  <a:cubicBezTo>
                    <a:pt x="1" y="39839"/>
                    <a:pt x="131" y="39978"/>
                    <a:pt x="295" y="39979"/>
                  </a:cubicBezTo>
                  <a:cubicBezTo>
                    <a:pt x="308" y="39978"/>
                    <a:pt x="321" y="39978"/>
                    <a:pt x="333" y="39976"/>
                  </a:cubicBezTo>
                  <a:lnTo>
                    <a:pt x="17696" y="37593"/>
                  </a:lnTo>
                  <a:cubicBezTo>
                    <a:pt x="18749" y="37449"/>
                    <a:pt x="19690" y="36865"/>
                    <a:pt x="20287" y="35986"/>
                  </a:cubicBezTo>
                  <a:cubicBezTo>
                    <a:pt x="20885" y="35107"/>
                    <a:pt x="21080" y="34016"/>
                    <a:pt x="20826" y="32985"/>
                  </a:cubicBezTo>
                  <a:lnTo>
                    <a:pt x="12771" y="216"/>
                  </a:lnTo>
                  <a:cubicBezTo>
                    <a:pt x="12738" y="89"/>
                    <a:pt x="12623" y="0"/>
                    <a:pt x="12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1"/>
            <p:cNvSpPr/>
            <p:nvPr/>
          </p:nvSpPr>
          <p:spPr>
            <a:xfrm>
              <a:off x="4543950" y="1815650"/>
              <a:ext cx="918300" cy="1251350"/>
            </a:xfrm>
            <a:custGeom>
              <a:avLst/>
              <a:gdLst/>
              <a:ahLst/>
              <a:cxnLst/>
              <a:rect l="l" t="t" r="r" b="b"/>
              <a:pathLst>
                <a:path w="36732" h="50054" extrusionOk="0">
                  <a:moveTo>
                    <a:pt x="18657" y="0"/>
                  </a:moveTo>
                  <a:cubicBezTo>
                    <a:pt x="15879" y="0"/>
                    <a:pt x="13007" y="296"/>
                    <a:pt x="10308" y="861"/>
                  </a:cubicBezTo>
                  <a:cubicBezTo>
                    <a:pt x="7851" y="1374"/>
                    <a:pt x="5538" y="2109"/>
                    <a:pt x="3571" y="3046"/>
                  </a:cubicBezTo>
                  <a:cubicBezTo>
                    <a:pt x="1071" y="4236"/>
                    <a:pt x="0" y="4593"/>
                    <a:pt x="0" y="4593"/>
                  </a:cubicBezTo>
                  <a:cubicBezTo>
                    <a:pt x="0" y="4593"/>
                    <a:pt x="3081" y="44513"/>
                    <a:pt x="3081" y="46537"/>
                  </a:cubicBezTo>
                  <a:cubicBezTo>
                    <a:pt x="3081" y="48561"/>
                    <a:pt x="2962" y="48680"/>
                    <a:pt x="3676" y="49275"/>
                  </a:cubicBezTo>
                  <a:cubicBezTo>
                    <a:pt x="4281" y="49779"/>
                    <a:pt x="7024" y="50053"/>
                    <a:pt x="11825" y="50053"/>
                  </a:cubicBezTo>
                  <a:cubicBezTo>
                    <a:pt x="12695" y="50053"/>
                    <a:pt x="13632" y="50044"/>
                    <a:pt x="14635" y="50026"/>
                  </a:cubicBezTo>
                  <a:cubicBezTo>
                    <a:pt x="17364" y="49976"/>
                    <a:pt x="19968" y="49962"/>
                    <a:pt x="22121" y="49962"/>
                  </a:cubicBezTo>
                  <a:cubicBezTo>
                    <a:pt x="25134" y="49962"/>
                    <a:pt x="27263" y="49990"/>
                    <a:pt x="27610" y="49990"/>
                  </a:cubicBezTo>
                  <a:cubicBezTo>
                    <a:pt x="28205" y="49990"/>
                    <a:pt x="29277" y="49632"/>
                    <a:pt x="29991" y="48561"/>
                  </a:cubicBezTo>
                  <a:cubicBezTo>
                    <a:pt x="30706" y="47489"/>
                    <a:pt x="36496" y="4959"/>
                    <a:pt x="36614" y="4483"/>
                  </a:cubicBezTo>
                  <a:cubicBezTo>
                    <a:pt x="36732" y="4005"/>
                    <a:pt x="27619" y="1251"/>
                    <a:pt x="26777" y="1011"/>
                  </a:cubicBezTo>
                  <a:cubicBezTo>
                    <a:pt x="24383" y="327"/>
                    <a:pt x="21572" y="0"/>
                    <a:pt x="1865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1"/>
            <p:cNvSpPr/>
            <p:nvPr/>
          </p:nvSpPr>
          <p:spPr>
            <a:xfrm>
              <a:off x="4536625" y="1808450"/>
              <a:ext cx="933050" cy="1265625"/>
            </a:xfrm>
            <a:custGeom>
              <a:avLst/>
              <a:gdLst/>
              <a:ahLst/>
              <a:cxnLst/>
              <a:rect l="l" t="t" r="r" b="b"/>
              <a:pathLst>
                <a:path w="37322" h="50625" extrusionOk="0">
                  <a:moveTo>
                    <a:pt x="18942" y="566"/>
                  </a:moveTo>
                  <a:cubicBezTo>
                    <a:pt x="21873" y="566"/>
                    <a:pt x="24649" y="902"/>
                    <a:pt x="26992" y="1572"/>
                  </a:cubicBezTo>
                  <a:cubicBezTo>
                    <a:pt x="28646" y="2044"/>
                    <a:pt x="35732" y="4245"/>
                    <a:pt x="36607" y="4844"/>
                  </a:cubicBezTo>
                  <a:cubicBezTo>
                    <a:pt x="36534" y="5315"/>
                    <a:pt x="36301" y="6968"/>
                    <a:pt x="35754" y="10873"/>
                  </a:cubicBezTo>
                  <a:cubicBezTo>
                    <a:pt x="34212" y="21871"/>
                    <a:pt x="30602" y="47625"/>
                    <a:pt x="30048" y="48691"/>
                  </a:cubicBezTo>
                  <a:cubicBezTo>
                    <a:pt x="29362" y="49721"/>
                    <a:pt x="28345" y="49994"/>
                    <a:pt x="27903" y="49994"/>
                  </a:cubicBezTo>
                  <a:lnTo>
                    <a:pt x="27314" y="49989"/>
                  </a:lnTo>
                  <a:cubicBezTo>
                    <a:pt x="26453" y="49982"/>
                    <a:pt x="24693" y="49966"/>
                    <a:pt x="22431" y="49966"/>
                  </a:cubicBezTo>
                  <a:cubicBezTo>
                    <a:pt x="20270" y="49966"/>
                    <a:pt x="17652" y="49981"/>
                    <a:pt x="14924" y="50030"/>
                  </a:cubicBezTo>
                  <a:cubicBezTo>
                    <a:pt x="13893" y="50049"/>
                    <a:pt x="12961" y="50058"/>
                    <a:pt x="12116" y="50058"/>
                  </a:cubicBezTo>
                  <a:cubicBezTo>
                    <a:pt x="5763" y="50058"/>
                    <a:pt x="4426" y="49575"/>
                    <a:pt x="4152" y="49346"/>
                  </a:cubicBezTo>
                  <a:cubicBezTo>
                    <a:pt x="3641" y="48920"/>
                    <a:pt x="3642" y="48870"/>
                    <a:pt x="3654" y="47575"/>
                  </a:cubicBezTo>
                  <a:cubicBezTo>
                    <a:pt x="3656" y="47358"/>
                    <a:pt x="3658" y="47110"/>
                    <a:pt x="3658" y="46825"/>
                  </a:cubicBezTo>
                  <a:cubicBezTo>
                    <a:pt x="3658" y="44868"/>
                    <a:pt x="861" y="8568"/>
                    <a:pt x="592" y="5075"/>
                  </a:cubicBezTo>
                  <a:cubicBezTo>
                    <a:pt x="1014" y="4918"/>
                    <a:pt x="2088" y="4494"/>
                    <a:pt x="3987" y="3589"/>
                  </a:cubicBezTo>
                  <a:cubicBezTo>
                    <a:pt x="5896" y="2679"/>
                    <a:pt x="8141" y="1951"/>
                    <a:pt x="10658" y="1426"/>
                  </a:cubicBezTo>
                  <a:cubicBezTo>
                    <a:pt x="13405" y="851"/>
                    <a:pt x="16239" y="566"/>
                    <a:pt x="18942" y="566"/>
                  </a:cubicBezTo>
                  <a:close/>
                  <a:moveTo>
                    <a:pt x="18942" y="1"/>
                  </a:moveTo>
                  <a:cubicBezTo>
                    <a:pt x="16199" y="1"/>
                    <a:pt x="13325" y="290"/>
                    <a:pt x="10543" y="872"/>
                  </a:cubicBezTo>
                  <a:cubicBezTo>
                    <a:pt x="7982" y="1406"/>
                    <a:pt x="5694" y="2149"/>
                    <a:pt x="3743" y="3077"/>
                  </a:cubicBezTo>
                  <a:cubicBezTo>
                    <a:pt x="1294" y="4244"/>
                    <a:pt x="213" y="4609"/>
                    <a:pt x="204" y="4613"/>
                  </a:cubicBezTo>
                  <a:cubicBezTo>
                    <a:pt x="79" y="4654"/>
                    <a:pt x="0" y="4774"/>
                    <a:pt x="10" y="4904"/>
                  </a:cubicBezTo>
                  <a:cubicBezTo>
                    <a:pt x="41" y="5302"/>
                    <a:pt x="3091" y="44834"/>
                    <a:pt x="3091" y="46825"/>
                  </a:cubicBezTo>
                  <a:cubicBezTo>
                    <a:pt x="3091" y="47108"/>
                    <a:pt x="3089" y="47355"/>
                    <a:pt x="3087" y="47569"/>
                  </a:cubicBezTo>
                  <a:cubicBezTo>
                    <a:pt x="3074" y="48905"/>
                    <a:pt x="3071" y="49183"/>
                    <a:pt x="3789" y="49780"/>
                  </a:cubicBezTo>
                  <a:cubicBezTo>
                    <a:pt x="4462" y="50342"/>
                    <a:pt x="7258" y="50624"/>
                    <a:pt x="12117" y="50624"/>
                  </a:cubicBezTo>
                  <a:cubicBezTo>
                    <a:pt x="12990" y="50624"/>
                    <a:pt x="13929" y="50616"/>
                    <a:pt x="14934" y="50597"/>
                  </a:cubicBezTo>
                  <a:cubicBezTo>
                    <a:pt x="17659" y="50548"/>
                    <a:pt x="20273" y="50533"/>
                    <a:pt x="22431" y="50533"/>
                  </a:cubicBezTo>
                  <a:cubicBezTo>
                    <a:pt x="24691" y="50533"/>
                    <a:pt x="26449" y="50549"/>
                    <a:pt x="27309" y="50556"/>
                  </a:cubicBezTo>
                  <a:lnTo>
                    <a:pt x="27903" y="50560"/>
                  </a:lnTo>
                  <a:cubicBezTo>
                    <a:pt x="28490" y="50560"/>
                    <a:pt x="29702" y="50234"/>
                    <a:pt x="30520" y="49006"/>
                  </a:cubicBezTo>
                  <a:cubicBezTo>
                    <a:pt x="31004" y="48279"/>
                    <a:pt x="33187" y="33267"/>
                    <a:pt x="36314" y="10952"/>
                  </a:cubicBezTo>
                  <a:cubicBezTo>
                    <a:pt x="36799" y="7494"/>
                    <a:pt x="37149" y="4994"/>
                    <a:pt x="37182" y="4839"/>
                  </a:cubicBezTo>
                  <a:cubicBezTo>
                    <a:pt x="37263" y="4515"/>
                    <a:pt x="37321" y="4280"/>
                    <a:pt x="32437" y="2676"/>
                  </a:cubicBezTo>
                  <a:cubicBezTo>
                    <a:pt x="30038" y="1890"/>
                    <a:pt x="27564" y="1145"/>
                    <a:pt x="27149" y="1026"/>
                  </a:cubicBezTo>
                  <a:cubicBezTo>
                    <a:pt x="24758" y="344"/>
                    <a:pt x="21927" y="1"/>
                    <a:pt x="18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1"/>
            <p:cNvSpPr/>
            <p:nvPr/>
          </p:nvSpPr>
          <p:spPr>
            <a:xfrm>
              <a:off x="5098750" y="2607025"/>
              <a:ext cx="76075" cy="61225"/>
            </a:xfrm>
            <a:custGeom>
              <a:avLst/>
              <a:gdLst/>
              <a:ahLst/>
              <a:cxnLst/>
              <a:rect l="l" t="t" r="r" b="b"/>
              <a:pathLst>
                <a:path w="3043" h="2449" extrusionOk="0">
                  <a:moveTo>
                    <a:pt x="2721" y="0"/>
                  </a:moveTo>
                  <a:cubicBezTo>
                    <a:pt x="2646" y="0"/>
                    <a:pt x="2571" y="30"/>
                    <a:pt x="2515" y="89"/>
                  </a:cubicBezTo>
                  <a:cubicBezTo>
                    <a:pt x="1775" y="762"/>
                    <a:pt x="984" y="1376"/>
                    <a:pt x="150" y="1928"/>
                  </a:cubicBezTo>
                  <a:cubicBezTo>
                    <a:pt x="47" y="1997"/>
                    <a:pt x="0" y="2126"/>
                    <a:pt x="36" y="2245"/>
                  </a:cubicBezTo>
                  <a:cubicBezTo>
                    <a:pt x="71" y="2365"/>
                    <a:pt x="182" y="2447"/>
                    <a:pt x="306" y="2448"/>
                  </a:cubicBezTo>
                  <a:cubicBezTo>
                    <a:pt x="361" y="2448"/>
                    <a:pt x="415" y="2432"/>
                    <a:pt x="462" y="2402"/>
                  </a:cubicBezTo>
                  <a:cubicBezTo>
                    <a:pt x="1321" y="1834"/>
                    <a:pt x="2134" y="1201"/>
                    <a:pt x="2896" y="507"/>
                  </a:cubicBezTo>
                  <a:cubicBezTo>
                    <a:pt x="3026" y="406"/>
                    <a:pt x="3042" y="215"/>
                    <a:pt x="2931" y="93"/>
                  </a:cubicBezTo>
                  <a:cubicBezTo>
                    <a:pt x="2875" y="31"/>
                    <a:pt x="2798" y="0"/>
                    <a:pt x="2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1"/>
            <p:cNvSpPr/>
            <p:nvPr/>
          </p:nvSpPr>
          <p:spPr>
            <a:xfrm>
              <a:off x="5213825" y="2219000"/>
              <a:ext cx="179225" cy="342950"/>
            </a:xfrm>
            <a:custGeom>
              <a:avLst/>
              <a:gdLst/>
              <a:ahLst/>
              <a:cxnLst/>
              <a:rect l="l" t="t" r="r" b="b"/>
              <a:pathLst>
                <a:path w="7169" h="13718" extrusionOk="0">
                  <a:moveTo>
                    <a:pt x="6857" y="1"/>
                  </a:moveTo>
                  <a:cubicBezTo>
                    <a:pt x="6726" y="1"/>
                    <a:pt x="6608" y="92"/>
                    <a:pt x="6580" y="225"/>
                  </a:cubicBezTo>
                  <a:cubicBezTo>
                    <a:pt x="6563" y="297"/>
                    <a:pt x="4880" y="7540"/>
                    <a:pt x="153" y="13252"/>
                  </a:cubicBezTo>
                  <a:cubicBezTo>
                    <a:pt x="0" y="13437"/>
                    <a:pt x="131" y="13717"/>
                    <a:pt x="371" y="13718"/>
                  </a:cubicBezTo>
                  <a:cubicBezTo>
                    <a:pt x="456" y="13718"/>
                    <a:pt x="536" y="13680"/>
                    <a:pt x="589" y="13615"/>
                  </a:cubicBezTo>
                  <a:cubicBezTo>
                    <a:pt x="5406" y="7795"/>
                    <a:pt x="7115" y="424"/>
                    <a:pt x="7132" y="350"/>
                  </a:cubicBezTo>
                  <a:cubicBezTo>
                    <a:pt x="7168" y="197"/>
                    <a:pt x="7073" y="43"/>
                    <a:pt x="6920" y="8"/>
                  </a:cubicBezTo>
                  <a:cubicBezTo>
                    <a:pt x="6899" y="3"/>
                    <a:pt x="6878" y="1"/>
                    <a:pt x="6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1"/>
            <p:cNvSpPr/>
            <p:nvPr/>
          </p:nvSpPr>
          <p:spPr>
            <a:xfrm>
              <a:off x="5395900" y="2664750"/>
              <a:ext cx="165100" cy="82175"/>
            </a:xfrm>
            <a:custGeom>
              <a:avLst/>
              <a:gdLst/>
              <a:ahLst/>
              <a:cxnLst/>
              <a:rect l="l" t="t" r="r" b="b"/>
              <a:pathLst>
                <a:path w="6604" h="3287" extrusionOk="0">
                  <a:moveTo>
                    <a:pt x="321" y="0"/>
                  </a:moveTo>
                  <a:cubicBezTo>
                    <a:pt x="264" y="0"/>
                    <a:pt x="206" y="17"/>
                    <a:pt x="156" y="53"/>
                  </a:cubicBezTo>
                  <a:cubicBezTo>
                    <a:pt x="34" y="140"/>
                    <a:pt x="0" y="307"/>
                    <a:pt x="80" y="435"/>
                  </a:cubicBezTo>
                  <a:cubicBezTo>
                    <a:pt x="154" y="538"/>
                    <a:pt x="1951" y="2996"/>
                    <a:pt x="6304" y="3285"/>
                  </a:cubicBezTo>
                  <a:cubicBezTo>
                    <a:pt x="6312" y="3286"/>
                    <a:pt x="6317" y="3286"/>
                    <a:pt x="6323" y="3286"/>
                  </a:cubicBezTo>
                  <a:lnTo>
                    <a:pt x="6325" y="3286"/>
                  </a:lnTo>
                  <a:cubicBezTo>
                    <a:pt x="6474" y="3281"/>
                    <a:pt x="6594" y="3161"/>
                    <a:pt x="6598" y="3012"/>
                  </a:cubicBezTo>
                  <a:cubicBezTo>
                    <a:pt x="6604" y="2861"/>
                    <a:pt x="6491" y="2734"/>
                    <a:pt x="6343" y="2719"/>
                  </a:cubicBezTo>
                  <a:cubicBezTo>
                    <a:pt x="2272" y="2449"/>
                    <a:pt x="558" y="128"/>
                    <a:pt x="541" y="105"/>
                  </a:cubicBezTo>
                  <a:cubicBezTo>
                    <a:pt x="485" y="36"/>
                    <a:pt x="404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1"/>
            <p:cNvSpPr/>
            <p:nvPr/>
          </p:nvSpPr>
          <p:spPr>
            <a:xfrm>
              <a:off x="5375050" y="2662275"/>
              <a:ext cx="104575" cy="116525"/>
            </a:xfrm>
            <a:custGeom>
              <a:avLst/>
              <a:gdLst/>
              <a:ahLst/>
              <a:cxnLst/>
              <a:rect l="l" t="t" r="r" b="b"/>
              <a:pathLst>
                <a:path w="4183" h="4661" extrusionOk="0">
                  <a:moveTo>
                    <a:pt x="308" y="0"/>
                  </a:moveTo>
                  <a:cubicBezTo>
                    <a:pt x="285" y="0"/>
                    <a:pt x="262" y="3"/>
                    <a:pt x="239" y="9"/>
                  </a:cubicBezTo>
                  <a:cubicBezTo>
                    <a:pt x="92" y="46"/>
                    <a:pt x="0" y="191"/>
                    <a:pt x="29" y="340"/>
                  </a:cubicBezTo>
                  <a:cubicBezTo>
                    <a:pt x="57" y="453"/>
                    <a:pt x="753" y="3131"/>
                    <a:pt x="3751" y="4631"/>
                  </a:cubicBezTo>
                  <a:cubicBezTo>
                    <a:pt x="3791" y="4650"/>
                    <a:pt x="3834" y="4660"/>
                    <a:pt x="3877" y="4661"/>
                  </a:cubicBezTo>
                  <a:cubicBezTo>
                    <a:pt x="4008" y="4660"/>
                    <a:pt x="4122" y="4569"/>
                    <a:pt x="4152" y="4441"/>
                  </a:cubicBezTo>
                  <a:cubicBezTo>
                    <a:pt x="4182" y="4315"/>
                    <a:pt x="4121" y="4183"/>
                    <a:pt x="4005" y="4123"/>
                  </a:cubicBezTo>
                  <a:cubicBezTo>
                    <a:pt x="1250" y="2746"/>
                    <a:pt x="585" y="227"/>
                    <a:pt x="580" y="203"/>
                  </a:cubicBezTo>
                  <a:cubicBezTo>
                    <a:pt x="543" y="80"/>
                    <a:pt x="430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1"/>
            <p:cNvSpPr/>
            <p:nvPr/>
          </p:nvSpPr>
          <p:spPr>
            <a:xfrm>
              <a:off x="3624925" y="1542075"/>
              <a:ext cx="1000550" cy="848475"/>
            </a:xfrm>
            <a:custGeom>
              <a:avLst/>
              <a:gdLst/>
              <a:ahLst/>
              <a:cxnLst/>
              <a:rect l="l" t="t" r="r" b="b"/>
              <a:pathLst>
                <a:path w="40022" h="33939" extrusionOk="0">
                  <a:moveTo>
                    <a:pt x="3242" y="1"/>
                  </a:moveTo>
                  <a:lnTo>
                    <a:pt x="1" y="2702"/>
                  </a:lnTo>
                  <a:lnTo>
                    <a:pt x="14963" y="31490"/>
                  </a:lnTo>
                  <a:cubicBezTo>
                    <a:pt x="15757" y="33017"/>
                    <a:pt x="17327" y="33938"/>
                    <a:pt x="18995" y="33938"/>
                  </a:cubicBezTo>
                  <a:cubicBezTo>
                    <a:pt x="19319" y="33938"/>
                    <a:pt x="19646" y="33904"/>
                    <a:pt x="19972" y="33832"/>
                  </a:cubicBezTo>
                  <a:lnTo>
                    <a:pt x="37823" y="29898"/>
                  </a:lnTo>
                  <a:cubicBezTo>
                    <a:pt x="37823" y="29898"/>
                    <a:pt x="40022" y="23868"/>
                    <a:pt x="36761" y="15536"/>
                  </a:cubicBezTo>
                  <a:lnTo>
                    <a:pt x="19940" y="20794"/>
                  </a:lnTo>
                  <a:lnTo>
                    <a:pt x="3242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1"/>
            <p:cNvSpPr/>
            <p:nvPr/>
          </p:nvSpPr>
          <p:spPr>
            <a:xfrm>
              <a:off x="3617100" y="1535000"/>
              <a:ext cx="1015025" cy="862625"/>
            </a:xfrm>
            <a:custGeom>
              <a:avLst/>
              <a:gdLst/>
              <a:ahLst/>
              <a:cxnLst/>
              <a:rect l="l" t="t" r="r" b="b"/>
              <a:pathLst>
                <a:path w="40601" h="34505" extrusionOk="0">
                  <a:moveTo>
                    <a:pt x="3515" y="685"/>
                  </a:moveTo>
                  <a:lnTo>
                    <a:pt x="20032" y="21254"/>
                  </a:lnTo>
                  <a:cubicBezTo>
                    <a:pt x="20086" y="21322"/>
                    <a:pt x="20168" y="21360"/>
                    <a:pt x="20252" y="21360"/>
                  </a:cubicBezTo>
                  <a:cubicBezTo>
                    <a:pt x="20281" y="21360"/>
                    <a:pt x="20309" y="21356"/>
                    <a:pt x="20337" y="21347"/>
                  </a:cubicBezTo>
                  <a:lnTo>
                    <a:pt x="36904" y="16168"/>
                  </a:lnTo>
                  <a:cubicBezTo>
                    <a:pt x="39682" y="23470"/>
                    <a:pt x="38210" y="28988"/>
                    <a:pt x="37916" y="29939"/>
                  </a:cubicBezTo>
                  <a:lnTo>
                    <a:pt x="20225" y="33838"/>
                  </a:lnTo>
                  <a:cubicBezTo>
                    <a:pt x="19920" y="33905"/>
                    <a:pt x="19613" y="33938"/>
                    <a:pt x="19310" y="33938"/>
                  </a:cubicBezTo>
                  <a:cubicBezTo>
                    <a:pt x="17746" y="33938"/>
                    <a:pt x="16271" y="33072"/>
                    <a:pt x="15529" y="31643"/>
                  </a:cubicBezTo>
                  <a:lnTo>
                    <a:pt x="671" y="3056"/>
                  </a:lnTo>
                  <a:lnTo>
                    <a:pt x="3515" y="685"/>
                  </a:lnTo>
                  <a:close/>
                  <a:moveTo>
                    <a:pt x="3559" y="0"/>
                  </a:moveTo>
                  <a:cubicBezTo>
                    <a:pt x="3491" y="0"/>
                    <a:pt x="3426" y="23"/>
                    <a:pt x="3374" y="65"/>
                  </a:cubicBezTo>
                  <a:lnTo>
                    <a:pt x="132" y="2768"/>
                  </a:lnTo>
                  <a:cubicBezTo>
                    <a:pt x="30" y="2853"/>
                    <a:pt x="1" y="2998"/>
                    <a:pt x="62" y="3116"/>
                  </a:cubicBezTo>
                  <a:lnTo>
                    <a:pt x="15025" y="31904"/>
                  </a:lnTo>
                  <a:cubicBezTo>
                    <a:pt x="15867" y="33524"/>
                    <a:pt x="17540" y="34504"/>
                    <a:pt x="19311" y="34504"/>
                  </a:cubicBezTo>
                  <a:cubicBezTo>
                    <a:pt x="19659" y="34504"/>
                    <a:pt x="20006" y="34467"/>
                    <a:pt x="20346" y="34392"/>
                  </a:cubicBezTo>
                  <a:lnTo>
                    <a:pt x="38196" y="30458"/>
                  </a:lnTo>
                  <a:cubicBezTo>
                    <a:pt x="38291" y="30438"/>
                    <a:pt x="38368" y="30370"/>
                    <a:pt x="38402" y="30279"/>
                  </a:cubicBezTo>
                  <a:cubicBezTo>
                    <a:pt x="38494" y="30028"/>
                    <a:pt x="40600" y="24052"/>
                    <a:pt x="37338" y="15716"/>
                  </a:cubicBezTo>
                  <a:cubicBezTo>
                    <a:pt x="37294" y="15605"/>
                    <a:pt x="37187" y="15536"/>
                    <a:pt x="37073" y="15536"/>
                  </a:cubicBezTo>
                  <a:cubicBezTo>
                    <a:pt x="37045" y="15536"/>
                    <a:pt x="37017" y="15540"/>
                    <a:pt x="36989" y="15548"/>
                  </a:cubicBezTo>
                  <a:lnTo>
                    <a:pt x="20354" y="20748"/>
                  </a:lnTo>
                  <a:lnTo>
                    <a:pt x="3777" y="106"/>
                  </a:lnTo>
                  <a:cubicBezTo>
                    <a:pt x="3729" y="47"/>
                    <a:pt x="3659" y="9"/>
                    <a:pt x="3584" y="1"/>
                  </a:cubicBezTo>
                  <a:cubicBezTo>
                    <a:pt x="3575" y="1"/>
                    <a:pt x="3567" y="0"/>
                    <a:pt x="35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1"/>
            <p:cNvSpPr/>
            <p:nvPr/>
          </p:nvSpPr>
          <p:spPr>
            <a:xfrm>
              <a:off x="4061850" y="2072550"/>
              <a:ext cx="56025" cy="127775"/>
            </a:xfrm>
            <a:custGeom>
              <a:avLst/>
              <a:gdLst/>
              <a:ahLst/>
              <a:cxnLst/>
              <a:rect l="l" t="t" r="r" b="b"/>
              <a:pathLst>
                <a:path w="2241" h="5111" extrusionOk="0">
                  <a:moveTo>
                    <a:pt x="1920" y="0"/>
                  </a:moveTo>
                  <a:cubicBezTo>
                    <a:pt x="1839" y="0"/>
                    <a:pt x="1758" y="36"/>
                    <a:pt x="1702" y="103"/>
                  </a:cubicBezTo>
                  <a:cubicBezTo>
                    <a:pt x="1633" y="195"/>
                    <a:pt x="1" y="2403"/>
                    <a:pt x="189" y="4849"/>
                  </a:cubicBezTo>
                  <a:cubicBezTo>
                    <a:pt x="200" y="4996"/>
                    <a:pt x="323" y="5110"/>
                    <a:pt x="470" y="5110"/>
                  </a:cubicBezTo>
                  <a:lnTo>
                    <a:pt x="493" y="5110"/>
                  </a:lnTo>
                  <a:cubicBezTo>
                    <a:pt x="649" y="5097"/>
                    <a:pt x="765" y="4961"/>
                    <a:pt x="754" y="4805"/>
                  </a:cubicBezTo>
                  <a:cubicBezTo>
                    <a:pt x="583" y="2576"/>
                    <a:pt x="2139" y="464"/>
                    <a:pt x="2156" y="442"/>
                  </a:cubicBezTo>
                  <a:cubicBezTo>
                    <a:pt x="2240" y="317"/>
                    <a:pt x="2211" y="148"/>
                    <a:pt x="2090" y="57"/>
                  </a:cubicBezTo>
                  <a:cubicBezTo>
                    <a:pt x="2039" y="19"/>
                    <a:pt x="1980" y="0"/>
                    <a:pt x="1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1"/>
            <p:cNvSpPr/>
            <p:nvPr/>
          </p:nvSpPr>
          <p:spPr>
            <a:xfrm>
              <a:off x="4016325" y="2118125"/>
              <a:ext cx="48075" cy="145975"/>
            </a:xfrm>
            <a:custGeom>
              <a:avLst/>
              <a:gdLst/>
              <a:ahLst/>
              <a:cxnLst/>
              <a:rect l="l" t="t" r="r" b="b"/>
              <a:pathLst>
                <a:path w="1923" h="5839" extrusionOk="0">
                  <a:moveTo>
                    <a:pt x="1014" y="1"/>
                  </a:moveTo>
                  <a:cubicBezTo>
                    <a:pt x="889" y="1"/>
                    <a:pt x="774" y="84"/>
                    <a:pt x="740" y="210"/>
                  </a:cubicBezTo>
                  <a:cubicBezTo>
                    <a:pt x="710" y="348"/>
                    <a:pt x="1" y="3627"/>
                    <a:pt x="1324" y="5707"/>
                  </a:cubicBezTo>
                  <a:cubicBezTo>
                    <a:pt x="1376" y="5789"/>
                    <a:pt x="1467" y="5838"/>
                    <a:pt x="1563" y="5838"/>
                  </a:cubicBezTo>
                  <a:cubicBezTo>
                    <a:pt x="1787" y="5837"/>
                    <a:pt x="1922" y="5591"/>
                    <a:pt x="1802" y="5402"/>
                  </a:cubicBezTo>
                  <a:cubicBezTo>
                    <a:pt x="607" y="3522"/>
                    <a:pt x="1286" y="364"/>
                    <a:pt x="1294" y="332"/>
                  </a:cubicBezTo>
                  <a:cubicBezTo>
                    <a:pt x="1319" y="184"/>
                    <a:pt x="1223" y="41"/>
                    <a:pt x="1075" y="7"/>
                  </a:cubicBezTo>
                  <a:cubicBezTo>
                    <a:pt x="1055" y="3"/>
                    <a:pt x="1034" y="1"/>
                    <a:pt x="1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1"/>
            <p:cNvSpPr/>
            <p:nvPr/>
          </p:nvSpPr>
          <p:spPr>
            <a:xfrm>
              <a:off x="4562225" y="2282075"/>
              <a:ext cx="202250" cy="177900"/>
            </a:xfrm>
            <a:custGeom>
              <a:avLst/>
              <a:gdLst/>
              <a:ahLst/>
              <a:cxnLst/>
              <a:rect l="l" t="t" r="r" b="b"/>
              <a:pathLst>
                <a:path w="8090" h="7116" extrusionOk="0">
                  <a:moveTo>
                    <a:pt x="318" y="0"/>
                  </a:moveTo>
                  <a:cubicBezTo>
                    <a:pt x="253" y="0"/>
                    <a:pt x="188" y="22"/>
                    <a:pt x="134" y="68"/>
                  </a:cubicBezTo>
                  <a:cubicBezTo>
                    <a:pt x="8" y="175"/>
                    <a:pt x="1" y="365"/>
                    <a:pt x="115" y="483"/>
                  </a:cubicBezTo>
                  <a:cubicBezTo>
                    <a:pt x="287" y="685"/>
                    <a:pt x="4366" y="5438"/>
                    <a:pt x="7659" y="7085"/>
                  </a:cubicBezTo>
                  <a:cubicBezTo>
                    <a:pt x="7698" y="7104"/>
                    <a:pt x="7741" y="7115"/>
                    <a:pt x="7786" y="7115"/>
                  </a:cubicBezTo>
                  <a:cubicBezTo>
                    <a:pt x="7916" y="7114"/>
                    <a:pt x="8030" y="7024"/>
                    <a:pt x="8060" y="6897"/>
                  </a:cubicBezTo>
                  <a:cubicBezTo>
                    <a:pt x="8090" y="6769"/>
                    <a:pt x="8029" y="6637"/>
                    <a:pt x="7912" y="6577"/>
                  </a:cubicBezTo>
                  <a:cubicBezTo>
                    <a:pt x="4723" y="4983"/>
                    <a:pt x="588" y="163"/>
                    <a:pt x="546" y="114"/>
                  </a:cubicBezTo>
                  <a:cubicBezTo>
                    <a:pt x="490" y="39"/>
                    <a:pt x="404" y="0"/>
                    <a:pt x="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1"/>
            <p:cNvSpPr/>
            <p:nvPr/>
          </p:nvSpPr>
          <p:spPr>
            <a:xfrm>
              <a:off x="4589600" y="2345875"/>
              <a:ext cx="193125" cy="214300"/>
            </a:xfrm>
            <a:custGeom>
              <a:avLst/>
              <a:gdLst/>
              <a:ahLst/>
              <a:cxnLst/>
              <a:rect l="l" t="t" r="r" b="b"/>
              <a:pathLst>
                <a:path w="7725" h="8572" extrusionOk="0">
                  <a:moveTo>
                    <a:pt x="319" y="0"/>
                  </a:moveTo>
                  <a:cubicBezTo>
                    <a:pt x="281" y="0"/>
                    <a:pt x="243" y="8"/>
                    <a:pt x="206" y="24"/>
                  </a:cubicBezTo>
                  <a:cubicBezTo>
                    <a:pt x="68" y="84"/>
                    <a:pt x="0" y="241"/>
                    <a:pt x="52" y="383"/>
                  </a:cubicBezTo>
                  <a:cubicBezTo>
                    <a:pt x="151" y="610"/>
                    <a:pt x="2516" y="5969"/>
                    <a:pt x="7284" y="8538"/>
                  </a:cubicBezTo>
                  <a:cubicBezTo>
                    <a:pt x="7326" y="8559"/>
                    <a:pt x="7372" y="8571"/>
                    <a:pt x="7420" y="8571"/>
                  </a:cubicBezTo>
                  <a:lnTo>
                    <a:pt x="7419" y="8570"/>
                  </a:lnTo>
                  <a:cubicBezTo>
                    <a:pt x="7548" y="8570"/>
                    <a:pt x="7661" y="8481"/>
                    <a:pt x="7692" y="8356"/>
                  </a:cubicBezTo>
                  <a:cubicBezTo>
                    <a:pt x="7725" y="8230"/>
                    <a:pt x="7667" y="8100"/>
                    <a:pt x="7554" y="8038"/>
                  </a:cubicBezTo>
                  <a:cubicBezTo>
                    <a:pt x="2960" y="5565"/>
                    <a:pt x="597" y="212"/>
                    <a:pt x="573" y="158"/>
                  </a:cubicBezTo>
                  <a:cubicBezTo>
                    <a:pt x="523" y="58"/>
                    <a:pt x="42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1"/>
            <p:cNvSpPr/>
            <p:nvPr/>
          </p:nvSpPr>
          <p:spPr>
            <a:xfrm>
              <a:off x="3653275" y="1616225"/>
              <a:ext cx="105450" cy="72550"/>
            </a:xfrm>
            <a:custGeom>
              <a:avLst/>
              <a:gdLst/>
              <a:ahLst/>
              <a:cxnLst/>
              <a:rect l="l" t="t" r="r" b="b"/>
              <a:pathLst>
                <a:path w="4218" h="2902" extrusionOk="0">
                  <a:moveTo>
                    <a:pt x="3896" y="1"/>
                  </a:moveTo>
                  <a:cubicBezTo>
                    <a:pt x="3848" y="1"/>
                    <a:pt x="3799" y="13"/>
                    <a:pt x="3754" y="39"/>
                  </a:cubicBezTo>
                  <a:lnTo>
                    <a:pt x="153" y="2380"/>
                  </a:lnTo>
                  <a:cubicBezTo>
                    <a:pt x="48" y="2449"/>
                    <a:pt x="0" y="2578"/>
                    <a:pt x="36" y="2698"/>
                  </a:cubicBezTo>
                  <a:cubicBezTo>
                    <a:pt x="72" y="2818"/>
                    <a:pt x="182" y="2900"/>
                    <a:pt x="308" y="2902"/>
                  </a:cubicBezTo>
                  <a:cubicBezTo>
                    <a:pt x="362" y="2902"/>
                    <a:pt x="416" y="2885"/>
                    <a:pt x="461" y="2856"/>
                  </a:cubicBezTo>
                  <a:lnTo>
                    <a:pt x="4064" y="514"/>
                  </a:lnTo>
                  <a:cubicBezTo>
                    <a:pt x="4186" y="425"/>
                    <a:pt x="4217" y="256"/>
                    <a:pt x="4135" y="130"/>
                  </a:cubicBezTo>
                  <a:cubicBezTo>
                    <a:pt x="4080" y="47"/>
                    <a:pt x="3989" y="1"/>
                    <a:pt x="3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1"/>
            <p:cNvSpPr/>
            <p:nvPr/>
          </p:nvSpPr>
          <p:spPr>
            <a:xfrm>
              <a:off x="3491600" y="1214750"/>
              <a:ext cx="282475" cy="394900"/>
            </a:xfrm>
            <a:custGeom>
              <a:avLst/>
              <a:gdLst/>
              <a:ahLst/>
              <a:cxnLst/>
              <a:rect l="l" t="t" r="r" b="b"/>
              <a:pathLst>
                <a:path w="11299" h="15796" extrusionOk="0">
                  <a:moveTo>
                    <a:pt x="2077" y="0"/>
                  </a:moveTo>
                  <a:cubicBezTo>
                    <a:pt x="1428" y="0"/>
                    <a:pt x="779" y="390"/>
                    <a:pt x="1169" y="1039"/>
                  </a:cubicBezTo>
                  <a:cubicBezTo>
                    <a:pt x="1558" y="1689"/>
                    <a:pt x="3506" y="4806"/>
                    <a:pt x="3506" y="4806"/>
                  </a:cubicBezTo>
                  <a:lnTo>
                    <a:pt x="3896" y="6104"/>
                  </a:lnTo>
                  <a:cubicBezTo>
                    <a:pt x="3896" y="6104"/>
                    <a:pt x="1688" y="6234"/>
                    <a:pt x="1428" y="6623"/>
                  </a:cubicBezTo>
                  <a:cubicBezTo>
                    <a:pt x="1169" y="7013"/>
                    <a:pt x="1298" y="8182"/>
                    <a:pt x="649" y="8961"/>
                  </a:cubicBezTo>
                  <a:cubicBezTo>
                    <a:pt x="0" y="9740"/>
                    <a:pt x="130" y="10519"/>
                    <a:pt x="390" y="11299"/>
                  </a:cubicBezTo>
                  <a:cubicBezTo>
                    <a:pt x="649" y="12078"/>
                    <a:pt x="1428" y="13377"/>
                    <a:pt x="1947" y="13377"/>
                  </a:cubicBezTo>
                  <a:cubicBezTo>
                    <a:pt x="2467" y="13377"/>
                    <a:pt x="2857" y="13117"/>
                    <a:pt x="2857" y="13117"/>
                  </a:cubicBezTo>
                  <a:lnTo>
                    <a:pt x="5334" y="15795"/>
                  </a:lnTo>
                  <a:lnTo>
                    <a:pt x="8575" y="13094"/>
                  </a:lnTo>
                  <a:cubicBezTo>
                    <a:pt x="8575" y="13094"/>
                    <a:pt x="9741" y="11688"/>
                    <a:pt x="9741" y="10390"/>
                  </a:cubicBezTo>
                  <a:cubicBezTo>
                    <a:pt x="9741" y="9091"/>
                    <a:pt x="8831" y="7533"/>
                    <a:pt x="9221" y="6493"/>
                  </a:cubicBezTo>
                  <a:cubicBezTo>
                    <a:pt x="9611" y="5455"/>
                    <a:pt x="11299" y="4157"/>
                    <a:pt x="9870" y="3766"/>
                  </a:cubicBezTo>
                  <a:cubicBezTo>
                    <a:pt x="9614" y="3696"/>
                    <a:pt x="9367" y="3664"/>
                    <a:pt x="9132" y="3664"/>
                  </a:cubicBezTo>
                  <a:cubicBezTo>
                    <a:pt x="8056" y="3664"/>
                    <a:pt x="7249" y="4343"/>
                    <a:pt x="7142" y="5195"/>
                  </a:cubicBezTo>
                  <a:cubicBezTo>
                    <a:pt x="7045" y="5977"/>
                    <a:pt x="7094" y="6244"/>
                    <a:pt x="7124" y="6328"/>
                  </a:cubicBezTo>
                  <a:lnTo>
                    <a:pt x="7124" y="6328"/>
                  </a:lnTo>
                  <a:cubicBezTo>
                    <a:pt x="6949" y="5980"/>
                    <a:pt x="5519" y="3182"/>
                    <a:pt x="4545" y="2208"/>
                  </a:cubicBezTo>
                  <a:cubicBezTo>
                    <a:pt x="3506" y="1169"/>
                    <a:pt x="2727" y="0"/>
                    <a:pt x="2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1"/>
            <p:cNvSpPr/>
            <p:nvPr/>
          </p:nvSpPr>
          <p:spPr>
            <a:xfrm>
              <a:off x="3483825" y="1207625"/>
              <a:ext cx="278975" cy="409100"/>
            </a:xfrm>
            <a:custGeom>
              <a:avLst/>
              <a:gdLst/>
              <a:ahLst/>
              <a:cxnLst/>
              <a:rect l="l" t="t" r="r" b="b"/>
              <a:pathLst>
                <a:path w="11159" h="16364" extrusionOk="0">
                  <a:moveTo>
                    <a:pt x="2389" y="569"/>
                  </a:moveTo>
                  <a:cubicBezTo>
                    <a:pt x="2723" y="569"/>
                    <a:pt x="3271" y="1182"/>
                    <a:pt x="3801" y="1775"/>
                  </a:cubicBezTo>
                  <a:cubicBezTo>
                    <a:pt x="4066" y="2070"/>
                    <a:pt x="4350" y="2387"/>
                    <a:pt x="4656" y="2694"/>
                  </a:cubicBezTo>
                  <a:cubicBezTo>
                    <a:pt x="5582" y="3619"/>
                    <a:pt x="6975" y="6332"/>
                    <a:pt x="7176" y="6728"/>
                  </a:cubicBezTo>
                  <a:cubicBezTo>
                    <a:pt x="7193" y="6773"/>
                    <a:pt x="7220" y="6815"/>
                    <a:pt x="7253" y="6850"/>
                  </a:cubicBezTo>
                  <a:cubicBezTo>
                    <a:pt x="7308" y="6903"/>
                    <a:pt x="7380" y="6931"/>
                    <a:pt x="7452" y="6931"/>
                  </a:cubicBezTo>
                  <a:cubicBezTo>
                    <a:pt x="7510" y="6931"/>
                    <a:pt x="7568" y="6913"/>
                    <a:pt x="7618" y="6877"/>
                  </a:cubicBezTo>
                  <a:cubicBezTo>
                    <a:pt x="7730" y="6797"/>
                    <a:pt x="7768" y="6646"/>
                    <a:pt x="7708" y="6522"/>
                  </a:cubicBezTo>
                  <a:cubicBezTo>
                    <a:pt x="7705" y="6519"/>
                    <a:pt x="7703" y="6513"/>
                    <a:pt x="7699" y="6507"/>
                  </a:cubicBezTo>
                  <a:cubicBezTo>
                    <a:pt x="7687" y="6457"/>
                    <a:pt x="7647" y="6223"/>
                    <a:pt x="7735" y="5516"/>
                  </a:cubicBezTo>
                  <a:cubicBezTo>
                    <a:pt x="7783" y="5128"/>
                    <a:pt x="8007" y="4781"/>
                    <a:pt x="8363" y="4542"/>
                  </a:cubicBezTo>
                  <a:cubicBezTo>
                    <a:pt x="8668" y="4339"/>
                    <a:pt x="9045" y="4234"/>
                    <a:pt x="9446" y="4234"/>
                  </a:cubicBezTo>
                  <a:cubicBezTo>
                    <a:pt x="9662" y="4234"/>
                    <a:pt x="9884" y="4264"/>
                    <a:pt x="10107" y="4325"/>
                  </a:cubicBezTo>
                  <a:cubicBezTo>
                    <a:pt x="10303" y="4379"/>
                    <a:pt x="10426" y="4450"/>
                    <a:pt x="10453" y="4528"/>
                  </a:cubicBezTo>
                  <a:cubicBezTo>
                    <a:pt x="10527" y="4733"/>
                    <a:pt x="10183" y="5217"/>
                    <a:pt x="9907" y="5607"/>
                  </a:cubicBezTo>
                  <a:cubicBezTo>
                    <a:pt x="9659" y="5958"/>
                    <a:pt x="9401" y="6323"/>
                    <a:pt x="9267" y="6680"/>
                  </a:cubicBezTo>
                  <a:cubicBezTo>
                    <a:pt x="9008" y="7368"/>
                    <a:pt x="9238" y="8215"/>
                    <a:pt x="9460" y="9034"/>
                  </a:cubicBezTo>
                  <a:cubicBezTo>
                    <a:pt x="9612" y="9591"/>
                    <a:pt x="9767" y="10168"/>
                    <a:pt x="9767" y="10675"/>
                  </a:cubicBezTo>
                  <a:cubicBezTo>
                    <a:pt x="9767" y="11778"/>
                    <a:pt x="8817" y="13012"/>
                    <a:pt x="8683" y="13179"/>
                  </a:cubicBezTo>
                  <a:lnTo>
                    <a:pt x="5671" y="15691"/>
                  </a:lnTo>
                  <a:lnTo>
                    <a:pt x="3377" y="13210"/>
                  </a:lnTo>
                  <a:cubicBezTo>
                    <a:pt x="3323" y="13152"/>
                    <a:pt x="3247" y="13119"/>
                    <a:pt x="3168" y="13119"/>
                  </a:cubicBezTo>
                  <a:cubicBezTo>
                    <a:pt x="3112" y="13119"/>
                    <a:pt x="3057" y="13135"/>
                    <a:pt x="3010" y="13167"/>
                  </a:cubicBezTo>
                  <a:cubicBezTo>
                    <a:pt x="3007" y="13169"/>
                    <a:pt x="2680" y="13379"/>
                    <a:pt x="2258" y="13379"/>
                  </a:cubicBezTo>
                  <a:cubicBezTo>
                    <a:pt x="1991" y="13379"/>
                    <a:pt x="1266" y="12387"/>
                    <a:pt x="969" y="11494"/>
                  </a:cubicBezTo>
                  <a:cubicBezTo>
                    <a:pt x="702" y="10694"/>
                    <a:pt x="644" y="10068"/>
                    <a:pt x="1178" y="9428"/>
                  </a:cubicBezTo>
                  <a:cubicBezTo>
                    <a:pt x="1630" y="8886"/>
                    <a:pt x="1743" y="8184"/>
                    <a:pt x="1827" y="7672"/>
                  </a:cubicBezTo>
                  <a:cubicBezTo>
                    <a:pt x="1868" y="7422"/>
                    <a:pt x="1910" y="7162"/>
                    <a:pt x="1969" y="7075"/>
                  </a:cubicBezTo>
                  <a:cubicBezTo>
                    <a:pt x="2122" y="6919"/>
                    <a:pt x="3155" y="6735"/>
                    <a:pt x="4223" y="6672"/>
                  </a:cubicBezTo>
                  <a:cubicBezTo>
                    <a:pt x="4406" y="6662"/>
                    <a:pt x="4530" y="6483"/>
                    <a:pt x="4478" y="6308"/>
                  </a:cubicBezTo>
                  <a:lnTo>
                    <a:pt x="4089" y="5010"/>
                  </a:lnTo>
                  <a:cubicBezTo>
                    <a:pt x="4081" y="4986"/>
                    <a:pt x="4072" y="4962"/>
                    <a:pt x="4058" y="4940"/>
                  </a:cubicBezTo>
                  <a:cubicBezTo>
                    <a:pt x="4038" y="4910"/>
                    <a:pt x="2107" y="1818"/>
                    <a:pt x="1723" y="1179"/>
                  </a:cubicBezTo>
                  <a:cubicBezTo>
                    <a:pt x="1601" y="975"/>
                    <a:pt x="1655" y="879"/>
                    <a:pt x="1673" y="848"/>
                  </a:cubicBezTo>
                  <a:cubicBezTo>
                    <a:pt x="1765" y="687"/>
                    <a:pt x="2066" y="569"/>
                    <a:pt x="2389" y="569"/>
                  </a:cubicBezTo>
                  <a:close/>
                  <a:moveTo>
                    <a:pt x="2388" y="1"/>
                  </a:moveTo>
                  <a:cubicBezTo>
                    <a:pt x="1848" y="1"/>
                    <a:pt x="1375" y="222"/>
                    <a:pt x="1180" y="566"/>
                  </a:cubicBezTo>
                  <a:cubicBezTo>
                    <a:pt x="1091" y="722"/>
                    <a:pt x="982" y="1046"/>
                    <a:pt x="1236" y="1470"/>
                  </a:cubicBezTo>
                  <a:cubicBezTo>
                    <a:pt x="1602" y="2078"/>
                    <a:pt x="3348" y="4874"/>
                    <a:pt x="3557" y="5208"/>
                  </a:cubicBezTo>
                  <a:lnTo>
                    <a:pt x="3834" y="6130"/>
                  </a:lnTo>
                  <a:cubicBezTo>
                    <a:pt x="2952" y="6200"/>
                    <a:pt x="1760" y="6365"/>
                    <a:pt x="1503" y="6750"/>
                  </a:cubicBezTo>
                  <a:cubicBezTo>
                    <a:pt x="1370" y="6950"/>
                    <a:pt x="1323" y="7243"/>
                    <a:pt x="1267" y="7580"/>
                  </a:cubicBezTo>
                  <a:cubicBezTo>
                    <a:pt x="1191" y="8053"/>
                    <a:pt x="1095" y="8640"/>
                    <a:pt x="742" y="9064"/>
                  </a:cubicBezTo>
                  <a:cubicBezTo>
                    <a:pt x="1" y="9954"/>
                    <a:pt x="154" y="10844"/>
                    <a:pt x="431" y="11674"/>
                  </a:cubicBezTo>
                  <a:cubicBezTo>
                    <a:pt x="625" y="12256"/>
                    <a:pt x="1452" y="13946"/>
                    <a:pt x="2258" y="13946"/>
                  </a:cubicBezTo>
                  <a:cubicBezTo>
                    <a:pt x="2614" y="13946"/>
                    <a:pt x="2916" y="13842"/>
                    <a:pt x="3108" y="13755"/>
                  </a:cubicBezTo>
                  <a:lnTo>
                    <a:pt x="5436" y="16273"/>
                  </a:lnTo>
                  <a:cubicBezTo>
                    <a:pt x="5490" y="16331"/>
                    <a:pt x="5566" y="16363"/>
                    <a:pt x="5645" y="16363"/>
                  </a:cubicBezTo>
                  <a:cubicBezTo>
                    <a:pt x="5711" y="16363"/>
                    <a:pt x="5774" y="16340"/>
                    <a:pt x="5825" y="16297"/>
                  </a:cubicBezTo>
                  <a:lnTo>
                    <a:pt x="9068" y="13596"/>
                  </a:lnTo>
                  <a:cubicBezTo>
                    <a:pt x="9081" y="13584"/>
                    <a:pt x="9092" y="13572"/>
                    <a:pt x="9103" y="13559"/>
                  </a:cubicBezTo>
                  <a:cubicBezTo>
                    <a:pt x="9154" y="13499"/>
                    <a:pt x="10334" y="12060"/>
                    <a:pt x="10334" y="10674"/>
                  </a:cubicBezTo>
                  <a:cubicBezTo>
                    <a:pt x="10334" y="10091"/>
                    <a:pt x="10168" y="9478"/>
                    <a:pt x="10007" y="8884"/>
                  </a:cubicBezTo>
                  <a:cubicBezTo>
                    <a:pt x="9799" y="8118"/>
                    <a:pt x="9603" y="7395"/>
                    <a:pt x="9797" y="6878"/>
                  </a:cubicBezTo>
                  <a:cubicBezTo>
                    <a:pt x="9905" y="6589"/>
                    <a:pt x="10141" y="6256"/>
                    <a:pt x="10370" y="5933"/>
                  </a:cubicBezTo>
                  <a:cubicBezTo>
                    <a:pt x="10776" y="5360"/>
                    <a:pt x="11159" y="4818"/>
                    <a:pt x="10987" y="4336"/>
                  </a:cubicBezTo>
                  <a:cubicBezTo>
                    <a:pt x="10891" y="4072"/>
                    <a:pt x="10646" y="3884"/>
                    <a:pt x="10255" y="3777"/>
                  </a:cubicBezTo>
                  <a:cubicBezTo>
                    <a:pt x="9983" y="3703"/>
                    <a:pt x="9710" y="3666"/>
                    <a:pt x="9445" y="3666"/>
                  </a:cubicBezTo>
                  <a:cubicBezTo>
                    <a:pt x="8931" y="3666"/>
                    <a:pt x="8445" y="3804"/>
                    <a:pt x="8047" y="4071"/>
                  </a:cubicBezTo>
                  <a:cubicBezTo>
                    <a:pt x="7559" y="4397"/>
                    <a:pt x="7239" y="4898"/>
                    <a:pt x="7172" y="5444"/>
                  </a:cubicBezTo>
                  <a:cubicBezTo>
                    <a:pt x="7170" y="5461"/>
                    <a:pt x="7168" y="5476"/>
                    <a:pt x="7166" y="5492"/>
                  </a:cubicBezTo>
                  <a:cubicBezTo>
                    <a:pt x="6612" y="4473"/>
                    <a:pt x="5738" y="2972"/>
                    <a:pt x="5056" y="2292"/>
                  </a:cubicBezTo>
                  <a:cubicBezTo>
                    <a:pt x="4759" y="1993"/>
                    <a:pt x="4482" y="1684"/>
                    <a:pt x="4223" y="1395"/>
                  </a:cubicBezTo>
                  <a:cubicBezTo>
                    <a:pt x="3526" y="616"/>
                    <a:pt x="2976" y="1"/>
                    <a:pt x="2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1"/>
            <p:cNvSpPr/>
            <p:nvPr/>
          </p:nvSpPr>
          <p:spPr>
            <a:xfrm>
              <a:off x="3522725" y="1487225"/>
              <a:ext cx="49300" cy="62550"/>
            </a:xfrm>
            <a:custGeom>
              <a:avLst/>
              <a:gdLst/>
              <a:ahLst/>
              <a:cxnLst/>
              <a:rect l="l" t="t" r="r" b="b"/>
              <a:pathLst>
                <a:path w="1972" h="2502" extrusionOk="0">
                  <a:moveTo>
                    <a:pt x="322" y="0"/>
                  </a:moveTo>
                  <a:cubicBezTo>
                    <a:pt x="268" y="0"/>
                    <a:pt x="213" y="16"/>
                    <a:pt x="165" y="48"/>
                  </a:cubicBezTo>
                  <a:cubicBezTo>
                    <a:pt x="39" y="132"/>
                    <a:pt x="0" y="298"/>
                    <a:pt x="77" y="428"/>
                  </a:cubicBezTo>
                  <a:lnTo>
                    <a:pt x="1376" y="2375"/>
                  </a:lnTo>
                  <a:cubicBezTo>
                    <a:pt x="1428" y="2454"/>
                    <a:pt x="1517" y="2502"/>
                    <a:pt x="1611" y="2502"/>
                  </a:cubicBezTo>
                  <a:lnTo>
                    <a:pt x="1611" y="2502"/>
                  </a:lnTo>
                  <a:cubicBezTo>
                    <a:pt x="1837" y="2501"/>
                    <a:pt x="1971" y="2249"/>
                    <a:pt x="1847" y="2061"/>
                  </a:cubicBezTo>
                  <a:lnTo>
                    <a:pt x="549" y="113"/>
                  </a:lnTo>
                  <a:cubicBezTo>
                    <a:pt x="493" y="40"/>
                    <a:pt x="408" y="0"/>
                    <a:pt x="322" y="0"/>
                  </a:cubicBezTo>
                  <a:close/>
                  <a:moveTo>
                    <a:pt x="1611" y="2502"/>
                  </a:moveTo>
                  <a:lnTo>
                    <a:pt x="1611" y="2502"/>
                  </a:lnTo>
                  <a:cubicBezTo>
                    <a:pt x="1611" y="2502"/>
                    <a:pt x="1611" y="2502"/>
                    <a:pt x="1611" y="2502"/>
                  </a:cubicBezTo>
                  <a:lnTo>
                    <a:pt x="1612" y="2502"/>
                  </a:lnTo>
                  <a:cubicBezTo>
                    <a:pt x="1612" y="2502"/>
                    <a:pt x="1612" y="2502"/>
                    <a:pt x="1611" y="250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Ovaal 109">
            <a:extLst>
              <a:ext uri="{FF2B5EF4-FFF2-40B4-BE49-F238E27FC236}">
                <a16:creationId xmlns:a16="http://schemas.microsoft.com/office/drawing/2014/main" id="{9AFFEED5-64B7-E570-BA14-8C9B2B4251FA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369BB-3522-EB65-43E8-75C7EEC6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Planning</a:t>
            </a:r>
          </a:p>
        </p:txBody>
      </p:sp>
      <p:graphicFrame>
        <p:nvGraphicFramePr>
          <p:cNvPr id="3" name="Google Shape;1644;p43">
            <a:extLst>
              <a:ext uri="{FF2B5EF4-FFF2-40B4-BE49-F238E27FC236}">
                <a16:creationId xmlns:a16="http://schemas.microsoft.com/office/drawing/2014/main" id="{AFCE9150-8FAD-7678-A780-408B622E3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2526874"/>
              </p:ext>
            </p:extLst>
          </p:nvPr>
        </p:nvGraphicFramePr>
        <p:xfrm>
          <a:off x="350045" y="877875"/>
          <a:ext cx="8167330" cy="4109103"/>
        </p:xfrm>
        <a:graphic>
          <a:graphicData uri="http://schemas.openxmlformats.org/drawingml/2006/table">
            <a:tbl>
              <a:tblPr>
                <a:noFill/>
                <a:tableStyleId>{3CC4395D-380F-4D31-8C02-A7A0B991CF7A}</a:tableStyleId>
              </a:tblPr>
              <a:tblGrid>
                <a:gridCol w="1633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3466">
                  <a:extLst>
                    <a:ext uri="{9D8B030D-6E8A-4147-A177-3AD203B41FA5}">
                      <a16:colId xmlns:a16="http://schemas.microsoft.com/office/drawing/2014/main" val="2635574628"/>
                    </a:ext>
                  </a:extLst>
                </a:gridCol>
              </a:tblGrid>
              <a:tr h="66738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lt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Februari</a:t>
                      </a:r>
                      <a:endParaRPr sz="2200" dirty="0">
                        <a:solidFill>
                          <a:schemeClr val="lt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111764" marR="111764" marT="111764" marB="111764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BE3FF"/>
                        </a:gs>
                        <a:gs pos="100000">
                          <a:srgbClr val="ACFFD9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lt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Maart</a:t>
                      </a:r>
                      <a:endParaRPr sz="2200" dirty="0">
                        <a:solidFill>
                          <a:schemeClr val="lt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111764" marR="111764" marT="111764" marB="11176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BE3FF"/>
                        </a:gs>
                        <a:gs pos="100000">
                          <a:srgbClr val="ACFFD9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lt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April</a:t>
                      </a:r>
                      <a:endParaRPr sz="2200" dirty="0">
                        <a:solidFill>
                          <a:schemeClr val="lt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111764" marR="111764" marT="111764" marB="111764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BE3FF"/>
                        </a:gs>
                        <a:gs pos="100000">
                          <a:srgbClr val="ACFFD9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lt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Mei</a:t>
                      </a:r>
                      <a:endParaRPr sz="2200" dirty="0">
                        <a:solidFill>
                          <a:schemeClr val="lt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111764" marR="111764" marT="111764" marB="111764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BE3FF"/>
                        </a:gs>
                        <a:gs pos="100000">
                          <a:srgbClr val="ACFFD9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2200" dirty="0">
                          <a:solidFill>
                            <a:schemeClr val="lt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Juni</a:t>
                      </a:r>
                      <a:endParaRPr sz="2200" dirty="0">
                        <a:solidFill>
                          <a:schemeClr val="lt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111764" marR="111764" marT="111764" marB="111764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BE3FF"/>
                        </a:gs>
                        <a:gs pos="100000">
                          <a:srgbClr val="ACFFD9"/>
                        </a:gs>
                      </a:gsLst>
                      <a:lin ang="54007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38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7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Uitleg project</a:t>
                      </a:r>
                      <a:endParaRPr sz="17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l-BE" sz="14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Code onderzoeken</a:t>
                      </a:r>
                    </a:p>
                  </a:txBody>
                  <a:tcPr marL="111764" marR="111764" marT="111764" marB="11176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4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Presentatie voorbereiden</a:t>
                      </a:r>
                      <a:endParaRPr sz="14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2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Hardware solderen en aansluiten</a:t>
                      </a:r>
                      <a:endParaRPr sz="12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4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Eindpresentatie</a:t>
                      </a:r>
                      <a:endParaRPr sz="14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38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7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Denkfase</a:t>
                      </a:r>
                      <a:endParaRPr sz="17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l-BE" sz="14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Componenten testen</a:t>
                      </a:r>
                    </a:p>
                  </a:txBody>
                  <a:tcPr marL="111764" marR="111764" marT="111764" marB="11176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7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Paasvakantie</a:t>
                      </a:r>
                      <a:endParaRPr sz="17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2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Begincodes afzonderlijk testen</a:t>
                      </a:r>
                      <a:endParaRPr sz="12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38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2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Componenten onderzoeken</a:t>
                      </a:r>
                      <a:endParaRPr sz="12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l-BE" sz="14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Datasheets bestuderen</a:t>
                      </a:r>
                    </a:p>
                  </a:txBody>
                  <a:tcPr marL="111764" marR="111764" marT="111764" marB="11176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2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Hardware en software samenkoppelen</a:t>
                      </a:r>
                      <a:endParaRPr sz="12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3442"/>
                  </a:ext>
                </a:extLst>
              </a:tr>
              <a:tr h="667387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l-BE" sz="14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Planning uitwerken</a:t>
                      </a:r>
                    </a:p>
                  </a:txBody>
                  <a:tcPr marL="111764" marR="111764" marT="111764" marB="11176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4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Eigen implementatie</a:t>
                      </a:r>
                      <a:endParaRPr sz="14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387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nl-BE" sz="14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4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Presentatie PVA</a:t>
                      </a:r>
                      <a:endParaRPr sz="14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400" dirty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Presentatie maken</a:t>
                      </a:r>
                      <a:endParaRPr sz="14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11764" marR="111764" marT="111764" marB="11176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235340"/>
                  </a:ext>
                </a:extLst>
              </a:tr>
            </a:tbl>
          </a:graphicData>
        </a:graphic>
      </p:graphicFrame>
      <p:sp>
        <p:nvSpPr>
          <p:cNvPr id="4" name="Ovaal 3">
            <a:extLst>
              <a:ext uri="{FF2B5EF4-FFF2-40B4-BE49-F238E27FC236}">
                <a16:creationId xmlns:a16="http://schemas.microsoft.com/office/drawing/2014/main" id="{A765F1AA-5A71-ACBF-9557-355342B50206}"/>
              </a:ext>
            </a:extLst>
          </p:cNvPr>
          <p:cNvSpPr/>
          <p:nvPr/>
        </p:nvSpPr>
        <p:spPr>
          <a:xfrm>
            <a:off x="8575398" y="4399782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3245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5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 TEAM</a:t>
            </a:r>
            <a:endParaRPr dirty="0"/>
          </a:p>
        </p:txBody>
      </p:sp>
      <p:grpSp>
        <p:nvGrpSpPr>
          <p:cNvPr id="2199" name="Google Shape;2199;p52"/>
          <p:cNvGrpSpPr/>
          <p:nvPr/>
        </p:nvGrpSpPr>
        <p:grpSpPr>
          <a:xfrm>
            <a:off x="4212685" y="1123941"/>
            <a:ext cx="3969045" cy="3713929"/>
            <a:chOff x="1088525" y="238125"/>
            <a:chExt cx="5597300" cy="5237525"/>
          </a:xfrm>
        </p:grpSpPr>
        <p:sp>
          <p:nvSpPr>
            <p:cNvPr id="2200" name="Google Shape;2200;p52"/>
            <p:cNvSpPr/>
            <p:nvPr/>
          </p:nvSpPr>
          <p:spPr>
            <a:xfrm>
              <a:off x="1088525" y="270525"/>
              <a:ext cx="5597300" cy="5205125"/>
            </a:xfrm>
            <a:custGeom>
              <a:avLst/>
              <a:gdLst/>
              <a:ahLst/>
              <a:cxnLst/>
              <a:rect l="l" t="t" r="r" b="b"/>
              <a:pathLst>
                <a:path w="223892" h="208205" extrusionOk="0">
                  <a:moveTo>
                    <a:pt x="118680" y="0"/>
                  </a:moveTo>
                  <a:cubicBezTo>
                    <a:pt x="115987" y="0"/>
                    <a:pt x="113245" y="117"/>
                    <a:pt x="110461" y="368"/>
                  </a:cubicBezTo>
                  <a:cubicBezTo>
                    <a:pt x="67318" y="4246"/>
                    <a:pt x="55200" y="25089"/>
                    <a:pt x="41627" y="47872"/>
                  </a:cubicBezTo>
                  <a:cubicBezTo>
                    <a:pt x="30944" y="65804"/>
                    <a:pt x="25477" y="86906"/>
                    <a:pt x="18740" y="106507"/>
                  </a:cubicBezTo>
                  <a:cubicBezTo>
                    <a:pt x="12574" y="124454"/>
                    <a:pt x="1" y="142157"/>
                    <a:pt x="1861" y="161949"/>
                  </a:cubicBezTo>
                  <a:cubicBezTo>
                    <a:pt x="4214" y="186980"/>
                    <a:pt x="28839" y="203287"/>
                    <a:pt x="51777" y="207322"/>
                  </a:cubicBezTo>
                  <a:cubicBezTo>
                    <a:pt x="55202" y="207924"/>
                    <a:pt x="58484" y="208205"/>
                    <a:pt x="61645" y="208205"/>
                  </a:cubicBezTo>
                  <a:cubicBezTo>
                    <a:pt x="88027" y="208205"/>
                    <a:pt x="105935" y="188663"/>
                    <a:pt x="127504" y="173717"/>
                  </a:cubicBezTo>
                  <a:lnTo>
                    <a:pt x="127640" y="173622"/>
                  </a:lnTo>
                  <a:cubicBezTo>
                    <a:pt x="131136" y="171212"/>
                    <a:pt x="134752" y="168970"/>
                    <a:pt x="138576" y="167119"/>
                  </a:cubicBezTo>
                  <a:cubicBezTo>
                    <a:pt x="168631" y="152577"/>
                    <a:pt x="199655" y="165180"/>
                    <a:pt x="211773" y="130764"/>
                  </a:cubicBezTo>
                  <a:cubicBezTo>
                    <a:pt x="223892" y="96347"/>
                    <a:pt x="208380" y="48357"/>
                    <a:pt x="186567" y="24605"/>
                  </a:cubicBezTo>
                  <a:cubicBezTo>
                    <a:pt x="186567" y="24605"/>
                    <a:pt x="157721" y="0"/>
                    <a:pt x="11868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2"/>
            <p:cNvSpPr/>
            <p:nvPr/>
          </p:nvSpPr>
          <p:spPr>
            <a:xfrm>
              <a:off x="4160650" y="3225725"/>
              <a:ext cx="1723500" cy="1730375"/>
            </a:xfrm>
            <a:custGeom>
              <a:avLst/>
              <a:gdLst/>
              <a:ahLst/>
              <a:cxnLst/>
              <a:rect l="l" t="t" r="r" b="b"/>
              <a:pathLst>
                <a:path w="68940" h="69215" extrusionOk="0">
                  <a:moveTo>
                    <a:pt x="33270" y="1"/>
                  </a:moveTo>
                  <a:cubicBezTo>
                    <a:pt x="31338" y="1"/>
                    <a:pt x="29645" y="504"/>
                    <a:pt x="28372" y="1268"/>
                  </a:cubicBezTo>
                  <a:cubicBezTo>
                    <a:pt x="25132" y="3213"/>
                    <a:pt x="20207" y="3731"/>
                    <a:pt x="20207" y="3731"/>
                  </a:cubicBezTo>
                  <a:cubicBezTo>
                    <a:pt x="20207" y="3731"/>
                    <a:pt x="17096" y="4250"/>
                    <a:pt x="12819" y="4250"/>
                  </a:cubicBezTo>
                  <a:cubicBezTo>
                    <a:pt x="8540" y="4250"/>
                    <a:pt x="765" y="4639"/>
                    <a:pt x="376" y="12675"/>
                  </a:cubicBezTo>
                  <a:cubicBezTo>
                    <a:pt x="0" y="20452"/>
                    <a:pt x="6421" y="22402"/>
                    <a:pt x="10360" y="22402"/>
                  </a:cubicBezTo>
                  <a:cubicBezTo>
                    <a:pt x="10491" y="22402"/>
                    <a:pt x="10619" y="22399"/>
                    <a:pt x="10744" y="22395"/>
                  </a:cubicBezTo>
                  <a:cubicBezTo>
                    <a:pt x="14633" y="22266"/>
                    <a:pt x="16836" y="21100"/>
                    <a:pt x="16837" y="21100"/>
                  </a:cubicBezTo>
                  <a:lnTo>
                    <a:pt x="16837" y="21100"/>
                  </a:lnTo>
                  <a:cubicBezTo>
                    <a:pt x="16837" y="21100"/>
                    <a:pt x="19170" y="32765"/>
                    <a:pt x="14763" y="38856"/>
                  </a:cubicBezTo>
                  <a:cubicBezTo>
                    <a:pt x="10356" y="44948"/>
                    <a:pt x="5042" y="47669"/>
                    <a:pt x="3487" y="54927"/>
                  </a:cubicBezTo>
                  <a:cubicBezTo>
                    <a:pt x="1931" y="62186"/>
                    <a:pt x="2839" y="64388"/>
                    <a:pt x="2839" y="64388"/>
                  </a:cubicBezTo>
                  <a:cubicBezTo>
                    <a:pt x="2839" y="64388"/>
                    <a:pt x="15295" y="69215"/>
                    <a:pt x="27536" y="69215"/>
                  </a:cubicBezTo>
                  <a:cubicBezTo>
                    <a:pt x="31090" y="69215"/>
                    <a:pt x="34625" y="68808"/>
                    <a:pt x="37833" y="67758"/>
                  </a:cubicBezTo>
                  <a:cubicBezTo>
                    <a:pt x="52091" y="63091"/>
                    <a:pt x="53646" y="64518"/>
                    <a:pt x="61293" y="53242"/>
                  </a:cubicBezTo>
                  <a:cubicBezTo>
                    <a:pt x="68940" y="41965"/>
                    <a:pt x="60386" y="38856"/>
                    <a:pt x="55461" y="34318"/>
                  </a:cubicBezTo>
                  <a:cubicBezTo>
                    <a:pt x="50535" y="29782"/>
                    <a:pt x="44444" y="25375"/>
                    <a:pt x="45998" y="19025"/>
                  </a:cubicBezTo>
                  <a:cubicBezTo>
                    <a:pt x="47554" y="12674"/>
                    <a:pt x="48980" y="9952"/>
                    <a:pt x="43277" y="4508"/>
                  </a:cubicBezTo>
                  <a:cubicBezTo>
                    <a:pt x="39815" y="1204"/>
                    <a:pt x="36257" y="1"/>
                    <a:pt x="3327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2"/>
            <p:cNvSpPr/>
            <p:nvPr/>
          </p:nvSpPr>
          <p:spPr>
            <a:xfrm>
              <a:off x="4159325" y="3218675"/>
              <a:ext cx="1702075" cy="1744250"/>
            </a:xfrm>
            <a:custGeom>
              <a:avLst/>
              <a:gdLst/>
              <a:ahLst/>
              <a:cxnLst/>
              <a:rect l="l" t="t" r="r" b="b"/>
              <a:pathLst>
                <a:path w="68083" h="69770" extrusionOk="0">
                  <a:moveTo>
                    <a:pt x="33285" y="572"/>
                  </a:moveTo>
                  <a:cubicBezTo>
                    <a:pt x="36295" y="572"/>
                    <a:pt x="39816" y="1834"/>
                    <a:pt x="43131" y="4999"/>
                  </a:cubicBezTo>
                  <a:cubicBezTo>
                    <a:pt x="48184" y="9821"/>
                    <a:pt x="47520" y="12405"/>
                    <a:pt x="46198" y="17555"/>
                  </a:cubicBezTo>
                  <a:cubicBezTo>
                    <a:pt x="46061" y="18089"/>
                    <a:pt x="45917" y="18648"/>
                    <a:pt x="45773" y="19239"/>
                  </a:cubicBezTo>
                  <a:cubicBezTo>
                    <a:pt x="44360" y="25010"/>
                    <a:pt x="49030" y="29179"/>
                    <a:pt x="53548" y="33214"/>
                  </a:cubicBezTo>
                  <a:cubicBezTo>
                    <a:pt x="54144" y="33748"/>
                    <a:pt x="54740" y="34279"/>
                    <a:pt x="55318" y="34812"/>
                  </a:cubicBezTo>
                  <a:cubicBezTo>
                    <a:pt x="56164" y="35591"/>
                    <a:pt x="57129" y="36339"/>
                    <a:pt x="58062" y="37062"/>
                  </a:cubicBezTo>
                  <a:cubicBezTo>
                    <a:pt x="62608" y="40584"/>
                    <a:pt x="67306" y="44224"/>
                    <a:pt x="61108" y="53364"/>
                  </a:cubicBezTo>
                  <a:cubicBezTo>
                    <a:pt x="54849" y="62595"/>
                    <a:pt x="52802" y="63207"/>
                    <a:pt x="44187" y="65786"/>
                  </a:cubicBezTo>
                  <a:cubicBezTo>
                    <a:pt x="42355" y="66335"/>
                    <a:pt x="40280" y="66956"/>
                    <a:pt x="37797" y="67769"/>
                  </a:cubicBezTo>
                  <a:cubicBezTo>
                    <a:pt x="34644" y="68800"/>
                    <a:pt x="31156" y="69201"/>
                    <a:pt x="27641" y="69201"/>
                  </a:cubicBezTo>
                  <a:cubicBezTo>
                    <a:pt x="16198" y="69201"/>
                    <a:pt x="4475" y="64957"/>
                    <a:pt x="3123" y="64453"/>
                  </a:cubicBezTo>
                  <a:cubicBezTo>
                    <a:pt x="2980" y="63924"/>
                    <a:pt x="2497" y="61440"/>
                    <a:pt x="3820" y="55269"/>
                  </a:cubicBezTo>
                  <a:cubicBezTo>
                    <a:pt x="4832" y="50540"/>
                    <a:pt x="7427" y="47812"/>
                    <a:pt x="10431" y="44655"/>
                  </a:cubicBezTo>
                  <a:cubicBezTo>
                    <a:pt x="11964" y="43043"/>
                    <a:pt x="13550" y="41376"/>
                    <a:pt x="15048" y="39305"/>
                  </a:cubicBezTo>
                  <a:cubicBezTo>
                    <a:pt x="19476" y="33183"/>
                    <a:pt x="17267" y="21806"/>
                    <a:pt x="17171" y="21325"/>
                  </a:cubicBezTo>
                  <a:cubicBezTo>
                    <a:pt x="17142" y="21185"/>
                    <a:pt x="17020" y="21094"/>
                    <a:pt x="16889" y="21094"/>
                  </a:cubicBezTo>
                  <a:cubicBezTo>
                    <a:pt x="16845" y="21094"/>
                    <a:pt x="16799" y="21105"/>
                    <a:pt x="16755" y="21128"/>
                  </a:cubicBezTo>
                  <a:cubicBezTo>
                    <a:pt x="16735" y="21140"/>
                    <a:pt x="14567" y="22264"/>
                    <a:pt x="10788" y="22390"/>
                  </a:cubicBezTo>
                  <a:cubicBezTo>
                    <a:pt x="10658" y="22395"/>
                    <a:pt x="10524" y="22397"/>
                    <a:pt x="10389" y="22397"/>
                  </a:cubicBezTo>
                  <a:cubicBezTo>
                    <a:pt x="8027" y="22397"/>
                    <a:pt x="4946" y="21666"/>
                    <a:pt x="2927" y="19618"/>
                  </a:cubicBezTo>
                  <a:cubicBezTo>
                    <a:pt x="1325" y="17992"/>
                    <a:pt x="581" y="15754"/>
                    <a:pt x="715" y="12971"/>
                  </a:cubicBezTo>
                  <a:cubicBezTo>
                    <a:pt x="1064" y="5745"/>
                    <a:pt x="7395" y="4818"/>
                    <a:pt x="12871" y="4818"/>
                  </a:cubicBezTo>
                  <a:cubicBezTo>
                    <a:pt x="17012" y="4818"/>
                    <a:pt x="20109" y="4328"/>
                    <a:pt x="20297" y="4298"/>
                  </a:cubicBezTo>
                  <a:cubicBezTo>
                    <a:pt x="20597" y="4265"/>
                    <a:pt x="25350" y="3730"/>
                    <a:pt x="28571" y="1796"/>
                  </a:cubicBezTo>
                  <a:cubicBezTo>
                    <a:pt x="29855" y="1026"/>
                    <a:pt x="31478" y="572"/>
                    <a:pt x="33285" y="572"/>
                  </a:cubicBezTo>
                  <a:close/>
                  <a:moveTo>
                    <a:pt x="33287" y="1"/>
                  </a:moveTo>
                  <a:cubicBezTo>
                    <a:pt x="31370" y="1"/>
                    <a:pt x="29644" y="486"/>
                    <a:pt x="28278" y="1306"/>
                  </a:cubicBezTo>
                  <a:cubicBezTo>
                    <a:pt x="25130" y="3194"/>
                    <a:pt x="20278" y="3724"/>
                    <a:pt x="20230" y="3728"/>
                  </a:cubicBezTo>
                  <a:cubicBezTo>
                    <a:pt x="20224" y="3730"/>
                    <a:pt x="20218" y="3730"/>
                    <a:pt x="20212" y="3731"/>
                  </a:cubicBezTo>
                  <a:cubicBezTo>
                    <a:pt x="20182" y="3735"/>
                    <a:pt x="17077" y="4246"/>
                    <a:pt x="12872" y="4246"/>
                  </a:cubicBezTo>
                  <a:cubicBezTo>
                    <a:pt x="9505" y="4246"/>
                    <a:pt x="565" y="4246"/>
                    <a:pt x="144" y="12943"/>
                  </a:cubicBezTo>
                  <a:cubicBezTo>
                    <a:pt x="0" y="15893"/>
                    <a:pt x="801" y="18275"/>
                    <a:pt x="2520" y="20020"/>
                  </a:cubicBezTo>
                  <a:cubicBezTo>
                    <a:pt x="4677" y="22209"/>
                    <a:pt x="7952" y="22969"/>
                    <a:pt x="10443" y="22969"/>
                  </a:cubicBezTo>
                  <a:cubicBezTo>
                    <a:pt x="10566" y="22969"/>
                    <a:pt x="10688" y="22967"/>
                    <a:pt x="10808" y="22963"/>
                  </a:cubicBezTo>
                  <a:cubicBezTo>
                    <a:pt x="13876" y="22860"/>
                    <a:pt x="15899" y="22130"/>
                    <a:pt x="16674" y="21797"/>
                  </a:cubicBezTo>
                  <a:lnTo>
                    <a:pt x="16674" y="21797"/>
                  </a:lnTo>
                  <a:cubicBezTo>
                    <a:pt x="17015" y="23799"/>
                    <a:pt x="18439" y="33640"/>
                    <a:pt x="14584" y="38970"/>
                  </a:cubicBezTo>
                  <a:cubicBezTo>
                    <a:pt x="13108" y="41009"/>
                    <a:pt x="11537" y="42662"/>
                    <a:pt x="10015" y="44259"/>
                  </a:cubicBezTo>
                  <a:cubicBezTo>
                    <a:pt x="7080" y="47346"/>
                    <a:pt x="4306" y="50261"/>
                    <a:pt x="3259" y="55149"/>
                  </a:cubicBezTo>
                  <a:cubicBezTo>
                    <a:pt x="1703" y="62411"/>
                    <a:pt x="2588" y="64687"/>
                    <a:pt x="2627" y="64780"/>
                  </a:cubicBezTo>
                  <a:cubicBezTo>
                    <a:pt x="2656" y="64853"/>
                    <a:pt x="2715" y="64910"/>
                    <a:pt x="2788" y="64938"/>
                  </a:cubicBezTo>
                  <a:cubicBezTo>
                    <a:pt x="2949" y="65000"/>
                    <a:pt x="15438" y="69770"/>
                    <a:pt x="27655" y="69770"/>
                  </a:cubicBezTo>
                  <a:cubicBezTo>
                    <a:pt x="31221" y="69770"/>
                    <a:pt x="34768" y="69363"/>
                    <a:pt x="37974" y="68312"/>
                  </a:cubicBezTo>
                  <a:cubicBezTo>
                    <a:pt x="40451" y="67502"/>
                    <a:pt x="42523" y="66882"/>
                    <a:pt x="44352" y="66334"/>
                  </a:cubicBezTo>
                  <a:cubicBezTo>
                    <a:pt x="52908" y="63773"/>
                    <a:pt x="55208" y="63084"/>
                    <a:pt x="61583" y="53684"/>
                  </a:cubicBezTo>
                  <a:cubicBezTo>
                    <a:pt x="68082" y="44100"/>
                    <a:pt x="62946" y="40121"/>
                    <a:pt x="58414" y="36609"/>
                  </a:cubicBezTo>
                  <a:cubicBezTo>
                    <a:pt x="57490" y="35894"/>
                    <a:pt x="56534" y="35152"/>
                    <a:pt x="55707" y="34390"/>
                  </a:cubicBezTo>
                  <a:cubicBezTo>
                    <a:pt x="55126" y="33855"/>
                    <a:pt x="54528" y="33322"/>
                    <a:pt x="53930" y="32786"/>
                  </a:cubicBezTo>
                  <a:cubicBezTo>
                    <a:pt x="49538" y="28866"/>
                    <a:pt x="44999" y="24811"/>
                    <a:pt x="46329" y="19375"/>
                  </a:cubicBezTo>
                  <a:cubicBezTo>
                    <a:pt x="46474" y="18787"/>
                    <a:pt x="46617" y="18229"/>
                    <a:pt x="46754" y="17698"/>
                  </a:cubicBezTo>
                  <a:cubicBezTo>
                    <a:pt x="48088" y="12501"/>
                    <a:pt x="48822" y="9638"/>
                    <a:pt x="43528" y="4585"/>
                  </a:cubicBezTo>
                  <a:cubicBezTo>
                    <a:pt x="40096" y="1308"/>
                    <a:pt x="36434" y="1"/>
                    <a:pt x="33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2"/>
            <p:cNvSpPr/>
            <p:nvPr/>
          </p:nvSpPr>
          <p:spPr>
            <a:xfrm>
              <a:off x="4306150" y="3395675"/>
              <a:ext cx="669825" cy="253200"/>
            </a:xfrm>
            <a:custGeom>
              <a:avLst/>
              <a:gdLst/>
              <a:ahLst/>
              <a:cxnLst/>
              <a:rect l="l" t="t" r="r" b="b"/>
              <a:pathLst>
                <a:path w="26793" h="10128" extrusionOk="0">
                  <a:moveTo>
                    <a:pt x="26473" y="0"/>
                  </a:moveTo>
                  <a:cubicBezTo>
                    <a:pt x="26394" y="0"/>
                    <a:pt x="26316" y="33"/>
                    <a:pt x="26259" y="97"/>
                  </a:cubicBezTo>
                  <a:cubicBezTo>
                    <a:pt x="26231" y="127"/>
                    <a:pt x="23469" y="3223"/>
                    <a:pt x="18259" y="7062"/>
                  </a:cubicBezTo>
                  <a:cubicBezTo>
                    <a:pt x="16022" y="8709"/>
                    <a:pt x="13872" y="9535"/>
                    <a:pt x="11693" y="9535"/>
                  </a:cubicBezTo>
                  <a:cubicBezTo>
                    <a:pt x="9347" y="9535"/>
                    <a:pt x="6966" y="8577"/>
                    <a:pt x="4406" y="6658"/>
                  </a:cubicBezTo>
                  <a:cubicBezTo>
                    <a:pt x="3151" y="5718"/>
                    <a:pt x="1924" y="5245"/>
                    <a:pt x="756" y="5245"/>
                  </a:cubicBezTo>
                  <a:cubicBezTo>
                    <a:pt x="593" y="5245"/>
                    <a:pt x="431" y="5255"/>
                    <a:pt x="270" y="5273"/>
                  </a:cubicBezTo>
                  <a:cubicBezTo>
                    <a:pt x="113" y="5292"/>
                    <a:pt x="1" y="5434"/>
                    <a:pt x="19" y="5591"/>
                  </a:cubicBezTo>
                  <a:cubicBezTo>
                    <a:pt x="38" y="5737"/>
                    <a:pt x="162" y="5845"/>
                    <a:pt x="307" y="5845"/>
                  </a:cubicBezTo>
                  <a:cubicBezTo>
                    <a:pt x="317" y="5845"/>
                    <a:pt x="327" y="5845"/>
                    <a:pt x="337" y="5843"/>
                  </a:cubicBezTo>
                  <a:cubicBezTo>
                    <a:pt x="477" y="5827"/>
                    <a:pt x="619" y="5819"/>
                    <a:pt x="761" y="5819"/>
                  </a:cubicBezTo>
                  <a:cubicBezTo>
                    <a:pt x="1805" y="5819"/>
                    <a:pt x="2913" y="6255"/>
                    <a:pt x="4062" y="7117"/>
                  </a:cubicBezTo>
                  <a:cubicBezTo>
                    <a:pt x="6741" y="9126"/>
                    <a:pt x="9233" y="10127"/>
                    <a:pt x="11692" y="10127"/>
                  </a:cubicBezTo>
                  <a:cubicBezTo>
                    <a:pt x="13983" y="10127"/>
                    <a:pt x="16245" y="9257"/>
                    <a:pt x="18598" y="7523"/>
                  </a:cubicBezTo>
                  <a:cubicBezTo>
                    <a:pt x="23863" y="3644"/>
                    <a:pt x="26660" y="507"/>
                    <a:pt x="26687" y="475"/>
                  </a:cubicBezTo>
                  <a:cubicBezTo>
                    <a:pt x="26792" y="357"/>
                    <a:pt x="26780" y="177"/>
                    <a:pt x="26662" y="72"/>
                  </a:cubicBezTo>
                  <a:cubicBezTo>
                    <a:pt x="26608" y="24"/>
                    <a:pt x="26541" y="0"/>
                    <a:pt x="26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2"/>
            <p:cNvSpPr/>
            <p:nvPr/>
          </p:nvSpPr>
          <p:spPr>
            <a:xfrm>
              <a:off x="4229475" y="3544550"/>
              <a:ext cx="47075" cy="44450"/>
            </a:xfrm>
            <a:custGeom>
              <a:avLst/>
              <a:gdLst/>
              <a:ahLst/>
              <a:cxnLst/>
              <a:rect l="l" t="t" r="r" b="b"/>
              <a:pathLst>
                <a:path w="1883" h="1778" extrusionOk="0">
                  <a:moveTo>
                    <a:pt x="1560" y="1"/>
                  </a:moveTo>
                  <a:cubicBezTo>
                    <a:pt x="1508" y="1"/>
                    <a:pt x="1455" y="15"/>
                    <a:pt x="1407" y="45"/>
                  </a:cubicBezTo>
                  <a:cubicBezTo>
                    <a:pt x="554" y="616"/>
                    <a:pt x="105" y="1307"/>
                    <a:pt x="86" y="1336"/>
                  </a:cubicBezTo>
                  <a:cubicBezTo>
                    <a:pt x="1" y="1469"/>
                    <a:pt x="40" y="1646"/>
                    <a:pt x="173" y="1731"/>
                  </a:cubicBezTo>
                  <a:cubicBezTo>
                    <a:pt x="218" y="1761"/>
                    <a:pt x="273" y="1777"/>
                    <a:pt x="327" y="1778"/>
                  </a:cubicBezTo>
                  <a:cubicBezTo>
                    <a:pt x="424" y="1777"/>
                    <a:pt x="514" y="1728"/>
                    <a:pt x="566" y="1646"/>
                  </a:cubicBezTo>
                  <a:cubicBezTo>
                    <a:pt x="571" y="1640"/>
                    <a:pt x="976" y="1022"/>
                    <a:pt x="1726" y="520"/>
                  </a:cubicBezTo>
                  <a:cubicBezTo>
                    <a:pt x="1852" y="430"/>
                    <a:pt x="1883" y="256"/>
                    <a:pt x="1797" y="128"/>
                  </a:cubicBezTo>
                  <a:cubicBezTo>
                    <a:pt x="1743" y="46"/>
                    <a:pt x="1652" y="1"/>
                    <a:pt x="1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2"/>
            <p:cNvSpPr/>
            <p:nvPr/>
          </p:nvSpPr>
          <p:spPr>
            <a:xfrm>
              <a:off x="5359875" y="4651200"/>
              <a:ext cx="73300" cy="53725"/>
            </a:xfrm>
            <a:custGeom>
              <a:avLst/>
              <a:gdLst/>
              <a:ahLst/>
              <a:cxnLst/>
              <a:rect l="l" t="t" r="r" b="b"/>
              <a:pathLst>
                <a:path w="2932" h="2149" extrusionOk="0">
                  <a:moveTo>
                    <a:pt x="2614" y="1"/>
                  </a:moveTo>
                  <a:cubicBezTo>
                    <a:pt x="2539" y="1"/>
                    <a:pt x="2465" y="30"/>
                    <a:pt x="2409" y="88"/>
                  </a:cubicBezTo>
                  <a:cubicBezTo>
                    <a:pt x="1740" y="809"/>
                    <a:pt x="1000" y="1315"/>
                    <a:pt x="211" y="1592"/>
                  </a:cubicBezTo>
                  <a:cubicBezTo>
                    <a:pt x="79" y="1637"/>
                    <a:pt x="1" y="1772"/>
                    <a:pt x="24" y="1910"/>
                  </a:cubicBezTo>
                  <a:cubicBezTo>
                    <a:pt x="47" y="2048"/>
                    <a:pt x="166" y="2148"/>
                    <a:pt x="306" y="2148"/>
                  </a:cubicBezTo>
                  <a:cubicBezTo>
                    <a:pt x="339" y="2148"/>
                    <a:pt x="370" y="2142"/>
                    <a:pt x="401" y="2131"/>
                  </a:cubicBezTo>
                  <a:cubicBezTo>
                    <a:pt x="1279" y="1824"/>
                    <a:pt x="2096" y="1267"/>
                    <a:pt x="2828" y="477"/>
                  </a:cubicBezTo>
                  <a:cubicBezTo>
                    <a:pt x="2931" y="361"/>
                    <a:pt x="2922" y="183"/>
                    <a:pt x="2809" y="77"/>
                  </a:cubicBezTo>
                  <a:cubicBezTo>
                    <a:pt x="2754" y="26"/>
                    <a:pt x="2684" y="1"/>
                    <a:pt x="2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2"/>
            <p:cNvSpPr/>
            <p:nvPr/>
          </p:nvSpPr>
          <p:spPr>
            <a:xfrm>
              <a:off x="4906300" y="3560700"/>
              <a:ext cx="617675" cy="1002575"/>
            </a:xfrm>
            <a:custGeom>
              <a:avLst/>
              <a:gdLst/>
              <a:ahLst/>
              <a:cxnLst/>
              <a:rect l="l" t="t" r="r" b="b"/>
              <a:pathLst>
                <a:path w="24707" h="40103" extrusionOk="0">
                  <a:moveTo>
                    <a:pt x="3663" y="1"/>
                  </a:moveTo>
                  <a:cubicBezTo>
                    <a:pt x="3576" y="1"/>
                    <a:pt x="3490" y="40"/>
                    <a:pt x="3434" y="115"/>
                  </a:cubicBezTo>
                  <a:cubicBezTo>
                    <a:pt x="3293" y="303"/>
                    <a:pt x="0" y="4776"/>
                    <a:pt x="2298" y="8798"/>
                  </a:cubicBezTo>
                  <a:cubicBezTo>
                    <a:pt x="3277" y="10509"/>
                    <a:pt x="5229" y="11576"/>
                    <a:pt x="7702" y="12926"/>
                  </a:cubicBezTo>
                  <a:cubicBezTo>
                    <a:pt x="11101" y="14783"/>
                    <a:pt x="15331" y="17093"/>
                    <a:pt x="19340" y="22223"/>
                  </a:cubicBezTo>
                  <a:cubicBezTo>
                    <a:pt x="24056" y="28260"/>
                    <a:pt x="24119" y="35427"/>
                    <a:pt x="22741" y="39729"/>
                  </a:cubicBezTo>
                  <a:cubicBezTo>
                    <a:pt x="22693" y="39881"/>
                    <a:pt x="22776" y="40042"/>
                    <a:pt x="22926" y="40090"/>
                  </a:cubicBezTo>
                  <a:cubicBezTo>
                    <a:pt x="22954" y="40098"/>
                    <a:pt x="22984" y="40103"/>
                    <a:pt x="23013" y="40103"/>
                  </a:cubicBezTo>
                  <a:cubicBezTo>
                    <a:pt x="23014" y="40103"/>
                    <a:pt x="23015" y="40103"/>
                    <a:pt x="23016" y="40103"/>
                  </a:cubicBezTo>
                  <a:cubicBezTo>
                    <a:pt x="23140" y="40103"/>
                    <a:pt x="23249" y="40022"/>
                    <a:pt x="23287" y="39904"/>
                  </a:cubicBezTo>
                  <a:cubicBezTo>
                    <a:pt x="24707" y="35467"/>
                    <a:pt x="24644" y="28083"/>
                    <a:pt x="19790" y="21870"/>
                  </a:cubicBezTo>
                  <a:cubicBezTo>
                    <a:pt x="15710" y="16647"/>
                    <a:pt x="11422" y="14305"/>
                    <a:pt x="7976" y="12424"/>
                  </a:cubicBezTo>
                  <a:cubicBezTo>
                    <a:pt x="5583" y="11117"/>
                    <a:pt x="3693" y="10085"/>
                    <a:pt x="2796" y="8514"/>
                  </a:cubicBezTo>
                  <a:cubicBezTo>
                    <a:pt x="685" y="4821"/>
                    <a:pt x="3860" y="502"/>
                    <a:pt x="3892" y="458"/>
                  </a:cubicBezTo>
                  <a:cubicBezTo>
                    <a:pt x="3987" y="332"/>
                    <a:pt x="3961" y="153"/>
                    <a:pt x="3835" y="58"/>
                  </a:cubicBezTo>
                  <a:cubicBezTo>
                    <a:pt x="3783" y="19"/>
                    <a:pt x="3723" y="1"/>
                    <a:pt x="3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2"/>
            <p:cNvSpPr/>
            <p:nvPr/>
          </p:nvSpPr>
          <p:spPr>
            <a:xfrm>
              <a:off x="5408175" y="4048900"/>
              <a:ext cx="329375" cy="530475"/>
            </a:xfrm>
            <a:custGeom>
              <a:avLst/>
              <a:gdLst/>
              <a:ahLst/>
              <a:cxnLst/>
              <a:rect l="l" t="t" r="r" b="b"/>
              <a:pathLst>
                <a:path w="13175" h="21219" extrusionOk="0">
                  <a:moveTo>
                    <a:pt x="327" y="1"/>
                  </a:moveTo>
                  <a:cubicBezTo>
                    <a:pt x="235" y="1"/>
                    <a:pt x="146" y="44"/>
                    <a:pt x="90" y="124"/>
                  </a:cubicBezTo>
                  <a:cubicBezTo>
                    <a:pt x="1" y="255"/>
                    <a:pt x="33" y="433"/>
                    <a:pt x="164" y="524"/>
                  </a:cubicBezTo>
                  <a:cubicBezTo>
                    <a:pt x="288" y="608"/>
                    <a:pt x="12481" y="9188"/>
                    <a:pt x="8148" y="20832"/>
                  </a:cubicBezTo>
                  <a:cubicBezTo>
                    <a:pt x="8093" y="20980"/>
                    <a:pt x="8169" y="21144"/>
                    <a:pt x="8317" y="21200"/>
                  </a:cubicBezTo>
                  <a:cubicBezTo>
                    <a:pt x="8349" y="21212"/>
                    <a:pt x="8383" y="21218"/>
                    <a:pt x="8417" y="21218"/>
                  </a:cubicBezTo>
                  <a:cubicBezTo>
                    <a:pt x="8536" y="21218"/>
                    <a:pt x="8643" y="21144"/>
                    <a:pt x="8686" y="21032"/>
                  </a:cubicBezTo>
                  <a:cubicBezTo>
                    <a:pt x="13174" y="8967"/>
                    <a:pt x="616" y="139"/>
                    <a:pt x="489" y="52"/>
                  </a:cubicBezTo>
                  <a:cubicBezTo>
                    <a:pt x="439" y="17"/>
                    <a:pt x="383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2"/>
            <p:cNvSpPr/>
            <p:nvPr/>
          </p:nvSpPr>
          <p:spPr>
            <a:xfrm>
              <a:off x="4085800" y="4414050"/>
              <a:ext cx="1354450" cy="551475"/>
            </a:xfrm>
            <a:custGeom>
              <a:avLst/>
              <a:gdLst/>
              <a:ahLst/>
              <a:cxnLst/>
              <a:rect l="l" t="t" r="r" b="b"/>
              <a:pathLst>
                <a:path w="54178" h="22059" extrusionOk="0">
                  <a:moveTo>
                    <a:pt x="27423" y="1"/>
                  </a:moveTo>
                  <a:cubicBezTo>
                    <a:pt x="24967" y="1"/>
                    <a:pt x="21935" y="776"/>
                    <a:pt x="18276" y="2988"/>
                  </a:cubicBezTo>
                  <a:cubicBezTo>
                    <a:pt x="12054" y="6746"/>
                    <a:pt x="0" y="9209"/>
                    <a:pt x="0" y="9209"/>
                  </a:cubicBezTo>
                  <a:cubicBezTo>
                    <a:pt x="0" y="9209"/>
                    <a:pt x="1427" y="13227"/>
                    <a:pt x="5704" y="16207"/>
                  </a:cubicBezTo>
                  <a:cubicBezTo>
                    <a:pt x="9981" y="19189"/>
                    <a:pt x="17757" y="21651"/>
                    <a:pt x="33311" y="22041"/>
                  </a:cubicBezTo>
                  <a:cubicBezTo>
                    <a:pt x="33782" y="22052"/>
                    <a:pt x="34244" y="22058"/>
                    <a:pt x="34696" y="22058"/>
                  </a:cubicBezTo>
                  <a:cubicBezTo>
                    <a:pt x="49181" y="22058"/>
                    <a:pt x="54178" y="16207"/>
                    <a:pt x="54178" y="16207"/>
                  </a:cubicBezTo>
                  <a:lnTo>
                    <a:pt x="49253" y="14264"/>
                  </a:lnTo>
                  <a:cubicBezTo>
                    <a:pt x="44327" y="12319"/>
                    <a:pt x="34606" y="2210"/>
                    <a:pt x="31755" y="914"/>
                  </a:cubicBezTo>
                  <a:cubicBezTo>
                    <a:pt x="30581" y="381"/>
                    <a:pt x="29143" y="1"/>
                    <a:pt x="27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2"/>
            <p:cNvSpPr/>
            <p:nvPr/>
          </p:nvSpPr>
          <p:spPr>
            <a:xfrm>
              <a:off x="4077575" y="4407200"/>
              <a:ext cx="1371300" cy="565475"/>
            </a:xfrm>
            <a:custGeom>
              <a:avLst/>
              <a:gdLst/>
              <a:ahLst/>
              <a:cxnLst/>
              <a:rect l="l" t="t" r="r" b="b"/>
              <a:pathLst>
                <a:path w="54852" h="22619" extrusionOk="0">
                  <a:moveTo>
                    <a:pt x="27738" y="550"/>
                  </a:moveTo>
                  <a:cubicBezTo>
                    <a:pt x="29236" y="550"/>
                    <a:pt x="30647" y="849"/>
                    <a:pt x="31966" y="1449"/>
                  </a:cubicBezTo>
                  <a:cubicBezTo>
                    <a:pt x="33113" y="1971"/>
                    <a:pt x="35458" y="4009"/>
                    <a:pt x="38175" y="6369"/>
                  </a:cubicBezTo>
                  <a:cubicBezTo>
                    <a:pt x="42101" y="9782"/>
                    <a:pt x="46553" y="13649"/>
                    <a:pt x="49476" y="14804"/>
                  </a:cubicBezTo>
                  <a:lnTo>
                    <a:pt x="53996" y="16588"/>
                  </a:lnTo>
                  <a:cubicBezTo>
                    <a:pt x="52741" y="17760"/>
                    <a:pt x="47297" y="22045"/>
                    <a:pt x="35014" y="22045"/>
                  </a:cubicBezTo>
                  <a:cubicBezTo>
                    <a:pt x="34567" y="22045"/>
                    <a:pt x="34112" y="22039"/>
                    <a:pt x="33647" y="22028"/>
                  </a:cubicBezTo>
                  <a:cubicBezTo>
                    <a:pt x="20278" y="21693"/>
                    <a:pt x="11298" y="19803"/>
                    <a:pt x="6197" y="16247"/>
                  </a:cubicBezTo>
                  <a:cubicBezTo>
                    <a:pt x="2723" y="13826"/>
                    <a:pt x="1151" y="10674"/>
                    <a:pt x="724" y="9692"/>
                  </a:cubicBezTo>
                  <a:cubicBezTo>
                    <a:pt x="2726" y="9259"/>
                    <a:pt x="13144" y="6895"/>
                    <a:pt x="18753" y="3507"/>
                  </a:cubicBezTo>
                  <a:cubicBezTo>
                    <a:pt x="22012" y="1537"/>
                    <a:pt x="25018" y="550"/>
                    <a:pt x="27738" y="550"/>
                  </a:cubicBezTo>
                  <a:close/>
                  <a:moveTo>
                    <a:pt x="27766" y="1"/>
                  </a:moveTo>
                  <a:cubicBezTo>
                    <a:pt x="25299" y="1"/>
                    <a:pt x="22200" y="754"/>
                    <a:pt x="18455" y="3016"/>
                  </a:cubicBezTo>
                  <a:cubicBezTo>
                    <a:pt x="12349" y="6707"/>
                    <a:pt x="392" y="9178"/>
                    <a:pt x="273" y="9202"/>
                  </a:cubicBezTo>
                  <a:cubicBezTo>
                    <a:pt x="101" y="9237"/>
                    <a:pt x="1" y="9414"/>
                    <a:pt x="59" y="9578"/>
                  </a:cubicBezTo>
                  <a:cubicBezTo>
                    <a:pt x="119" y="9746"/>
                    <a:pt x="1565" y="13718"/>
                    <a:pt x="5868" y="16716"/>
                  </a:cubicBezTo>
                  <a:cubicBezTo>
                    <a:pt x="11065" y="20339"/>
                    <a:pt x="20147" y="22264"/>
                    <a:pt x="33632" y="22600"/>
                  </a:cubicBezTo>
                  <a:cubicBezTo>
                    <a:pt x="34113" y="22612"/>
                    <a:pt x="34583" y="22619"/>
                    <a:pt x="35043" y="22619"/>
                  </a:cubicBezTo>
                  <a:cubicBezTo>
                    <a:pt x="49468" y="22619"/>
                    <a:pt x="54510" y="16918"/>
                    <a:pt x="54724" y="16669"/>
                  </a:cubicBezTo>
                  <a:cubicBezTo>
                    <a:pt x="54851" y="16520"/>
                    <a:pt x="54795" y="16288"/>
                    <a:pt x="54611" y="16217"/>
                  </a:cubicBezTo>
                  <a:lnTo>
                    <a:pt x="49686" y="14272"/>
                  </a:lnTo>
                  <a:cubicBezTo>
                    <a:pt x="46854" y="13153"/>
                    <a:pt x="42249" y="9153"/>
                    <a:pt x="38550" y="5938"/>
                  </a:cubicBezTo>
                  <a:cubicBezTo>
                    <a:pt x="35800" y="3547"/>
                    <a:pt x="33426" y="1483"/>
                    <a:pt x="32202" y="928"/>
                  </a:cubicBezTo>
                  <a:cubicBezTo>
                    <a:pt x="31064" y="411"/>
                    <a:pt x="29588" y="1"/>
                    <a:pt x="27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2"/>
            <p:cNvSpPr/>
            <p:nvPr/>
          </p:nvSpPr>
          <p:spPr>
            <a:xfrm>
              <a:off x="4558875" y="4129050"/>
              <a:ext cx="427725" cy="577025"/>
            </a:xfrm>
            <a:custGeom>
              <a:avLst/>
              <a:gdLst/>
              <a:ahLst/>
              <a:cxnLst/>
              <a:rect l="l" t="t" r="r" b="b"/>
              <a:pathLst>
                <a:path w="17109" h="23081" extrusionOk="0">
                  <a:moveTo>
                    <a:pt x="17109" y="0"/>
                  </a:moveTo>
                  <a:lnTo>
                    <a:pt x="6480" y="5834"/>
                  </a:lnTo>
                  <a:cubicBezTo>
                    <a:pt x="6480" y="5834"/>
                    <a:pt x="5573" y="9463"/>
                    <a:pt x="3241" y="14258"/>
                  </a:cubicBezTo>
                  <a:cubicBezTo>
                    <a:pt x="908" y="19053"/>
                    <a:pt x="1" y="22812"/>
                    <a:pt x="3500" y="23071"/>
                  </a:cubicBezTo>
                  <a:cubicBezTo>
                    <a:pt x="3581" y="23077"/>
                    <a:pt x="3663" y="23080"/>
                    <a:pt x="3745" y="23080"/>
                  </a:cubicBezTo>
                  <a:cubicBezTo>
                    <a:pt x="7231" y="23080"/>
                    <a:pt x="12081" y="17818"/>
                    <a:pt x="13220" y="14906"/>
                  </a:cubicBezTo>
                  <a:cubicBezTo>
                    <a:pt x="14387" y="11925"/>
                    <a:pt x="17109" y="1"/>
                    <a:pt x="17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2"/>
            <p:cNvSpPr/>
            <p:nvPr/>
          </p:nvSpPr>
          <p:spPr>
            <a:xfrm>
              <a:off x="4569950" y="4121875"/>
              <a:ext cx="424725" cy="591350"/>
            </a:xfrm>
            <a:custGeom>
              <a:avLst/>
              <a:gdLst/>
              <a:ahLst/>
              <a:cxnLst/>
              <a:rect l="l" t="t" r="r" b="b"/>
              <a:pathLst>
                <a:path w="16989" h="23654" extrusionOk="0">
                  <a:moveTo>
                    <a:pt x="16243" y="847"/>
                  </a:moveTo>
                  <a:lnTo>
                    <a:pt x="16243" y="847"/>
                  </a:lnTo>
                  <a:cubicBezTo>
                    <a:pt x="15666" y="3336"/>
                    <a:pt x="13504" y="12552"/>
                    <a:pt x="12510" y="15089"/>
                  </a:cubicBezTo>
                  <a:cubicBezTo>
                    <a:pt x="11420" y="17877"/>
                    <a:pt x="6648" y="23081"/>
                    <a:pt x="3304" y="23081"/>
                  </a:cubicBezTo>
                  <a:cubicBezTo>
                    <a:pt x="3228" y="23081"/>
                    <a:pt x="3153" y="23078"/>
                    <a:pt x="3078" y="23073"/>
                  </a:cubicBezTo>
                  <a:cubicBezTo>
                    <a:pt x="2194" y="23008"/>
                    <a:pt x="1612" y="22712"/>
                    <a:pt x="1301" y="22169"/>
                  </a:cubicBezTo>
                  <a:cubicBezTo>
                    <a:pt x="610" y="20969"/>
                    <a:pt x="1184" y="18518"/>
                    <a:pt x="3055" y="14671"/>
                  </a:cubicBezTo>
                  <a:cubicBezTo>
                    <a:pt x="5137" y="10391"/>
                    <a:pt x="6101" y="6988"/>
                    <a:pt x="6284" y="6313"/>
                  </a:cubicBezTo>
                  <a:lnTo>
                    <a:pt x="16243" y="847"/>
                  </a:lnTo>
                  <a:close/>
                  <a:moveTo>
                    <a:pt x="16665" y="1"/>
                  </a:moveTo>
                  <a:cubicBezTo>
                    <a:pt x="16620" y="1"/>
                    <a:pt x="16573" y="12"/>
                    <a:pt x="16528" y="36"/>
                  </a:cubicBezTo>
                  <a:lnTo>
                    <a:pt x="5900" y="5869"/>
                  </a:lnTo>
                  <a:cubicBezTo>
                    <a:pt x="5830" y="5908"/>
                    <a:pt x="5779" y="5974"/>
                    <a:pt x="5760" y="6051"/>
                  </a:cubicBezTo>
                  <a:cubicBezTo>
                    <a:pt x="5750" y="6087"/>
                    <a:pt x="4833" y="9706"/>
                    <a:pt x="2540" y="14420"/>
                  </a:cubicBezTo>
                  <a:cubicBezTo>
                    <a:pt x="553" y="18505"/>
                    <a:pt x="1" y="21060"/>
                    <a:pt x="805" y="22455"/>
                  </a:cubicBezTo>
                  <a:cubicBezTo>
                    <a:pt x="1213" y="23165"/>
                    <a:pt x="1964" y="23565"/>
                    <a:pt x="3035" y="23644"/>
                  </a:cubicBezTo>
                  <a:cubicBezTo>
                    <a:pt x="3123" y="23651"/>
                    <a:pt x="3211" y="23653"/>
                    <a:pt x="3301" y="23653"/>
                  </a:cubicBezTo>
                  <a:cubicBezTo>
                    <a:pt x="6995" y="23653"/>
                    <a:pt x="11919" y="18174"/>
                    <a:pt x="13044" y="15298"/>
                  </a:cubicBezTo>
                  <a:cubicBezTo>
                    <a:pt x="14205" y="12331"/>
                    <a:pt x="16834" y="839"/>
                    <a:pt x="16945" y="352"/>
                  </a:cubicBezTo>
                  <a:cubicBezTo>
                    <a:pt x="16989" y="161"/>
                    <a:pt x="16838" y="1"/>
                    <a:pt x="166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2"/>
            <p:cNvSpPr/>
            <p:nvPr/>
          </p:nvSpPr>
          <p:spPr>
            <a:xfrm>
              <a:off x="4452075" y="3594425"/>
              <a:ext cx="719225" cy="764800"/>
            </a:xfrm>
            <a:custGeom>
              <a:avLst/>
              <a:gdLst/>
              <a:ahLst/>
              <a:cxnLst/>
              <a:rect l="l" t="t" r="r" b="b"/>
              <a:pathLst>
                <a:path w="28769" h="30592" extrusionOk="0">
                  <a:moveTo>
                    <a:pt x="14382" y="0"/>
                  </a:moveTo>
                  <a:cubicBezTo>
                    <a:pt x="14381" y="1"/>
                    <a:pt x="10871" y="3512"/>
                    <a:pt x="6270" y="3512"/>
                  </a:cubicBezTo>
                  <a:cubicBezTo>
                    <a:pt x="4941" y="3512"/>
                    <a:pt x="3521" y="3219"/>
                    <a:pt x="2069" y="2463"/>
                  </a:cubicBezTo>
                  <a:cubicBezTo>
                    <a:pt x="2069" y="2463"/>
                    <a:pt x="514" y="14128"/>
                    <a:pt x="255" y="20608"/>
                  </a:cubicBezTo>
                  <a:cubicBezTo>
                    <a:pt x="0" y="26977"/>
                    <a:pt x="3375" y="30592"/>
                    <a:pt x="6197" y="30592"/>
                  </a:cubicBezTo>
                  <a:cubicBezTo>
                    <a:pt x="6247" y="30592"/>
                    <a:pt x="6297" y="30591"/>
                    <a:pt x="6346" y="30589"/>
                  </a:cubicBezTo>
                  <a:cubicBezTo>
                    <a:pt x="9197" y="30459"/>
                    <a:pt x="21122" y="23460"/>
                    <a:pt x="21251" y="23071"/>
                  </a:cubicBezTo>
                  <a:cubicBezTo>
                    <a:pt x="21381" y="22682"/>
                    <a:pt x="23195" y="21645"/>
                    <a:pt x="23195" y="21645"/>
                  </a:cubicBezTo>
                  <a:cubicBezTo>
                    <a:pt x="23195" y="21645"/>
                    <a:pt x="23451" y="22477"/>
                    <a:pt x="24279" y="22477"/>
                  </a:cubicBezTo>
                  <a:cubicBezTo>
                    <a:pt x="24628" y="22477"/>
                    <a:pt x="25080" y="22328"/>
                    <a:pt x="25658" y="21905"/>
                  </a:cubicBezTo>
                  <a:cubicBezTo>
                    <a:pt x="27603" y="20478"/>
                    <a:pt x="28769" y="14906"/>
                    <a:pt x="28250" y="13350"/>
                  </a:cubicBezTo>
                  <a:cubicBezTo>
                    <a:pt x="27928" y="12382"/>
                    <a:pt x="27605" y="12117"/>
                    <a:pt x="27282" y="12117"/>
                  </a:cubicBezTo>
                  <a:cubicBezTo>
                    <a:pt x="27086" y="12117"/>
                    <a:pt x="26890" y="12215"/>
                    <a:pt x="26694" y="12313"/>
                  </a:cubicBezTo>
                  <a:cubicBezTo>
                    <a:pt x="26219" y="12551"/>
                    <a:pt x="24435" y="13771"/>
                    <a:pt x="22342" y="13771"/>
                  </a:cubicBezTo>
                  <a:cubicBezTo>
                    <a:pt x="22153" y="13771"/>
                    <a:pt x="21962" y="13761"/>
                    <a:pt x="21769" y="13739"/>
                  </a:cubicBezTo>
                  <a:cubicBezTo>
                    <a:pt x="19436" y="13479"/>
                    <a:pt x="15029" y="10888"/>
                    <a:pt x="14511" y="6222"/>
                  </a:cubicBezTo>
                  <a:cubicBezTo>
                    <a:pt x="13993" y="1557"/>
                    <a:pt x="14381" y="0"/>
                    <a:pt x="14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2"/>
            <p:cNvSpPr/>
            <p:nvPr/>
          </p:nvSpPr>
          <p:spPr>
            <a:xfrm>
              <a:off x="4447675" y="3587300"/>
              <a:ext cx="730850" cy="779075"/>
            </a:xfrm>
            <a:custGeom>
              <a:avLst/>
              <a:gdLst/>
              <a:ahLst/>
              <a:cxnLst/>
              <a:rect l="l" t="t" r="r" b="b"/>
              <a:pathLst>
                <a:path w="29234" h="31163" extrusionOk="0">
                  <a:moveTo>
                    <a:pt x="14176" y="1011"/>
                  </a:moveTo>
                  <a:cubicBezTo>
                    <a:pt x="14106" y="1901"/>
                    <a:pt x="14079" y="3618"/>
                    <a:pt x="14404" y="6538"/>
                  </a:cubicBezTo>
                  <a:cubicBezTo>
                    <a:pt x="14949" y="11439"/>
                    <a:pt x="19641" y="14056"/>
                    <a:pt x="21915" y="14309"/>
                  </a:cubicBezTo>
                  <a:cubicBezTo>
                    <a:pt x="22116" y="14331"/>
                    <a:pt x="22315" y="14341"/>
                    <a:pt x="22511" y="14341"/>
                  </a:cubicBezTo>
                  <a:cubicBezTo>
                    <a:pt x="24377" y="14341"/>
                    <a:pt x="25999" y="13421"/>
                    <a:pt x="26729" y="13004"/>
                  </a:cubicBezTo>
                  <a:cubicBezTo>
                    <a:pt x="26843" y="12939"/>
                    <a:pt x="26934" y="12887"/>
                    <a:pt x="27000" y="12855"/>
                  </a:cubicBezTo>
                  <a:cubicBezTo>
                    <a:pt x="27198" y="12755"/>
                    <a:pt x="27342" y="12688"/>
                    <a:pt x="27459" y="12688"/>
                  </a:cubicBezTo>
                  <a:cubicBezTo>
                    <a:pt x="27494" y="12688"/>
                    <a:pt x="27526" y="12694"/>
                    <a:pt x="27556" y="12707"/>
                  </a:cubicBezTo>
                  <a:cubicBezTo>
                    <a:pt x="27694" y="12765"/>
                    <a:pt x="27909" y="12987"/>
                    <a:pt x="28155" y="13726"/>
                  </a:cubicBezTo>
                  <a:cubicBezTo>
                    <a:pt x="28627" y="15142"/>
                    <a:pt x="27534" y="20588"/>
                    <a:pt x="25665" y="21958"/>
                  </a:cubicBezTo>
                  <a:cubicBezTo>
                    <a:pt x="25198" y="22301"/>
                    <a:pt x="24786" y="22475"/>
                    <a:pt x="24452" y="22475"/>
                  </a:cubicBezTo>
                  <a:cubicBezTo>
                    <a:pt x="24364" y="22475"/>
                    <a:pt x="24281" y="22463"/>
                    <a:pt x="24204" y="22439"/>
                  </a:cubicBezTo>
                  <a:cubicBezTo>
                    <a:pt x="23798" y="22306"/>
                    <a:pt x="23646" y="21849"/>
                    <a:pt x="23645" y="21845"/>
                  </a:cubicBezTo>
                  <a:cubicBezTo>
                    <a:pt x="23620" y="21762"/>
                    <a:pt x="23557" y="21696"/>
                    <a:pt x="23476" y="21663"/>
                  </a:cubicBezTo>
                  <a:cubicBezTo>
                    <a:pt x="23442" y="21650"/>
                    <a:pt x="23407" y="21644"/>
                    <a:pt x="23371" y="21644"/>
                  </a:cubicBezTo>
                  <a:cubicBezTo>
                    <a:pt x="23322" y="21644"/>
                    <a:pt x="23273" y="21656"/>
                    <a:pt x="23230" y="21681"/>
                  </a:cubicBezTo>
                  <a:cubicBezTo>
                    <a:pt x="22546" y="22072"/>
                    <a:pt x="21402" y="22773"/>
                    <a:pt x="21180" y="23209"/>
                  </a:cubicBezTo>
                  <a:cubicBezTo>
                    <a:pt x="20380" y="24002"/>
                    <a:pt x="9133" y="30467"/>
                    <a:pt x="6509" y="30588"/>
                  </a:cubicBezTo>
                  <a:cubicBezTo>
                    <a:pt x="6467" y="30589"/>
                    <a:pt x="6425" y="30590"/>
                    <a:pt x="6383" y="30590"/>
                  </a:cubicBezTo>
                  <a:cubicBezTo>
                    <a:pt x="5353" y="30590"/>
                    <a:pt x="4285" y="30088"/>
                    <a:pt x="3346" y="29153"/>
                  </a:cubicBezTo>
                  <a:cubicBezTo>
                    <a:pt x="1537" y="27354"/>
                    <a:pt x="579" y="24347"/>
                    <a:pt x="716" y="20905"/>
                  </a:cubicBezTo>
                  <a:cubicBezTo>
                    <a:pt x="946" y="15183"/>
                    <a:pt x="2204" y="5280"/>
                    <a:pt x="2477" y="3182"/>
                  </a:cubicBezTo>
                  <a:cubicBezTo>
                    <a:pt x="3747" y="3779"/>
                    <a:pt x="5083" y="4077"/>
                    <a:pt x="6453" y="4077"/>
                  </a:cubicBezTo>
                  <a:cubicBezTo>
                    <a:pt x="7927" y="4077"/>
                    <a:pt x="9439" y="3732"/>
                    <a:pt x="10950" y="3041"/>
                  </a:cubicBezTo>
                  <a:cubicBezTo>
                    <a:pt x="12415" y="2371"/>
                    <a:pt x="13539" y="1539"/>
                    <a:pt x="14176" y="1011"/>
                  </a:cubicBezTo>
                  <a:close/>
                  <a:moveTo>
                    <a:pt x="14556" y="0"/>
                  </a:moveTo>
                  <a:cubicBezTo>
                    <a:pt x="14483" y="0"/>
                    <a:pt x="14410" y="28"/>
                    <a:pt x="14355" y="83"/>
                  </a:cubicBezTo>
                  <a:cubicBezTo>
                    <a:pt x="14311" y="128"/>
                    <a:pt x="10868" y="3500"/>
                    <a:pt x="6422" y="3500"/>
                  </a:cubicBezTo>
                  <a:cubicBezTo>
                    <a:pt x="5138" y="3500"/>
                    <a:pt x="3770" y="3219"/>
                    <a:pt x="2377" y="2495"/>
                  </a:cubicBezTo>
                  <a:cubicBezTo>
                    <a:pt x="2336" y="2473"/>
                    <a:pt x="2290" y="2462"/>
                    <a:pt x="2245" y="2462"/>
                  </a:cubicBezTo>
                  <a:cubicBezTo>
                    <a:pt x="2199" y="2462"/>
                    <a:pt x="2154" y="2473"/>
                    <a:pt x="2113" y="2495"/>
                  </a:cubicBezTo>
                  <a:cubicBezTo>
                    <a:pt x="2030" y="2538"/>
                    <a:pt x="1973" y="2619"/>
                    <a:pt x="1960" y="2710"/>
                  </a:cubicBezTo>
                  <a:cubicBezTo>
                    <a:pt x="1945" y="2827"/>
                    <a:pt x="401" y="14463"/>
                    <a:pt x="144" y="20883"/>
                  </a:cubicBezTo>
                  <a:cubicBezTo>
                    <a:pt x="0" y="24484"/>
                    <a:pt x="1020" y="27647"/>
                    <a:pt x="2942" y="29559"/>
                  </a:cubicBezTo>
                  <a:cubicBezTo>
                    <a:pt x="3987" y="30598"/>
                    <a:pt x="5198" y="31163"/>
                    <a:pt x="6371" y="31163"/>
                  </a:cubicBezTo>
                  <a:cubicBezTo>
                    <a:pt x="6426" y="31163"/>
                    <a:pt x="6480" y="31162"/>
                    <a:pt x="6534" y="31159"/>
                  </a:cubicBezTo>
                  <a:cubicBezTo>
                    <a:pt x="9196" y="31039"/>
                    <a:pt x="21458" y="24166"/>
                    <a:pt x="21696" y="23454"/>
                  </a:cubicBezTo>
                  <a:cubicBezTo>
                    <a:pt x="21785" y="23277"/>
                    <a:pt x="22524" y="22767"/>
                    <a:pt x="23247" y="22334"/>
                  </a:cubicBezTo>
                  <a:cubicBezTo>
                    <a:pt x="23384" y="22562"/>
                    <a:pt x="23626" y="22850"/>
                    <a:pt x="24020" y="22981"/>
                  </a:cubicBezTo>
                  <a:cubicBezTo>
                    <a:pt x="24158" y="23027"/>
                    <a:pt x="24302" y="23050"/>
                    <a:pt x="24454" y="23050"/>
                  </a:cubicBezTo>
                  <a:cubicBezTo>
                    <a:pt x="24913" y="23050"/>
                    <a:pt x="25432" y="22840"/>
                    <a:pt x="26003" y="22421"/>
                  </a:cubicBezTo>
                  <a:cubicBezTo>
                    <a:pt x="28121" y="20868"/>
                    <a:pt x="29234" y="15154"/>
                    <a:pt x="28698" y="13546"/>
                  </a:cubicBezTo>
                  <a:cubicBezTo>
                    <a:pt x="28438" y="12766"/>
                    <a:pt x="28145" y="12332"/>
                    <a:pt x="27775" y="12179"/>
                  </a:cubicBezTo>
                  <a:cubicBezTo>
                    <a:pt x="27668" y="12135"/>
                    <a:pt x="27563" y="12117"/>
                    <a:pt x="27461" y="12117"/>
                  </a:cubicBezTo>
                  <a:cubicBezTo>
                    <a:pt x="27196" y="12117"/>
                    <a:pt x="26951" y="12239"/>
                    <a:pt x="26742" y="12342"/>
                  </a:cubicBezTo>
                  <a:cubicBezTo>
                    <a:pt x="26671" y="12378"/>
                    <a:pt x="26571" y="12435"/>
                    <a:pt x="26445" y="12508"/>
                  </a:cubicBezTo>
                  <a:cubicBezTo>
                    <a:pt x="25757" y="12900"/>
                    <a:pt x="24233" y="13769"/>
                    <a:pt x="22517" y="13769"/>
                  </a:cubicBezTo>
                  <a:cubicBezTo>
                    <a:pt x="22339" y="13769"/>
                    <a:pt x="22159" y="13760"/>
                    <a:pt x="21978" y="13740"/>
                  </a:cubicBezTo>
                  <a:cubicBezTo>
                    <a:pt x="19857" y="13504"/>
                    <a:pt x="15481" y="11059"/>
                    <a:pt x="14972" y="6475"/>
                  </a:cubicBezTo>
                  <a:cubicBezTo>
                    <a:pt x="14468" y="1948"/>
                    <a:pt x="14832" y="370"/>
                    <a:pt x="14835" y="353"/>
                  </a:cubicBezTo>
                  <a:cubicBezTo>
                    <a:pt x="14865" y="230"/>
                    <a:pt x="14810" y="100"/>
                    <a:pt x="14698" y="38"/>
                  </a:cubicBezTo>
                  <a:cubicBezTo>
                    <a:pt x="14653" y="12"/>
                    <a:pt x="14605" y="0"/>
                    <a:pt x="1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2"/>
            <p:cNvSpPr/>
            <p:nvPr/>
          </p:nvSpPr>
          <p:spPr>
            <a:xfrm>
              <a:off x="4496625" y="3801125"/>
              <a:ext cx="144650" cy="182850"/>
            </a:xfrm>
            <a:custGeom>
              <a:avLst/>
              <a:gdLst/>
              <a:ahLst/>
              <a:cxnLst/>
              <a:rect l="l" t="t" r="r" b="b"/>
              <a:pathLst>
                <a:path w="5786" h="7314" extrusionOk="0">
                  <a:moveTo>
                    <a:pt x="5471" y="0"/>
                  </a:moveTo>
                  <a:cubicBezTo>
                    <a:pt x="5340" y="0"/>
                    <a:pt x="5222" y="91"/>
                    <a:pt x="5192" y="225"/>
                  </a:cubicBezTo>
                  <a:cubicBezTo>
                    <a:pt x="5187" y="247"/>
                    <a:pt x="4677" y="2479"/>
                    <a:pt x="3084" y="3826"/>
                  </a:cubicBezTo>
                  <a:cubicBezTo>
                    <a:pt x="2289" y="4499"/>
                    <a:pt x="1587" y="4648"/>
                    <a:pt x="1075" y="4757"/>
                  </a:cubicBezTo>
                  <a:cubicBezTo>
                    <a:pt x="547" y="4868"/>
                    <a:pt x="1" y="4983"/>
                    <a:pt x="1" y="5731"/>
                  </a:cubicBezTo>
                  <a:cubicBezTo>
                    <a:pt x="1" y="6938"/>
                    <a:pt x="2782" y="7246"/>
                    <a:pt x="3636" y="7312"/>
                  </a:cubicBezTo>
                  <a:cubicBezTo>
                    <a:pt x="3643" y="7312"/>
                    <a:pt x="3651" y="7313"/>
                    <a:pt x="3658" y="7313"/>
                  </a:cubicBezTo>
                  <a:cubicBezTo>
                    <a:pt x="3812" y="7313"/>
                    <a:pt x="3939" y="7192"/>
                    <a:pt x="3945" y="7037"/>
                  </a:cubicBezTo>
                  <a:cubicBezTo>
                    <a:pt x="3951" y="6883"/>
                    <a:pt x="3833" y="6752"/>
                    <a:pt x="3679" y="6741"/>
                  </a:cubicBezTo>
                  <a:cubicBezTo>
                    <a:pt x="2179" y="6625"/>
                    <a:pt x="574" y="6191"/>
                    <a:pt x="574" y="5731"/>
                  </a:cubicBezTo>
                  <a:cubicBezTo>
                    <a:pt x="574" y="5480"/>
                    <a:pt x="608" y="5440"/>
                    <a:pt x="1194" y="5316"/>
                  </a:cubicBezTo>
                  <a:cubicBezTo>
                    <a:pt x="1733" y="5202"/>
                    <a:pt x="2550" y="5028"/>
                    <a:pt x="3454" y="4265"/>
                  </a:cubicBezTo>
                  <a:cubicBezTo>
                    <a:pt x="5192" y="2793"/>
                    <a:pt x="5729" y="448"/>
                    <a:pt x="5752" y="349"/>
                  </a:cubicBezTo>
                  <a:cubicBezTo>
                    <a:pt x="5785" y="194"/>
                    <a:pt x="5688" y="41"/>
                    <a:pt x="5534" y="7"/>
                  </a:cubicBezTo>
                  <a:cubicBezTo>
                    <a:pt x="5513" y="3"/>
                    <a:pt x="5492" y="0"/>
                    <a:pt x="5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2"/>
            <p:cNvSpPr/>
            <p:nvPr/>
          </p:nvSpPr>
          <p:spPr>
            <a:xfrm>
              <a:off x="4554275" y="4018300"/>
              <a:ext cx="249125" cy="59550"/>
            </a:xfrm>
            <a:custGeom>
              <a:avLst/>
              <a:gdLst/>
              <a:ahLst/>
              <a:cxnLst/>
              <a:rect l="l" t="t" r="r" b="b"/>
              <a:pathLst>
                <a:path w="9965" h="2382" extrusionOk="0">
                  <a:moveTo>
                    <a:pt x="9640" y="1"/>
                  </a:moveTo>
                  <a:cubicBezTo>
                    <a:pt x="9587" y="1"/>
                    <a:pt x="9533" y="16"/>
                    <a:pt x="9485" y="47"/>
                  </a:cubicBezTo>
                  <a:cubicBezTo>
                    <a:pt x="7486" y="1415"/>
                    <a:pt x="5565" y="1811"/>
                    <a:pt x="4012" y="1811"/>
                  </a:cubicBezTo>
                  <a:cubicBezTo>
                    <a:pt x="1902" y="1811"/>
                    <a:pt x="472" y="1081"/>
                    <a:pt x="447" y="1067"/>
                  </a:cubicBezTo>
                  <a:cubicBezTo>
                    <a:pt x="408" y="1049"/>
                    <a:pt x="366" y="1040"/>
                    <a:pt x="325" y="1040"/>
                  </a:cubicBezTo>
                  <a:cubicBezTo>
                    <a:pt x="222" y="1040"/>
                    <a:pt x="123" y="1095"/>
                    <a:pt x="71" y="1192"/>
                  </a:cubicBezTo>
                  <a:cubicBezTo>
                    <a:pt x="1" y="1328"/>
                    <a:pt x="48" y="1497"/>
                    <a:pt x="180" y="1574"/>
                  </a:cubicBezTo>
                  <a:cubicBezTo>
                    <a:pt x="207" y="1588"/>
                    <a:pt x="1751" y="2382"/>
                    <a:pt x="4020" y="2382"/>
                  </a:cubicBezTo>
                  <a:cubicBezTo>
                    <a:pt x="5668" y="2382"/>
                    <a:pt x="7700" y="1962"/>
                    <a:pt x="9808" y="520"/>
                  </a:cubicBezTo>
                  <a:cubicBezTo>
                    <a:pt x="9935" y="430"/>
                    <a:pt x="9965" y="254"/>
                    <a:pt x="9877" y="126"/>
                  </a:cubicBezTo>
                  <a:cubicBezTo>
                    <a:pt x="9822" y="45"/>
                    <a:pt x="9732" y="1"/>
                    <a:pt x="9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2"/>
            <p:cNvSpPr/>
            <p:nvPr/>
          </p:nvSpPr>
          <p:spPr>
            <a:xfrm>
              <a:off x="4588400" y="4064250"/>
              <a:ext cx="132500" cy="113525"/>
            </a:xfrm>
            <a:custGeom>
              <a:avLst/>
              <a:gdLst/>
              <a:ahLst/>
              <a:cxnLst/>
              <a:rect l="l" t="t" r="r" b="b"/>
              <a:pathLst>
                <a:path w="5300" h="4541" extrusionOk="0">
                  <a:moveTo>
                    <a:pt x="5299" y="1"/>
                  </a:moveTo>
                  <a:lnTo>
                    <a:pt x="5299" y="1"/>
                  </a:lnTo>
                  <a:cubicBezTo>
                    <a:pt x="5299" y="1"/>
                    <a:pt x="3730" y="373"/>
                    <a:pt x="2279" y="373"/>
                  </a:cubicBezTo>
                  <a:cubicBezTo>
                    <a:pt x="1617" y="373"/>
                    <a:pt x="979" y="295"/>
                    <a:pt x="527" y="69"/>
                  </a:cubicBezTo>
                  <a:lnTo>
                    <a:pt x="527" y="69"/>
                  </a:lnTo>
                  <a:cubicBezTo>
                    <a:pt x="527" y="69"/>
                    <a:pt x="1" y="4541"/>
                    <a:pt x="1478" y="4541"/>
                  </a:cubicBezTo>
                  <a:cubicBezTo>
                    <a:pt x="1498" y="4541"/>
                    <a:pt x="1519" y="4540"/>
                    <a:pt x="1541" y="4538"/>
                  </a:cubicBezTo>
                  <a:cubicBezTo>
                    <a:pt x="3097" y="4409"/>
                    <a:pt x="5299" y="1"/>
                    <a:pt x="5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2"/>
            <p:cNvSpPr/>
            <p:nvPr/>
          </p:nvSpPr>
          <p:spPr>
            <a:xfrm>
              <a:off x="4584825" y="4057100"/>
              <a:ext cx="144925" cy="127825"/>
            </a:xfrm>
            <a:custGeom>
              <a:avLst/>
              <a:gdLst/>
              <a:ahLst/>
              <a:cxnLst/>
              <a:rect l="l" t="t" r="r" b="b"/>
              <a:pathLst>
                <a:path w="5797" h="5113" extrusionOk="0">
                  <a:moveTo>
                    <a:pt x="4909" y="690"/>
                  </a:moveTo>
                  <a:cubicBezTo>
                    <a:pt x="4026" y="2320"/>
                    <a:pt x="2573" y="4462"/>
                    <a:pt x="1660" y="4539"/>
                  </a:cubicBezTo>
                  <a:cubicBezTo>
                    <a:pt x="1649" y="4539"/>
                    <a:pt x="1637" y="4540"/>
                    <a:pt x="1626" y="4540"/>
                  </a:cubicBezTo>
                  <a:cubicBezTo>
                    <a:pt x="1511" y="4540"/>
                    <a:pt x="1424" y="4501"/>
                    <a:pt x="1340" y="4414"/>
                  </a:cubicBezTo>
                  <a:cubicBezTo>
                    <a:pt x="834" y="3891"/>
                    <a:pt x="808" y="2033"/>
                    <a:pt x="918" y="760"/>
                  </a:cubicBezTo>
                  <a:lnTo>
                    <a:pt x="918" y="759"/>
                  </a:lnTo>
                  <a:cubicBezTo>
                    <a:pt x="1360" y="895"/>
                    <a:pt x="1891" y="944"/>
                    <a:pt x="2433" y="944"/>
                  </a:cubicBezTo>
                  <a:cubicBezTo>
                    <a:pt x="3357" y="944"/>
                    <a:pt x="4313" y="800"/>
                    <a:pt x="4909" y="690"/>
                  </a:cubicBezTo>
                  <a:close/>
                  <a:moveTo>
                    <a:pt x="5444" y="0"/>
                  </a:moveTo>
                  <a:cubicBezTo>
                    <a:pt x="5422" y="0"/>
                    <a:pt x="5399" y="3"/>
                    <a:pt x="5376" y="8"/>
                  </a:cubicBezTo>
                  <a:cubicBezTo>
                    <a:pt x="5354" y="13"/>
                    <a:pt x="3804" y="374"/>
                    <a:pt x="2411" y="374"/>
                  </a:cubicBezTo>
                  <a:cubicBezTo>
                    <a:pt x="1794" y="374"/>
                    <a:pt x="1207" y="303"/>
                    <a:pt x="797" y="98"/>
                  </a:cubicBezTo>
                  <a:cubicBezTo>
                    <a:pt x="757" y="79"/>
                    <a:pt x="713" y="69"/>
                    <a:pt x="670" y="69"/>
                  </a:cubicBezTo>
                  <a:cubicBezTo>
                    <a:pt x="623" y="69"/>
                    <a:pt x="576" y="80"/>
                    <a:pt x="534" y="103"/>
                  </a:cubicBezTo>
                  <a:cubicBezTo>
                    <a:pt x="452" y="147"/>
                    <a:pt x="396" y="229"/>
                    <a:pt x="386" y="322"/>
                  </a:cubicBezTo>
                  <a:cubicBezTo>
                    <a:pt x="343" y="680"/>
                    <a:pt x="0" y="3850"/>
                    <a:pt x="928" y="4810"/>
                  </a:cubicBezTo>
                  <a:cubicBezTo>
                    <a:pt x="1119" y="5009"/>
                    <a:pt x="1357" y="5112"/>
                    <a:pt x="1622" y="5112"/>
                  </a:cubicBezTo>
                  <a:cubicBezTo>
                    <a:pt x="1650" y="5112"/>
                    <a:pt x="1679" y="5111"/>
                    <a:pt x="1708" y="5109"/>
                  </a:cubicBezTo>
                  <a:cubicBezTo>
                    <a:pt x="3375" y="4969"/>
                    <a:pt x="5465" y="880"/>
                    <a:pt x="5698" y="415"/>
                  </a:cubicBezTo>
                  <a:cubicBezTo>
                    <a:pt x="5796" y="219"/>
                    <a:pt x="5647" y="0"/>
                    <a:pt x="5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2"/>
            <p:cNvSpPr/>
            <p:nvPr/>
          </p:nvSpPr>
          <p:spPr>
            <a:xfrm>
              <a:off x="4729600" y="3818775"/>
              <a:ext cx="34450" cy="76250"/>
            </a:xfrm>
            <a:custGeom>
              <a:avLst/>
              <a:gdLst/>
              <a:ahLst/>
              <a:cxnLst/>
              <a:rect l="l" t="t" r="r" b="b"/>
              <a:pathLst>
                <a:path w="1378" h="3050" extrusionOk="0">
                  <a:moveTo>
                    <a:pt x="979" y="1"/>
                  </a:moveTo>
                  <a:cubicBezTo>
                    <a:pt x="704" y="1"/>
                    <a:pt x="356" y="613"/>
                    <a:pt x="182" y="1415"/>
                  </a:cubicBezTo>
                  <a:cubicBezTo>
                    <a:pt x="1" y="2255"/>
                    <a:pt x="81" y="2984"/>
                    <a:pt x="359" y="3045"/>
                  </a:cubicBezTo>
                  <a:cubicBezTo>
                    <a:pt x="372" y="3048"/>
                    <a:pt x="384" y="3049"/>
                    <a:pt x="397" y="3049"/>
                  </a:cubicBezTo>
                  <a:cubicBezTo>
                    <a:pt x="672" y="3049"/>
                    <a:pt x="1022" y="2437"/>
                    <a:pt x="1196" y="1634"/>
                  </a:cubicBezTo>
                  <a:cubicBezTo>
                    <a:pt x="1377" y="795"/>
                    <a:pt x="1298" y="65"/>
                    <a:pt x="1018" y="5"/>
                  </a:cubicBezTo>
                  <a:cubicBezTo>
                    <a:pt x="1005" y="2"/>
                    <a:pt x="992" y="1"/>
                    <a:pt x="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2"/>
            <p:cNvSpPr/>
            <p:nvPr/>
          </p:nvSpPr>
          <p:spPr>
            <a:xfrm>
              <a:off x="4570850" y="3776650"/>
              <a:ext cx="34425" cy="76225"/>
            </a:xfrm>
            <a:custGeom>
              <a:avLst/>
              <a:gdLst/>
              <a:ahLst/>
              <a:cxnLst/>
              <a:rect l="l" t="t" r="r" b="b"/>
              <a:pathLst>
                <a:path w="1377" h="3049" extrusionOk="0">
                  <a:moveTo>
                    <a:pt x="980" y="0"/>
                  </a:moveTo>
                  <a:cubicBezTo>
                    <a:pt x="705" y="0"/>
                    <a:pt x="355" y="613"/>
                    <a:pt x="182" y="1415"/>
                  </a:cubicBezTo>
                  <a:cubicBezTo>
                    <a:pt x="1" y="2254"/>
                    <a:pt x="79" y="2984"/>
                    <a:pt x="359" y="3045"/>
                  </a:cubicBezTo>
                  <a:cubicBezTo>
                    <a:pt x="372" y="3047"/>
                    <a:pt x="385" y="3049"/>
                    <a:pt x="397" y="3049"/>
                  </a:cubicBezTo>
                  <a:cubicBezTo>
                    <a:pt x="672" y="3049"/>
                    <a:pt x="1022" y="2436"/>
                    <a:pt x="1196" y="1634"/>
                  </a:cubicBezTo>
                  <a:cubicBezTo>
                    <a:pt x="1376" y="794"/>
                    <a:pt x="1296" y="66"/>
                    <a:pt x="1017" y="4"/>
                  </a:cubicBezTo>
                  <a:cubicBezTo>
                    <a:pt x="1005" y="2"/>
                    <a:pt x="993" y="0"/>
                    <a:pt x="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2"/>
            <p:cNvSpPr/>
            <p:nvPr/>
          </p:nvSpPr>
          <p:spPr>
            <a:xfrm>
              <a:off x="4543200" y="3684600"/>
              <a:ext cx="100175" cy="57875"/>
            </a:xfrm>
            <a:custGeom>
              <a:avLst/>
              <a:gdLst/>
              <a:ahLst/>
              <a:cxnLst/>
              <a:rect l="l" t="t" r="r" b="b"/>
              <a:pathLst>
                <a:path w="4007" h="2315" extrusionOk="0">
                  <a:moveTo>
                    <a:pt x="1643" y="0"/>
                  </a:moveTo>
                  <a:cubicBezTo>
                    <a:pt x="672" y="10"/>
                    <a:pt x="106" y="1008"/>
                    <a:pt x="82" y="1051"/>
                  </a:cubicBezTo>
                  <a:cubicBezTo>
                    <a:pt x="1" y="1190"/>
                    <a:pt x="49" y="1368"/>
                    <a:pt x="190" y="1447"/>
                  </a:cubicBezTo>
                  <a:cubicBezTo>
                    <a:pt x="234" y="1471"/>
                    <a:pt x="282" y="1482"/>
                    <a:pt x="329" y="1482"/>
                  </a:cubicBezTo>
                  <a:cubicBezTo>
                    <a:pt x="431" y="1482"/>
                    <a:pt x="531" y="1427"/>
                    <a:pt x="582" y="1330"/>
                  </a:cubicBezTo>
                  <a:cubicBezTo>
                    <a:pt x="587" y="1322"/>
                    <a:pt x="1017" y="580"/>
                    <a:pt x="1649" y="573"/>
                  </a:cubicBezTo>
                  <a:lnTo>
                    <a:pt x="1658" y="573"/>
                  </a:lnTo>
                  <a:cubicBezTo>
                    <a:pt x="2209" y="573"/>
                    <a:pt x="2822" y="1126"/>
                    <a:pt x="3433" y="2172"/>
                  </a:cubicBezTo>
                  <a:cubicBezTo>
                    <a:pt x="3484" y="2260"/>
                    <a:pt x="3578" y="2314"/>
                    <a:pt x="3679" y="2314"/>
                  </a:cubicBezTo>
                  <a:cubicBezTo>
                    <a:pt x="3730" y="2314"/>
                    <a:pt x="3780" y="2300"/>
                    <a:pt x="3824" y="2275"/>
                  </a:cubicBezTo>
                  <a:cubicBezTo>
                    <a:pt x="3961" y="2195"/>
                    <a:pt x="4007" y="2019"/>
                    <a:pt x="3927" y="1883"/>
                  </a:cubicBezTo>
                  <a:cubicBezTo>
                    <a:pt x="3198" y="633"/>
                    <a:pt x="2435" y="0"/>
                    <a:pt x="1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2"/>
            <p:cNvSpPr/>
            <p:nvPr/>
          </p:nvSpPr>
          <p:spPr>
            <a:xfrm>
              <a:off x="4710700" y="3741175"/>
              <a:ext cx="134650" cy="119825"/>
            </a:xfrm>
            <a:custGeom>
              <a:avLst/>
              <a:gdLst/>
              <a:ahLst/>
              <a:cxnLst/>
              <a:rect l="l" t="t" r="r" b="b"/>
              <a:pathLst>
                <a:path w="5386" h="4793" extrusionOk="0">
                  <a:moveTo>
                    <a:pt x="1594" y="1"/>
                  </a:moveTo>
                  <a:cubicBezTo>
                    <a:pt x="800" y="1"/>
                    <a:pt x="217" y="333"/>
                    <a:pt x="183" y="353"/>
                  </a:cubicBezTo>
                  <a:cubicBezTo>
                    <a:pt x="46" y="432"/>
                    <a:pt x="0" y="608"/>
                    <a:pt x="80" y="744"/>
                  </a:cubicBezTo>
                  <a:cubicBezTo>
                    <a:pt x="133" y="836"/>
                    <a:pt x="229" y="887"/>
                    <a:pt x="328" y="887"/>
                  </a:cubicBezTo>
                  <a:cubicBezTo>
                    <a:pt x="377" y="887"/>
                    <a:pt x="426" y="874"/>
                    <a:pt x="471" y="848"/>
                  </a:cubicBezTo>
                  <a:cubicBezTo>
                    <a:pt x="478" y="844"/>
                    <a:pt x="955" y="576"/>
                    <a:pt x="1597" y="576"/>
                  </a:cubicBezTo>
                  <a:cubicBezTo>
                    <a:pt x="1863" y="576"/>
                    <a:pt x="2157" y="622"/>
                    <a:pt x="2459" y="752"/>
                  </a:cubicBezTo>
                  <a:cubicBezTo>
                    <a:pt x="3511" y="1207"/>
                    <a:pt x="4296" y="2492"/>
                    <a:pt x="4792" y="4572"/>
                  </a:cubicBezTo>
                  <a:cubicBezTo>
                    <a:pt x="4822" y="4702"/>
                    <a:pt x="4938" y="4792"/>
                    <a:pt x="5071" y="4792"/>
                  </a:cubicBezTo>
                  <a:cubicBezTo>
                    <a:pt x="5074" y="4792"/>
                    <a:pt x="5078" y="4792"/>
                    <a:pt x="5082" y="4792"/>
                  </a:cubicBezTo>
                  <a:cubicBezTo>
                    <a:pt x="5100" y="4792"/>
                    <a:pt x="5118" y="4790"/>
                    <a:pt x="5137" y="4785"/>
                  </a:cubicBezTo>
                  <a:cubicBezTo>
                    <a:pt x="5291" y="4749"/>
                    <a:pt x="5385" y="4594"/>
                    <a:pt x="5348" y="4440"/>
                  </a:cubicBezTo>
                  <a:cubicBezTo>
                    <a:pt x="4808" y="2169"/>
                    <a:pt x="3909" y="750"/>
                    <a:pt x="2676" y="222"/>
                  </a:cubicBezTo>
                  <a:cubicBezTo>
                    <a:pt x="2295" y="59"/>
                    <a:pt x="1926" y="1"/>
                    <a:pt x="1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2"/>
            <p:cNvSpPr/>
            <p:nvPr/>
          </p:nvSpPr>
          <p:spPr>
            <a:xfrm>
              <a:off x="4665800" y="3238000"/>
              <a:ext cx="554125" cy="625400"/>
            </a:xfrm>
            <a:custGeom>
              <a:avLst/>
              <a:gdLst/>
              <a:ahLst/>
              <a:cxnLst/>
              <a:rect l="l" t="t" r="r" b="b"/>
              <a:pathLst>
                <a:path w="22165" h="25016" extrusionOk="0">
                  <a:moveTo>
                    <a:pt x="7777" y="1"/>
                  </a:moveTo>
                  <a:lnTo>
                    <a:pt x="1" y="3240"/>
                  </a:lnTo>
                  <a:cubicBezTo>
                    <a:pt x="1" y="3240"/>
                    <a:pt x="2723" y="2851"/>
                    <a:pt x="4926" y="2722"/>
                  </a:cubicBezTo>
                  <a:cubicBezTo>
                    <a:pt x="4983" y="2718"/>
                    <a:pt x="5043" y="2717"/>
                    <a:pt x="5106" y="2717"/>
                  </a:cubicBezTo>
                  <a:cubicBezTo>
                    <a:pt x="7433" y="2717"/>
                    <a:pt x="13050" y="5072"/>
                    <a:pt x="16331" y="10498"/>
                  </a:cubicBezTo>
                  <a:cubicBezTo>
                    <a:pt x="20760" y="17823"/>
                    <a:pt x="19054" y="22941"/>
                    <a:pt x="19054" y="22941"/>
                  </a:cubicBezTo>
                  <a:lnTo>
                    <a:pt x="20608" y="25015"/>
                  </a:lnTo>
                  <a:lnTo>
                    <a:pt x="21386" y="22423"/>
                  </a:lnTo>
                  <a:cubicBezTo>
                    <a:pt x="22164" y="19831"/>
                    <a:pt x="22163" y="12442"/>
                    <a:pt x="18534" y="6740"/>
                  </a:cubicBezTo>
                  <a:cubicBezTo>
                    <a:pt x="14905" y="1037"/>
                    <a:pt x="7777" y="1"/>
                    <a:pt x="7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2"/>
            <p:cNvSpPr/>
            <p:nvPr/>
          </p:nvSpPr>
          <p:spPr>
            <a:xfrm>
              <a:off x="4657900" y="3230825"/>
              <a:ext cx="569625" cy="639700"/>
            </a:xfrm>
            <a:custGeom>
              <a:avLst/>
              <a:gdLst/>
              <a:ahLst/>
              <a:cxnLst/>
              <a:rect l="l" t="t" r="r" b="b"/>
              <a:pathLst>
                <a:path w="22785" h="25588" extrusionOk="0">
                  <a:moveTo>
                    <a:pt x="8128" y="583"/>
                  </a:moveTo>
                  <a:cubicBezTo>
                    <a:pt x="8896" y="716"/>
                    <a:pt x="15293" y="1970"/>
                    <a:pt x="18608" y="7181"/>
                  </a:cubicBezTo>
                  <a:cubicBezTo>
                    <a:pt x="22145" y="12736"/>
                    <a:pt x="22187" y="20097"/>
                    <a:pt x="21428" y="22627"/>
                  </a:cubicBezTo>
                  <a:lnTo>
                    <a:pt x="20813" y="24676"/>
                  </a:lnTo>
                  <a:lnTo>
                    <a:pt x="19684" y="23172"/>
                  </a:lnTo>
                  <a:cubicBezTo>
                    <a:pt x="19935" y="22261"/>
                    <a:pt x="20979" y="17395"/>
                    <a:pt x="16891" y="10636"/>
                  </a:cubicBezTo>
                  <a:cubicBezTo>
                    <a:pt x="13641" y="5261"/>
                    <a:pt x="7946" y="2716"/>
                    <a:pt x="5430" y="2716"/>
                  </a:cubicBezTo>
                  <a:cubicBezTo>
                    <a:pt x="5359" y="2716"/>
                    <a:pt x="5290" y="2718"/>
                    <a:pt x="5224" y="2722"/>
                  </a:cubicBezTo>
                  <a:cubicBezTo>
                    <a:pt x="4288" y="2776"/>
                    <a:pt x="3255" y="2879"/>
                    <a:pt x="2375" y="2979"/>
                  </a:cubicBezTo>
                  <a:lnTo>
                    <a:pt x="8128" y="583"/>
                  </a:lnTo>
                  <a:close/>
                  <a:moveTo>
                    <a:pt x="8095" y="1"/>
                  </a:moveTo>
                  <a:cubicBezTo>
                    <a:pt x="8056" y="1"/>
                    <a:pt x="8018" y="8"/>
                    <a:pt x="7982" y="23"/>
                  </a:cubicBezTo>
                  <a:lnTo>
                    <a:pt x="206" y="3263"/>
                  </a:lnTo>
                  <a:cubicBezTo>
                    <a:pt x="73" y="3319"/>
                    <a:pt x="1" y="3465"/>
                    <a:pt x="39" y="3603"/>
                  </a:cubicBezTo>
                  <a:cubicBezTo>
                    <a:pt x="74" y="3729"/>
                    <a:pt x="188" y="3814"/>
                    <a:pt x="316" y="3814"/>
                  </a:cubicBezTo>
                  <a:cubicBezTo>
                    <a:pt x="329" y="3814"/>
                    <a:pt x="343" y="3813"/>
                    <a:pt x="356" y="3812"/>
                  </a:cubicBezTo>
                  <a:cubicBezTo>
                    <a:pt x="385" y="3807"/>
                    <a:pt x="3092" y="3422"/>
                    <a:pt x="5258" y="3295"/>
                  </a:cubicBezTo>
                  <a:cubicBezTo>
                    <a:pt x="5317" y="3291"/>
                    <a:pt x="5379" y="3289"/>
                    <a:pt x="5443" y="3289"/>
                  </a:cubicBezTo>
                  <a:cubicBezTo>
                    <a:pt x="7807" y="3289"/>
                    <a:pt x="13262" y="5742"/>
                    <a:pt x="16402" y="10934"/>
                  </a:cubicBezTo>
                  <a:cubicBezTo>
                    <a:pt x="20701" y="18044"/>
                    <a:pt x="19114" y="23088"/>
                    <a:pt x="19098" y="23139"/>
                  </a:cubicBezTo>
                  <a:cubicBezTo>
                    <a:pt x="19068" y="23228"/>
                    <a:pt x="19084" y="23325"/>
                    <a:pt x="19139" y="23400"/>
                  </a:cubicBezTo>
                  <a:lnTo>
                    <a:pt x="20695" y="25473"/>
                  </a:lnTo>
                  <a:cubicBezTo>
                    <a:pt x="20750" y="25545"/>
                    <a:pt x="20834" y="25588"/>
                    <a:pt x="20924" y="25588"/>
                  </a:cubicBezTo>
                  <a:cubicBezTo>
                    <a:pt x="20941" y="25588"/>
                    <a:pt x="20958" y="25587"/>
                    <a:pt x="20974" y="25584"/>
                  </a:cubicBezTo>
                  <a:cubicBezTo>
                    <a:pt x="21081" y="25565"/>
                    <a:pt x="21167" y="25487"/>
                    <a:pt x="21197" y="25384"/>
                  </a:cubicBezTo>
                  <a:lnTo>
                    <a:pt x="21975" y="22792"/>
                  </a:lnTo>
                  <a:cubicBezTo>
                    <a:pt x="22785" y="20094"/>
                    <a:pt x="22770" y="12654"/>
                    <a:pt x="19091" y="6874"/>
                  </a:cubicBezTo>
                  <a:cubicBezTo>
                    <a:pt x="15434" y="1126"/>
                    <a:pt x="8206" y="15"/>
                    <a:pt x="8134" y="3"/>
                  </a:cubicBezTo>
                  <a:cubicBezTo>
                    <a:pt x="8121" y="1"/>
                    <a:pt x="8108" y="1"/>
                    <a:pt x="8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2"/>
            <p:cNvSpPr/>
            <p:nvPr/>
          </p:nvSpPr>
          <p:spPr>
            <a:xfrm>
              <a:off x="4753300" y="4026750"/>
              <a:ext cx="359575" cy="361375"/>
            </a:xfrm>
            <a:custGeom>
              <a:avLst/>
              <a:gdLst/>
              <a:ahLst/>
              <a:cxnLst/>
              <a:rect l="l" t="t" r="r" b="b"/>
              <a:pathLst>
                <a:path w="14383" h="14455" extrusionOk="0">
                  <a:moveTo>
                    <a:pt x="13677" y="1"/>
                  </a:moveTo>
                  <a:cubicBezTo>
                    <a:pt x="13321" y="1"/>
                    <a:pt x="13047" y="310"/>
                    <a:pt x="13032" y="688"/>
                  </a:cubicBezTo>
                  <a:cubicBezTo>
                    <a:pt x="13016" y="1019"/>
                    <a:pt x="12553" y="8376"/>
                    <a:pt x="2527" y="11797"/>
                  </a:cubicBezTo>
                  <a:cubicBezTo>
                    <a:pt x="2260" y="11495"/>
                    <a:pt x="1885" y="11306"/>
                    <a:pt x="1467" y="11306"/>
                  </a:cubicBezTo>
                  <a:cubicBezTo>
                    <a:pt x="657" y="11306"/>
                    <a:pt x="0" y="12011"/>
                    <a:pt x="0" y="12880"/>
                  </a:cubicBezTo>
                  <a:cubicBezTo>
                    <a:pt x="0" y="13748"/>
                    <a:pt x="657" y="14455"/>
                    <a:pt x="1467" y="14455"/>
                  </a:cubicBezTo>
                  <a:cubicBezTo>
                    <a:pt x="2182" y="14455"/>
                    <a:pt x="2777" y="13902"/>
                    <a:pt x="2906" y="13174"/>
                  </a:cubicBezTo>
                  <a:cubicBezTo>
                    <a:pt x="13897" y="9441"/>
                    <a:pt x="14353" y="1115"/>
                    <a:pt x="14367" y="750"/>
                  </a:cubicBezTo>
                  <a:cubicBezTo>
                    <a:pt x="14383" y="353"/>
                    <a:pt x="14096" y="19"/>
                    <a:pt x="13727" y="3"/>
                  </a:cubicBezTo>
                  <a:cubicBezTo>
                    <a:pt x="13710" y="1"/>
                    <a:pt x="13694" y="1"/>
                    <a:pt x="13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2"/>
            <p:cNvSpPr/>
            <p:nvPr/>
          </p:nvSpPr>
          <p:spPr>
            <a:xfrm>
              <a:off x="5007975" y="3789350"/>
              <a:ext cx="240725" cy="291875"/>
            </a:xfrm>
            <a:custGeom>
              <a:avLst/>
              <a:gdLst/>
              <a:ahLst/>
              <a:cxnLst/>
              <a:rect l="l" t="t" r="r" b="b"/>
              <a:pathLst>
                <a:path w="9629" h="11675" extrusionOk="0">
                  <a:moveTo>
                    <a:pt x="4815" y="1"/>
                  </a:moveTo>
                  <a:cubicBezTo>
                    <a:pt x="2156" y="1"/>
                    <a:pt x="1" y="2614"/>
                    <a:pt x="1" y="5838"/>
                  </a:cubicBezTo>
                  <a:cubicBezTo>
                    <a:pt x="1" y="7386"/>
                    <a:pt x="508" y="8871"/>
                    <a:pt x="1411" y="9965"/>
                  </a:cubicBezTo>
                  <a:cubicBezTo>
                    <a:pt x="2314" y="11061"/>
                    <a:pt x="3537" y="11675"/>
                    <a:pt x="4815" y="11675"/>
                  </a:cubicBezTo>
                  <a:cubicBezTo>
                    <a:pt x="6091" y="11675"/>
                    <a:pt x="7316" y="11061"/>
                    <a:pt x="8218" y="9965"/>
                  </a:cubicBezTo>
                  <a:cubicBezTo>
                    <a:pt x="9121" y="8871"/>
                    <a:pt x="9629" y="7386"/>
                    <a:pt x="9629" y="5838"/>
                  </a:cubicBezTo>
                  <a:cubicBezTo>
                    <a:pt x="9629" y="2614"/>
                    <a:pt x="7473" y="1"/>
                    <a:pt x="4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2"/>
            <p:cNvSpPr/>
            <p:nvPr/>
          </p:nvSpPr>
          <p:spPr>
            <a:xfrm>
              <a:off x="5000850" y="3782200"/>
              <a:ext cx="255000" cy="306200"/>
            </a:xfrm>
            <a:custGeom>
              <a:avLst/>
              <a:gdLst/>
              <a:ahLst/>
              <a:cxnLst/>
              <a:rect l="l" t="t" r="r" b="b"/>
              <a:pathLst>
                <a:path w="10200" h="12248" extrusionOk="0">
                  <a:moveTo>
                    <a:pt x="5100" y="574"/>
                  </a:moveTo>
                  <a:cubicBezTo>
                    <a:pt x="7596" y="574"/>
                    <a:pt x="9627" y="3063"/>
                    <a:pt x="9627" y="6124"/>
                  </a:cubicBezTo>
                  <a:cubicBezTo>
                    <a:pt x="9627" y="9184"/>
                    <a:pt x="7595" y="11675"/>
                    <a:pt x="5100" y="11675"/>
                  </a:cubicBezTo>
                  <a:cubicBezTo>
                    <a:pt x="2604" y="11675"/>
                    <a:pt x="573" y="9184"/>
                    <a:pt x="573" y="6124"/>
                  </a:cubicBezTo>
                  <a:cubicBezTo>
                    <a:pt x="573" y="3063"/>
                    <a:pt x="2603" y="574"/>
                    <a:pt x="5100" y="574"/>
                  </a:cubicBezTo>
                  <a:close/>
                  <a:moveTo>
                    <a:pt x="5100" y="1"/>
                  </a:moveTo>
                  <a:cubicBezTo>
                    <a:pt x="2287" y="1"/>
                    <a:pt x="0" y="2747"/>
                    <a:pt x="0" y="6124"/>
                  </a:cubicBezTo>
                  <a:cubicBezTo>
                    <a:pt x="0" y="9500"/>
                    <a:pt x="2287" y="12248"/>
                    <a:pt x="5100" y="12248"/>
                  </a:cubicBezTo>
                  <a:cubicBezTo>
                    <a:pt x="7912" y="12248"/>
                    <a:pt x="10199" y="9499"/>
                    <a:pt x="10199" y="6124"/>
                  </a:cubicBezTo>
                  <a:cubicBezTo>
                    <a:pt x="10199" y="2749"/>
                    <a:pt x="7911" y="1"/>
                    <a:pt x="5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2"/>
            <p:cNvSpPr/>
            <p:nvPr/>
          </p:nvSpPr>
          <p:spPr>
            <a:xfrm>
              <a:off x="4925000" y="3929775"/>
              <a:ext cx="418000" cy="1093600"/>
            </a:xfrm>
            <a:custGeom>
              <a:avLst/>
              <a:gdLst/>
              <a:ahLst/>
              <a:cxnLst/>
              <a:rect l="l" t="t" r="r" b="b"/>
              <a:pathLst>
                <a:path w="16720" h="43744" extrusionOk="0">
                  <a:moveTo>
                    <a:pt x="10402" y="0"/>
                  </a:moveTo>
                  <a:cubicBezTo>
                    <a:pt x="10107" y="0"/>
                    <a:pt x="9899" y="247"/>
                    <a:pt x="9851" y="583"/>
                  </a:cubicBezTo>
                  <a:cubicBezTo>
                    <a:pt x="9721" y="1490"/>
                    <a:pt x="9721" y="2528"/>
                    <a:pt x="9721" y="2528"/>
                  </a:cubicBezTo>
                  <a:cubicBezTo>
                    <a:pt x="9721" y="2528"/>
                    <a:pt x="9608" y="5796"/>
                    <a:pt x="9680" y="8839"/>
                  </a:cubicBezTo>
                  <a:lnTo>
                    <a:pt x="9680" y="8839"/>
                  </a:lnTo>
                  <a:lnTo>
                    <a:pt x="9204" y="2399"/>
                  </a:lnTo>
                  <a:cubicBezTo>
                    <a:pt x="9204" y="2399"/>
                    <a:pt x="9089" y="2215"/>
                    <a:pt x="8917" y="2215"/>
                  </a:cubicBezTo>
                  <a:cubicBezTo>
                    <a:pt x="8681" y="2215"/>
                    <a:pt x="8337" y="2562"/>
                    <a:pt x="8037" y="4213"/>
                  </a:cubicBezTo>
                  <a:cubicBezTo>
                    <a:pt x="7518" y="7064"/>
                    <a:pt x="7518" y="13933"/>
                    <a:pt x="7518" y="13933"/>
                  </a:cubicBezTo>
                  <a:cubicBezTo>
                    <a:pt x="7518" y="13933"/>
                    <a:pt x="7512" y="13934"/>
                    <a:pt x="7501" y="13934"/>
                  </a:cubicBezTo>
                  <a:cubicBezTo>
                    <a:pt x="7342" y="13934"/>
                    <a:pt x="6109" y="13820"/>
                    <a:pt x="4538" y="10433"/>
                  </a:cubicBezTo>
                  <a:cubicBezTo>
                    <a:pt x="3448" y="8086"/>
                    <a:pt x="3171" y="6878"/>
                    <a:pt x="2937" y="6878"/>
                  </a:cubicBezTo>
                  <a:cubicBezTo>
                    <a:pt x="2808" y="6878"/>
                    <a:pt x="2693" y="7239"/>
                    <a:pt x="2464" y="7971"/>
                  </a:cubicBezTo>
                  <a:cubicBezTo>
                    <a:pt x="1816" y="10045"/>
                    <a:pt x="4019" y="14062"/>
                    <a:pt x="4668" y="15359"/>
                  </a:cubicBezTo>
                  <a:cubicBezTo>
                    <a:pt x="5316" y="16655"/>
                    <a:pt x="5704" y="17173"/>
                    <a:pt x="5704" y="17173"/>
                  </a:cubicBezTo>
                  <a:cubicBezTo>
                    <a:pt x="5704" y="17173"/>
                    <a:pt x="520" y="20414"/>
                    <a:pt x="260" y="22746"/>
                  </a:cubicBezTo>
                  <a:cubicBezTo>
                    <a:pt x="1" y="25080"/>
                    <a:pt x="1557" y="43744"/>
                    <a:pt x="1557" y="43744"/>
                  </a:cubicBezTo>
                  <a:lnTo>
                    <a:pt x="8556" y="42447"/>
                  </a:lnTo>
                  <a:lnTo>
                    <a:pt x="5575" y="26636"/>
                  </a:lnTo>
                  <a:cubicBezTo>
                    <a:pt x="5575" y="26636"/>
                    <a:pt x="14906" y="16397"/>
                    <a:pt x="15813" y="14452"/>
                  </a:cubicBezTo>
                  <a:cubicBezTo>
                    <a:pt x="16719" y="12508"/>
                    <a:pt x="13350" y="6417"/>
                    <a:pt x="12314" y="2917"/>
                  </a:cubicBezTo>
                  <a:cubicBezTo>
                    <a:pt x="11660" y="714"/>
                    <a:pt x="10905" y="0"/>
                    <a:pt x="10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2"/>
            <p:cNvSpPr/>
            <p:nvPr/>
          </p:nvSpPr>
          <p:spPr>
            <a:xfrm>
              <a:off x="4917900" y="3922650"/>
              <a:ext cx="425475" cy="1107900"/>
            </a:xfrm>
            <a:custGeom>
              <a:avLst/>
              <a:gdLst/>
              <a:ahLst/>
              <a:cxnLst/>
              <a:rect l="l" t="t" r="r" b="b"/>
              <a:pathLst>
                <a:path w="17019" h="44316" extrusionOk="0">
                  <a:moveTo>
                    <a:pt x="10688" y="572"/>
                  </a:moveTo>
                  <a:cubicBezTo>
                    <a:pt x="10985" y="572"/>
                    <a:pt x="11686" y="1132"/>
                    <a:pt x="12325" y="3284"/>
                  </a:cubicBezTo>
                  <a:cubicBezTo>
                    <a:pt x="12670" y="4453"/>
                    <a:pt x="13259" y="5872"/>
                    <a:pt x="13884" y="7376"/>
                  </a:cubicBezTo>
                  <a:cubicBezTo>
                    <a:pt x="15059" y="10213"/>
                    <a:pt x="16393" y="13428"/>
                    <a:pt x="15838" y="14617"/>
                  </a:cubicBezTo>
                  <a:cubicBezTo>
                    <a:pt x="14960" y="16499"/>
                    <a:pt x="5741" y="26627"/>
                    <a:pt x="5648" y="26729"/>
                  </a:cubicBezTo>
                  <a:cubicBezTo>
                    <a:pt x="5587" y="26795"/>
                    <a:pt x="5561" y="26886"/>
                    <a:pt x="5578" y="26974"/>
                  </a:cubicBezTo>
                  <a:lnTo>
                    <a:pt x="8504" y="42504"/>
                  </a:lnTo>
                  <a:lnTo>
                    <a:pt x="2100" y="43690"/>
                  </a:lnTo>
                  <a:cubicBezTo>
                    <a:pt x="1897" y="41227"/>
                    <a:pt x="594" y="25178"/>
                    <a:pt x="830" y="23064"/>
                  </a:cubicBezTo>
                  <a:cubicBezTo>
                    <a:pt x="1029" y="21265"/>
                    <a:pt x="4731" y="18583"/>
                    <a:pt x="6140" y="17702"/>
                  </a:cubicBezTo>
                  <a:cubicBezTo>
                    <a:pt x="6282" y="17613"/>
                    <a:pt x="6318" y="17421"/>
                    <a:pt x="6217" y="17287"/>
                  </a:cubicBezTo>
                  <a:cubicBezTo>
                    <a:pt x="6214" y="17283"/>
                    <a:pt x="5832" y="16765"/>
                    <a:pt x="5207" y="15517"/>
                  </a:cubicBezTo>
                  <a:lnTo>
                    <a:pt x="5019" y="15143"/>
                  </a:lnTo>
                  <a:cubicBezTo>
                    <a:pt x="4253" y="13645"/>
                    <a:pt x="2461" y="10135"/>
                    <a:pt x="3022" y="8342"/>
                  </a:cubicBezTo>
                  <a:cubicBezTo>
                    <a:pt x="3093" y="8113"/>
                    <a:pt x="3170" y="7867"/>
                    <a:pt x="3236" y="7680"/>
                  </a:cubicBezTo>
                  <a:cubicBezTo>
                    <a:pt x="3311" y="7852"/>
                    <a:pt x="3401" y="8084"/>
                    <a:pt x="3495" y="8321"/>
                  </a:cubicBezTo>
                  <a:cubicBezTo>
                    <a:pt x="3733" y="8927"/>
                    <a:pt x="4060" y="9757"/>
                    <a:pt x="4562" y="10840"/>
                  </a:cubicBezTo>
                  <a:cubicBezTo>
                    <a:pt x="6163" y="14286"/>
                    <a:pt x="7477" y="14506"/>
                    <a:pt x="7780" y="14506"/>
                  </a:cubicBezTo>
                  <a:cubicBezTo>
                    <a:pt x="7803" y="14506"/>
                    <a:pt x="7820" y="14505"/>
                    <a:pt x="7831" y="14504"/>
                  </a:cubicBezTo>
                  <a:cubicBezTo>
                    <a:pt x="7978" y="14489"/>
                    <a:pt x="8089" y="14366"/>
                    <a:pt x="8089" y="14218"/>
                  </a:cubicBezTo>
                  <a:cubicBezTo>
                    <a:pt x="8089" y="14151"/>
                    <a:pt x="8096" y="7342"/>
                    <a:pt x="8604" y="4549"/>
                  </a:cubicBezTo>
                  <a:cubicBezTo>
                    <a:pt x="8893" y="2956"/>
                    <a:pt x="9195" y="2792"/>
                    <a:pt x="9191" y="2784"/>
                  </a:cubicBezTo>
                  <a:lnTo>
                    <a:pt x="9191" y="2784"/>
                  </a:lnTo>
                  <a:cubicBezTo>
                    <a:pt x="9197" y="2788"/>
                    <a:pt x="9203" y="2791"/>
                    <a:pt x="9209" y="2797"/>
                  </a:cubicBezTo>
                  <a:lnTo>
                    <a:pt x="9678" y="9119"/>
                  </a:lnTo>
                  <a:cubicBezTo>
                    <a:pt x="9715" y="10707"/>
                    <a:pt x="9803" y="12238"/>
                    <a:pt x="9983" y="13233"/>
                  </a:cubicBezTo>
                  <a:cubicBezTo>
                    <a:pt x="10008" y="13370"/>
                    <a:pt x="10128" y="13467"/>
                    <a:pt x="10264" y="13467"/>
                  </a:cubicBezTo>
                  <a:cubicBezTo>
                    <a:pt x="10276" y="13467"/>
                    <a:pt x="10289" y="13466"/>
                    <a:pt x="10301" y="13465"/>
                  </a:cubicBezTo>
                  <a:cubicBezTo>
                    <a:pt x="10453" y="13446"/>
                    <a:pt x="10561" y="13312"/>
                    <a:pt x="10551" y="13161"/>
                  </a:cubicBezTo>
                  <a:lnTo>
                    <a:pt x="10253" y="9133"/>
                  </a:lnTo>
                  <a:cubicBezTo>
                    <a:pt x="10182" y="6123"/>
                    <a:pt x="10291" y="2869"/>
                    <a:pt x="10293" y="2813"/>
                  </a:cubicBezTo>
                  <a:cubicBezTo>
                    <a:pt x="10293" y="2804"/>
                    <a:pt x="10294" y="1786"/>
                    <a:pt x="10420" y="909"/>
                  </a:cubicBezTo>
                  <a:cubicBezTo>
                    <a:pt x="10441" y="761"/>
                    <a:pt x="10520" y="584"/>
                    <a:pt x="10671" y="572"/>
                  </a:cubicBezTo>
                  <a:close/>
                  <a:moveTo>
                    <a:pt x="10677" y="0"/>
                  </a:moveTo>
                  <a:cubicBezTo>
                    <a:pt x="10660" y="0"/>
                    <a:pt x="10644" y="1"/>
                    <a:pt x="10629" y="2"/>
                  </a:cubicBezTo>
                  <a:cubicBezTo>
                    <a:pt x="10224" y="31"/>
                    <a:pt x="9919" y="356"/>
                    <a:pt x="9852" y="829"/>
                  </a:cubicBezTo>
                  <a:cubicBezTo>
                    <a:pt x="9762" y="1463"/>
                    <a:pt x="9733" y="2148"/>
                    <a:pt x="9724" y="2522"/>
                  </a:cubicBezTo>
                  <a:cubicBezTo>
                    <a:pt x="9641" y="2394"/>
                    <a:pt x="9447" y="2214"/>
                    <a:pt x="9197" y="2214"/>
                  </a:cubicBezTo>
                  <a:cubicBezTo>
                    <a:pt x="9166" y="2214"/>
                    <a:pt x="9134" y="2217"/>
                    <a:pt x="9101" y="2223"/>
                  </a:cubicBezTo>
                  <a:cubicBezTo>
                    <a:pt x="8631" y="2313"/>
                    <a:pt x="8302" y="2999"/>
                    <a:pt x="8039" y="4447"/>
                  </a:cubicBezTo>
                  <a:cubicBezTo>
                    <a:pt x="7585" y="6946"/>
                    <a:pt x="7526" y="12380"/>
                    <a:pt x="7518" y="13853"/>
                  </a:cubicBezTo>
                  <a:cubicBezTo>
                    <a:pt x="7088" y="13656"/>
                    <a:pt x="6183" y="12971"/>
                    <a:pt x="5081" y="10598"/>
                  </a:cubicBezTo>
                  <a:cubicBezTo>
                    <a:pt x="4586" y="9531"/>
                    <a:pt x="4263" y="8712"/>
                    <a:pt x="4028" y="8113"/>
                  </a:cubicBezTo>
                  <a:cubicBezTo>
                    <a:pt x="3668" y="7197"/>
                    <a:pt x="3563" y="6875"/>
                    <a:pt x="3252" y="6875"/>
                  </a:cubicBezTo>
                  <a:cubicBezTo>
                    <a:pt x="3238" y="6875"/>
                    <a:pt x="3223" y="6876"/>
                    <a:pt x="3208" y="6877"/>
                  </a:cubicBezTo>
                  <a:cubicBezTo>
                    <a:pt x="2875" y="6889"/>
                    <a:pt x="2774" y="7213"/>
                    <a:pt x="2475" y="8172"/>
                  </a:cubicBezTo>
                  <a:cubicBezTo>
                    <a:pt x="1844" y="10187"/>
                    <a:pt x="3643" y="13711"/>
                    <a:pt x="4509" y="15405"/>
                  </a:cubicBezTo>
                  <a:lnTo>
                    <a:pt x="4695" y="15773"/>
                  </a:lnTo>
                  <a:cubicBezTo>
                    <a:pt x="5102" y="16587"/>
                    <a:pt x="5410" y="17101"/>
                    <a:pt x="5587" y="17376"/>
                  </a:cubicBezTo>
                  <a:cubicBezTo>
                    <a:pt x="4522" y="18073"/>
                    <a:pt x="500" y="20837"/>
                    <a:pt x="260" y="23000"/>
                  </a:cubicBezTo>
                  <a:cubicBezTo>
                    <a:pt x="0" y="25335"/>
                    <a:pt x="1491" y="43290"/>
                    <a:pt x="1555" y="44053"/>
                  </a:cubicBezTo>
                  <a:cubicBezTo>
                    <a:pt x="1568" y="44201"/>
                    <a:pt x="1692" y="44316"/>
                    <a:pt x="1841" y="44316"/>
                  </a:cubicBezTo>
                  <a:cubicBezTo>
                    <a:pt x="1858" y="44316"/>
                    <a:pt x="1875" y="44313"/>
                    <a:pt x="1892" y="44311"/>
                  </a:cubicBezTo>
                  <a:lnTo>
                    <a:pt x="8891" y="43014"/>
                  </a:lnTo>
                  <a:cubicBezTo>
                    <a:pt x="8966" y="43002"/>
                    <a:pt x="9032" y="42958"/>
                    <a:pt x="9075" y="42895"/>
                  </a:cubicBezTo>
                  <a:cubicBezTo>
                    <a:pt x="9119" y="42833"/>
                    <a:pt x="9135" y="42755"/>
                    <a:pt x="9121" y="42680"/>
                  </a:cubicBezTo>
                  <a:lnTo>
                    <a:pt x="6166" y="27009"/>
                  </a:lnTo>
                  <a:cubicBezTo>
                    <a:pt x="7213" y="25857"/>
                    <a:pt x="15481" y="16735"/>
                    <a:pt x="16356" y="14859"/>
                  </a:cubicBezTo>
                  <a:cubicBezTo>
                    <a:pt x="17018" y="13442"/>
                    <a:pt x="15693" y="10246"/>
                    <a:pt x="14412" y="7156"/>
                  </a:cubicBezTo>
                  <a:cubicBezTo>
                    <a:pt x="13794" y="5667"/>
                    <a:pt x="13210" y="4259"/>
                    <a:pt x="12873" y="3121"/>
                  </a:cubicBezTo>
                  <a:cubicBezTo>
                    <a:pt x="12047" y="335"/>
                    <a:pt x="11087" y="0"/>
                    <a:pt x="10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2"/>
            <p:cNvSpPr/>
            <p:nvPr/>
          </p:nvSpPr>
          <p:spPr>
            <a:xfrm>
              <a:off x="5225425" y="3995500"/>
              <a:ext cx="44525" cy="254150"/>
            </a:xfrm>
            <a:custGeom>
              <a:avLst/>
              <a:gdLst/>
              <a:ahLst/>
              <a:cxnLst/>
              <a:rect l="l" t="t" r="r" b="b"/>
              <a:pathLst>
                <a:path w="1781" h="10166" extrusionOk="0">
                  <a:moveTo>
                    <a:pt x="301" y="1"/>
                  </a:moveTo>
                  <a:cubicBezTo>
                    <a:pt x="293" y="1"/>
                    <a:pt x="285" y="1"/>
                    <a:pt x="277" y="2"/>
                  </a:cubicBezTo>
                  <a:cubicBezTo>
                    <a:pt x="118" y="14"/>
                    <a:pt x="0" y="151"/>
                    <a:pt x="11" y="309"/>
                  </a:cubicBezTo>
                  <a:cubicBezTo>
                    <a:pt x="33" y="600"/>
                    <a:pt x="540" y="7492"/>
                    <a:pt x="1187" y="9952"/>
                  </a:cubicBezTo>
                  <a:cubicBezTo>
                    <a:pt x="1220" y="10078"/>
                    <a:pt x="1333" y="10166"/>
                    <a:pt x="1464" y="10166"/>
                  </a:cubicBezTo>
                  <a:cubicBezTo>
                    <a:pt x="1488" y="10166"/>
                    <a:pt x="1512" y="10163"/>
                    <a:pt x="1537" y="10156"/>
                  </a:cubicBezTo>
                  <a:cubicBezTo>
                    <a:pt x="1689" y="10116"/>
                    <a:pt x="1781" y="9960"/>
                    <a:pt x="1740" y="9807"/>
                  </a:cubicBezTo>
                  <a:cubicBezTo>
                    <a:pt x="1106" y="7397"/>
                    <a:pt x="588" y="339"/>
                    <a:pt x="582" y="267"/>
                  </a:cubicBezTo>
                  <a:cubicBezTo>
                    <a:pt x="571" y="118"/>
                    <a:pt x="434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2"/>
            <p:cNvSpPr/>
            <p:nvPr/>
          </p:nvSpPr>
          <p:spPr>
            <a:xfrm>
              <a:off x="3513100" y="2761575"/>
              <a:ext cx="2568325" cy="2568325"/>
            </a:xfrm>
            <a:custGeom>
              <a:avLst/>
              <a:gdLst/>
              <a:ahLst/>
              <a:cxnLst/>
              <a:rect l="l" t="t" r="r" b="b"/>
              <a:pathLst>
                <a:path w="102733" h="102733" extrusionOk="0">
                  <a:moveTo>
                    <a:pt x="51367" y="13045"/>
                  </a:moveTo>
                  <a:cubicBezTo>
                    <a:pt x="72530" y="13045"/>
                    <a:pt x="89688" y="30203"/>
                    <a:pt x="89688" y="51366"/>
                  </a:cubicBezTo>
                  <a:cubicBezTo>
                    <a:pt x="89688" y="72531"/>
                    <a:pt x="72530" y="89687"/>
                    <a:pt x="51367" y="89687"/>
                  </a:cubicBezTo>
                  <a:cubicBezTo>
                    <a:pt x="30202" y="89687"/>
                    <a:pt x="13046" y="72531"/>
                    <a:pt x="13046" y="51366"/>
                  </a:cubicBezTo>
                  <a:cubicBezTo>
                    <a:pt x="13046" y="30202"/>
                    <a:pt x="30202" y="13045"/>
                    <a:pt x="51367" y="13045"/>
                  </a:cubicBezTo>
                  <a:close/>
                  <a:moveTo>
                    <a:pt x="46272" y="0"/>
                  </a:moveTo>
                  <a:lnTo>
                    <a:pt x="44931" y="5895"/>
                  </a:lnTo>
                  <a:cubicBezTo>
                    <a:pt x="41376" y="6393"/>
                    <a:pt x="37894" y="7309"/>
                    <a:pt x="34554" y="8626"/>
                  </a:cubicBezTo>
                  <a:lnTo>
                    <a:pt x="30410" y="4153"/>
                  </a:lnTo>
                  <a:lnTo>
                    <a:pt x="21271" y="9430"/>
                  </a:lnTo>
                  <a:lnTo>
                    <a:pt x="23059" y="15211"/>
                  </a:lnTo>
                  <a:cubicBezTo>
                    <a:pt x="20236" y="17424"/>
                    <a:pt x="17680" y="19958"/>
                    <a:pt x="15444" y="22762"/>
                  </a:cubicBezTo>
                  <a:lnTo>
                    <a:pt x="9611" y="20957"/>
                  </a:lnTo>
                  <a:lnTo>
                    <a:pt x="4334" y="30097"/>
                  </a:lnTo>
                  <a:lnTo>
                    <a:pt x="8764" y="34202"/>
                  </a:lnTo>
                  <a:cubicBezTo>
                    <a:pt x="7441" y="37484"/>
                    <a:pt x="6478" y="40951"/>
                    <a:pt x="5941" y="44558"/>
                  </a:cubicBezTo>
                  <a:lnTo>
                    <a:pt x="1" y="45909"/>
                  </a:lnTo>
                  <a:lnTo>
                    <a:pt x="1" y="56463"/>
                  </a:lnTo>
                  <a:lnTo>
                    <a:pt x="5894" y="57803"/>
                  </a:lnTo>
                  <a:cubicBezTo>
                    <a:pt x="6392" y="61357"/>
                    <a:pt x="7310" y="64841"/>
                    <a:pt x="8625" y="68181"/>
                  </a:cubicBezTo>
                  <a:lnTo>
                    <a:pt x="4154" y="72324"/>
                  </a:lnTo>
                  <a:lnTo>
                    <a:pt x="9429" y="81463"/>
                  </a:lnTo>
                  <a:lnTo>
                    <a:pt x="15210" y="79675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8" y="93122"/>
                  </a:lnTo>
                  <a:lnTo>
                    <a:pt x="30096" y="98399"/>
                  </a:lnTo>
                  <a:lnTo>
                    <a:pt x="34201" y="93969"/>
                  </a:lnTo>
                  <a:cubicBezTo>
                    <a:pt x="37483" y="95293"/>
                    <a:pt x="40950" y="96256"/>
                    <a:pt x="44557" y="96792"/>
                  </a:cubicBezTo>
                  <a:lnTo>
                    <a:pt x="45908" y="102733"/>
                  </a:lnTo>
                  <a:lnTo>
                    <a:pt x="56462" y="102733"/>
                  </a:lnTo>
                  <a:lnTo>
                    <a:pt x="57803" y="96839"/>
                  </a:lnTo>
                  <a:cubicBezTo>
                    <a:pt x="61357" y="96341"/>
                    <a:pt x="64840" y="95423"/>
                    <a:pt x="68180" y="94108"/>
                  </a:cubicBezTo>
                  <a:lnTo>
                    <a:pt x="72323" y="98581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10"/>
                    <a:pt x="85052" y="82776"/>
                    <a:pt x="87288" y="79972"/>
                  </a:cubicBezTo>
                  <a:lnTo>
                    <a:pt x="93123" y="81777"/>
                  </a:lnTo>
                  <a:lnTo>
                    <a:pt x="98398" y="72638"/>
                  </a:lnTo>
                  <a:lnTo>
                    <a:pt x="93968" y="68534"/>
                  </a:lnTo>
                  <a:cubicBezTo>
                    <a:pt x="95314" y="65204"/>
                    <a:pt x="96261" y="61728"/>
                    <a:pt x="96791" y="58176"/>
                  </a:cubicBezTo>
                  <a:lnTo>
                    <a:pt x="102733" y="56823"/>
                  </a:lnTo>
                  <a:lnTo>
                    <a:pt x="102733" y="46271"/>
                  </a:lnTo>
                  <a:lnTo>
                    <a:pt x="96839" y="44931"/>
                  </a:lnTo>
                  <a:cubicBezTo>
                    <a:pt x="96340" y="41377"/>
                    <a:pt x="95424" y="37893"/>
                    <a:pt x="94107" y="34553"/>
                  </a:cubicBezTo>
                  <a:lnTo>
                    <a:pt x="98580" y="30409"/>
                  </a:lnTo>
                  <a:lnTo>
                    <a:pt x="93303" y="21271"/>
                  </a:lnTo>
                  <a:lnTo>
                    <a:pt x="87522" y="23058"/>
                  </a:lnTo>
                  <a:cubicBezTo>
                    <a:pt x="85310" y="20237"/>
                    <a:pt x="82775" y="17681"/>
                    <a:pt x="79972" y="15445"/>
                  </a:cubicBezTo>
                  <a:lnTo>
                    <a:pt x="81776" y="9611"/>
                  </a:lnTo>
                  <a:lnTo>
                    <a:pt x="72637" y="4335"/>
                  </a:lnTo>
                  <a:lnTo>
                    <a:pt x="68533" y="8765"/>
                  </a:lnTo>
                  <a:cubicBezTo>
                    <a:pt x="65249" y="7441"/>
                    <a:pt x="61783" y="6478"/>
                    <a:pt x="58175" y="5942"/>
                  </a:cubicBezTo>
                  <a:lnTo>
                    <a:pt x="568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2"/>
            <p:cNvSpPr/>
            <p:nvPr/>
          </p:nvSpPr>
          <p:spPr>
            <a:xfrm>
              <a:off x="3505550" y="2754025"/>
              <a:ext cx="2583400" cy="2583400"/>
            </a:xfrm>
            <a:custGeom>
              <a:avLst/>
              <a:gdLst/>
              <a:ahLst/>
              <a:cxnLst/>
              <a:rect l="l" t="t" r="r" b="b"/>
              <a:pathLst>
                <a:path w="103336" h="103336" extrusionOk="0">
                  <a:moveTo>
                    <a:pt x="51669" y="13648"/>
                  </a:moveTo>
                  <a:cubicBezTo>
                    <a:pt x="72633" y="13648"/>
                    <a:pt x="89689" y="30704"/>
                    <a:pt x="89689" y="51668"/>
                  </a:cubicBezTo>
                  <a:cubicBezTo>
                    <a:pt x="89689" y="72633"/>
                    <a:pt x="72632" y="89689"/>
                    <a:pt x="51669" y="89689"/>
                  </a:cubicBezTo>
                  <a:cubicBezTo>
                    <a:pt x="30705" y="89689"/>
                    <a:pt x="13649" y="72633"/>
                    <a:pt x="13649" y="51668"/>
                  </a:cubicBezTo>
                  <a:cubicBezTo>
                    <a:pt x="13649" y="30704"/>
                    <a:pt x="30705" y="13648"/>
                    <a:pt x="51669" y="13648"/>
                  </a:cubicBezTo>
                  <a:close/>
                  <a:moveTo>
                    <a:pt x="51669" y="13047"/>
                  </a:moveTo>
                  <a:cubicBezTo>
                    <a:pt x="30373" y="13047"/>
                    <a:pt x="13047" y="30371"/>
                    <a:pt x="13047" y="51668"/>
                  </a:cubicBezTo>
                  <a:cubicBezTo>
                    <a:pt x="13047" y="72966"/>
                    <a:pt x="30373" y="90290"/>
                    <a:pt x="51669" y="90290"/>
                  </a:cubicBezTo>
                  <a:cubicBezTo>
                    <a:pt x="72965" y="90290"/>
                    <a:pt x="90291" y="72965"/>
                    <a:pt x="90291" y="51668"/>
                  </a:cubicBezTo>
                  <a:cubicBezTo>
                    <a:pt x="90291" y="30372"/>
                    <a:pt x="72964" y="13047"/>
                    <a:pt x="51669" y="13047"/>
                  </a:cubicBezTo>
                  <a:close/>
                  <a:moveTo>
                    <a:pt x="56885" y="603"/>
                  </a:moveTo>
                  <a:lnTo>
                    <a:pt x="58229" y="6511"/>
                  </a:lnTo>
                  <a:lnTo>
                    <a:pt x="58433" y="6541"/>
                  </a:lnTo>
                  <a:cubicBezTo>
                    <a:pt x="61938" y="7062"/>
                    <a:pt x="65400" y="8006"/>
                    <a:pt x="68723" y="9346"/>
                  </a:cubicBezTo>
                  <a:lnTo>
                    <a:pt x="68915" y="9424"/>
                  </a:lnTo>
                  <a:lnTo>
                    <a:pt x="72997" y="5018"/>
                  </a:lnTo>
                  <a:lnTo>
                    <a:pt x="81719" y="10054"/>
                  </a:lnTo>
                  <a:lnTo>
                    <a:pt x="79925" y="15854"/>
                  </a:lnTo>
                  <a:lnTo>
                    <a:pt x="80086" y="15982"/>
                  </a:lnTo>
                  <a:cubicBezTo>
                    <a:pt x="82871" y="18204"/>
                    <a:pt x="85389" y="20742"/>
                    <a:pt x="87588" y="23547"/>
                  </a:cubicBezTo>
                  <a:lnTo>
                    <a:pt x="87715" y="23710"/>
                  </a:lnTo>
                  <a:lnTo>
                    <a:pt x="93465" y="21932"/>
                  </a:lnTo>
                  <a:lnTo>
                    <a:pt x="98501" y="30653"/>
                  </a:lnTo>
                  <a:lnTo>
                    <a:pt x="94054" y="34773"/>
                  </a:lnTo>
                  <a:lnTo>
                    <a:pt x="94129" y="34965"/>
                  </a:lnTo>
                  <a:cubicBezTo>
                    <a:pt x="95435" y="38283"/>
                    <a:pt x="96346" y="41743"/>
                    <a:pt x="96843" y="45274"/>
                  </a:cubicBezTo>
                  <a:lnTo>
                    <a:pt x="96872" y="45479"/>
                  </a:lnTo>
                  <a:lnTo>
                    <a:pt x="102734" y="46814"/>
                  </a:lnTo>
                  <a:lnTo>
                    <a:pt x="102734" y="56885"/>
                  </a:lnTo>
                  <a:lnTo>
                    <a:pt x="96826" y="58229"/>
                  </a:lnTo>
                  <a:lnTo>
                    <a:pt x="96796" y="58433"/>
                  </a:lnTo>
                  <a:cubicBezTo>
                    <a:pt x="96275" y="61938"/>
                    <a:pt x="95331" y="65400"/>
                    <a:pt x="93991" y="68721"/>
                  </a:cubicBezTo>
                  <a:lnTo>
                    <a:pt x="93913" y="68914"/>
                  </a:lnTo>
                  <a:lnTo>
                    <a:pt x="98319" y="72996"/>
                  </a:lnTo>
                  <a:lnTo>
                    <a:pt x="93283" y="81719"/>
                  </a:lnTo>
                  <a:lnTo>
                    <a:pt x="87484" y="79926"/>
                  </a:lnTo>
                  <a:lnTo>
                    <a:pt x="87355" y="80086"/>
                  </a:lnTo>
                  <a:cubicBezTo>
                    <a:pt x="85133" y="82871"/>
                    <a:pt x="82595" y="85390"/>
                    <a:pt x="79791" y="87588"/>
                  </a:cubicBezTo>
                  <a:lnTo>
                    <a:pt x="79627" y="87716"/>
                  </a:lnTo>
                  <a:lnTo>
                    <a:pt x="81404" y="93466"/>
                  </a:lnTo>
                  <a:lnTo>
                    <a:pt x="72683" y="98501"/>
                  </a:lnTo>
                  <a:lnTo>
                    <a:pt x="68563" y="94055"/>
                  </a:lnTo>
                  <a:lnTo>
                    <a:pt x="68372" y="94130"/>
                  </a:lnTo>
                  <a:cubicBezTo>
                    <a:pt x="65054" y="95436"/>
                    <a:pt x="61594" y="96347"/>
                    <a:pt x="58062" y="96843"/>
                  </a:cubicBezTo>
                  <a:lnTo>
                    <a:pt x="57857" y="96872"/>
                  </a:lnTo>
                  <a:lnTo>
                    <a:pt x="56523" y="102734"/>
                  </a:lnTo>
                  <a:lnTo>
                    <a:pt x="46451" y="102734"/>
                  </a:lnTo>
                  <a:lnTo>
                    <a:pt x="45107" y="96827"/>
                  </a:lnTo>
                  <a:lnTo>
                    <a:pt x="44903" y="96797"/>
                  </a:lnTo>
                  <a:cubicBezTo>
                    <a:pt x="41398" y="96275"/>
                    <a:pt x="37936" y="95331"/>
                    <a:pt x="34614" y="93991"/>
                  </a:cubicBezTo>
                  <a:lnTo>
                    <a:pt x="34422" y="93914"/>
                  </a:lnTo>
                  <a:lnTo>
                    <a:pt x="30340" y="98320"/>
                  </a:lnTo>
                  <a:lnTo>
                    <a:pt x="21617" y="93284"/>
                  </a:lnTo>
                  <a:lnTo>
                    <a:pt x="23412" y="87484"/>
                  </a:lnTo>
                  <a:lnTo>
                    <a:pt x="23251" y="87355"/>
                  </a:lnTo>
                  <a:cubicBezTo>
                    <a:pt x="20465" y="85134"/>
                    <a:pt x="17948" y="82595"/>
                    <a:pt x="15749" y="79791"/>
                  </a:cubicBezTo>
                  <a:lnTo>
                    <a:pt x="15621" y="79627"/>
                  </a:lnTo>
                  <a:lnTo>
                    <a:pt x="9872" y="81406"/>
                  </a:lnTo>
                  <a:lnTo>
                    <a:pt x="4836" y="72683"/>
                  </a:lnTo>
                  <a:lnTo>
                    <a:pt x="9282" y="68564"/>
                  </a:lnTo>
                  <a:lnTo>
                    <a:pt x="9207" y="68373"/>
                  </a:lnTo>
                  <a:cubicBezTo>
                    <a:pt x="7901" y="65055"/>
                    <a:pt x="6991" y="61595"/>
                    <a:pt x="6494" y="58065"/>
                  </a:cubicBezTo>
                  <a:lnTo>
                    <a:pt x="6465" y="57859"/>
                  </a:lnTo>
                  <a:lnTo>
                    <a:pt x="603" y="56525"/>
                  </a:lnTo>
                  <a:lnTo>
                    <a:pt x="603" y="46453"/>
                  </a:lnTo>
                  <a:lnTo>
                    <a:pt x="6510" y="45109"/>
                  </a:lnTo>
                  <a:lnTo>
                    <a:pt x="6542" y="44905"/>
                  </a:lnTo>
                  <a:cubicBezTo>
                    <a:pt x="7062" y="41400"/>
                    <a:pt x="8005" y="37938"/>
                    <a:pt x="9346" y="34616"/>
                  </a:cubicBezTo>
                  <a:lnTo>
                    <a:pt x="9424" y="34424"/>
                  </a:lnTo>
                  <a:lnTo>
                    <a:pt x="5018" y="30341"/>
                  </a:lnTo>
                  <a:lnTo>
                    <a:pt x="10053" y="21619"/>
                  </a:lnTo>
                  <a:lnTo>
                    <a:pt x="15854" y="23412"/>
                  </a:lnTo>
                  <a:lnTo>
                    <a:pt x="15982" y="23252"/>
                  </a:lnTo>
                  <a:cubicBezTo>
                    <a:pt x="18204" y="20466"/>
                    <a:pt x="20743" y="17948"/>
                    <a:pt x="23547" y="15750"/>
                  </a:cubicBezTo>
                  <a:lnTo>
                    <a:pt x="23710" y="15622"/>
                  </a:lnTo>
                  <a:lnTo>
                    <a:pt x="21932" y="9872"/>
                  </a:lnTo>
                  <a:lnTo>
                    <a:pt x="30654" y="4836"/>
                  </a:lnTo>
                  <a:lnTo>
                    <a:pt x="34775" y="9282"/>
                  </a:lnTo>
                  <a:lnTo>
                    <a:pt x="34965" y="9208"/>
                  </a:lnTo>
                  <a:cubicBezTo>
                    <a:pt x="38283" y="7901"/>
                    <a:pt x="41744" y="6990"/>
                    <a:pt x="45275" y="6494"/>
                  </a:cubicBezTo>
                  <a:lnTo>
                    <a:pt x="45479" y="6465"/>
                  </a:lnTo>
                  <a:lnTo>
                    <a:pt x="46813" y="603"/>
                  </a:lnTo>
                  <a:close/>
                  <a:moveTo>
                    <a:pt x="46333" y="0"/>
                  </a:moveTo>
                  <a:lnTo>
                    <a:pt x="44984" y="5927"/>
                  </a:lnTo>
                  <a:cubicBezTo>
                    <a:pt x="41546" y="6426"/>
                    <a:pt x="38175" y="7313"/>
                    <a:pt x="34937" y="8572"/>
                  </a:cubicBezTo>
                  <a:lnTo>
                    <a:pt x="30769" y="4074"/>
                  </a:lnTo>
                  <a:lnTo>
                    <a:pt x="21215" y="9591"/>
                  </a:lnTo>
                  <a:lnTo>
                    <a:pt x="23012" y="15404"/>
                  </a:lnTo>
                  <a:cubicBezTo>
                    <a:pt x="20289" y="17558"/>
                    <a:pt x="17817" y="20011"/>
                    <a:pt x="15640" y="22715"/>
                  </a:cubicBezTo>
                  <a:lnTo>
                    <a:pt x="9772" y="20901"/>
                  </a:lnTo>
                  <a:lnTo>
                    <a:pt x="4256" y="30456"/>
                  </a:lnTo>
                  <a:lnTo>
                    <a:pt x="8710" y="34582"/>
                  </a:lnTo>
                  <a:cubicBezTo>
                    <a:pt x="7422" y="37811"/>
                    <a:pt x="6505" y="41175"/>
                    <a:pt x="5976" y="44611"/>
                  </a:cubicBezTo>
                  <a:lnTo>
                    <a:pt x="1" y="45971"/>
                  </a:lnTo>
                  <a:lnTo>
                    <a:pt x="1" y="57003"/>
                  </a:lnTo>
                  <a:lnTo>
                    <a:pt x="5926" y="58353"/>
                  </a:lnTo>
                  <a:cubicBezTo>
                    <a:pt x="6426" y="61791"/>
                    <a:pt x="7313" y="65162"/>
                    <a:pt x="8572" y="68401"/>
                  </a:cubicBezTo>
                  <a:lnTo>
                    <a:pt x="4074" y="72568"/>
                  </a:lnTo>
                  <a:lnTo>
                    <a:pt x="9590" y="82123"/>
                  </a:lnTo>
                  <a:lnTo>
                    <a:pt x="15404" y="80325"/>
                  </a:lnTo>
                  <a:cubicBezTo>
                    <a:pt x="17558" y="83048"/>
                    <a:pt x="20010" y="85520"/>
                    <a:pt x="22715" y="87698"/>
                  </a:cubicBezTo>
                  <a:lnTo>
                    <a:pt x="20901" y="93564"/>
                  </a:lnTo>
                  <a:lnTo>
                    <a:pt x="30456" y="99082"/>
                  </a:lnTo>
                  <a:lnTo>
                    <a:pt x="34583" y="94627"/>
                  </a:lnTo>
                  <a:cubicBezTo>
                    <a:pt x="37811" y="95915"/>
                    <a:pt x="41176" y="96831"/>
                    <a:pt x="44612" y="97360"/>
                  </a:cubicBezTo>
                  <a:lnTo>
                    <a:pt x="45971" y="103335"/>
                  </a:lnTo>
                  <a:lnTo>
                    <a:pt x="57003" y="103335"/>
                  </a:lnTo>
                  <a:lnTo>
                    <a:pt x="58352" y="97410"/>
                  </a:lnTo>
                  <a:cubicBezTo>
                    <a:pt x="61790" y="96910"/>
                    <a:pt x="65162" y="96024"/>
                    <a:pt x="68400" y="94765"/>
                  </a:cubicBezTo>
                  <a:lnTo>
                    <a:pt x="72568" y="99263"/>
                  </a:lnTo>
                  <a:lnTo>
                    <a:pt x="82122" y="93746"/>
                  </a:lnTo>
                  <a:lnTo>
                    <a:pt x="80325" y="87933"/>
                  </a:lnTo>
                  <a:cubicBezTo>
                    <a:pt x="83047" y="85778"/>
                    <a:pt x="85521" y="83326"/>
                    <a:pt x="87698" y="80621"/>
                  </a:cubicBezTo>
                  <a:lnTo>
                    <a:pt x="93565" y="82436"/>
                  </a:lnTo>
                  <a:lnTo>
                    <a:pt x="99081" y="72880"/>
                  </a:lnTo>
                  <a:lnTo>
                    <a:pt x="94627" y="68753"/>
                  </a:lnTo>
                  <a:cubicBezTo>
                    <a:pt x="95914" y="65525"/>
                    <a:pt x="96832" y="62160"/>
                    <a:pt x="97360" y="58724"/>
                  </a:cubicBezTo>
                  <a:lnTo>
                    <a:pt x="103336" y="57365"/>
                  </a:lnTo>
                  <a:lnTo>
                    <a:pt x="103336" y="46333"/>
                  </a:lnTo>
                  <a:lnTo>
                    <a:pt x="97409" y="44985"/>
                  </a:lnTo>
                  <a:cubicBezTo>
                    <a:pt x="96910" y="41546"/>
                    <a:pt x="96023" y="38176"/>
                    <a:pt x="94764" y="34936"/>
                  </a:cubicBezTo>
                  <a:lnTo>
                    <a:pt x="99262" y="30769"/>
                  </a:lnTo>
                  <a:lnTo>
                    <a:pt x="93746" y="21214"/>
                  </a:lnTo>
                  <a:lnTo>
                    <a:pt x="87934" y="23012"/>
                  </a:lnTo>
                  <a:cubicBezTo>
                    <a:pt x="85779" y="20289"/>
                    <a:pt x="83327" y="17816"/>
                    <a:pt x="80621" y="15639"/>
                  </a:cubicBezTo>
                  <a:lnTo>
                    <a:pt x="82436" y="9773"/>
                  </a:lnTo>
                  <a:lnTo>
                    <a:pt x="72882" y="4255"/>
                  </a:lnTo>
                  <a:lnTo>
                    <a:pt x="68755" y="8709"/>
                  </a:lnTo>
                  <a:cubicBezTo>
                    <a:pt x="65526" y="7422"/>
                    <a:pt x="62162" y="6504"/>
                    <a:pt x="58726" y="5977"/>
                  </a:cubicBezTo>
                  <a:lnTo>
                    <a:pt x="573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2"/>
            <p:cNvSpPr/>
            <p:nvPr/>
          </p:nvSpPr>
          <p:spPr>
            <a:xfrm>
              <a:off x="3513100" y="2706025"/>
              <a:ext cx="2568325" cy="2568325"/>
            </a:xfrm>
            <a:custGeom>
              <a:avLst/>
              <a:gdLst/>
              <a:ahLst/>
              <a:cxnLst/>
              <a:rect l="l" t="t" r="r" b="b"/>
              <a:pathLst>
                <a:path w="102733" h="102733" extrusionOk="0">
                  <a:moveTo>
                    <a:pt x="51367" y="13046"/>
                  </a:moveTo>
                  <a:cubicBezTo>
                    <a:pt x="72530" y="13046"/>
                    <a:pt x="89688" y="30203"/>
                    <a:pt x="89688" y="51366"/>
                  </a:cubicBezTo>
                  <a:cubicBezTo>
                    <a:pt x="89688" y="72530"/>
                    <a:pt x="72530" y="89687"/>
                    <a:pt x="51367" y="89687"/>
                  </a:cubicBezTo>
                  <a:cubicBezTo>
                    <a:pt x="30202" y="89687"/>
                    <a:pt x="13046" y="72530"/>
                    <a:pt x="13046" y="51366"/>
                  </a:cubicBezTo>
                  <a:cubicBezTo>
                    <a:pt x="13046" y="30203"/>
                    <a:pt x="30202" y="13046"/>
                    <a:pt x="51367" y="13046"/>
                  </a:cubicBezTo>
                  <a:close/>
                  <a:moveTo>
                    <a:pt x="46272" y="1"/>
                  </a:moveTo>
                  <a:lnTo>
                    <a:pt x="44931" y="5894"/>
                  </a:lnTo>
                  <a:cubicBezTo>
                    <a:pt x="41376" y="6393"/>
                    <a:pt x="37894" y="7310"/>
                    <a:pt x="34554" y="8626"/>
                  </a:cubicBezTo>
                  <a:lnTo>
                    <a:pt x="30410" y="4153"/>
                  </a:lnTo>
                  <a:lnTo>
                    <a:pt x="21271" y="9430"/>
                  </a:lnTo>
                  <a:lnTo>
                    <a:pt x="23059" y="15211"/>
                  </a:lnTo>
                  <a:cubicBezTo>
                    <a:pt x="20236" y="17423"/>
                    <a:pt x="17680" y="19957"/>
                    <a:pt x="15444" y="22761"/>
                  </a:cubicBezTo>
                  <a:lnTo>
                    <a:pt x="9611" y="20957"/>
                  </a:lnTo>
                  <a:lnTo>
                    <a:pt x="4334" y="30095"/>
                  </a:lnTo>
                  <a:lnTo>
                    <a:pt x="8764" y="34200"/>
                  </a:lnTo>
                  <a:cubicBezTo>
                    <a:pt x="7441" y="37483"/>
                    <a:pt x="6478" y="40949"/>
                    <a:pt x="5941" y="44558"/>
                  </a:cubicBezTo>
                  <a:lnTo>
                    <a:pt x="1" y="45909"/>
                  </a:lnTo>
                  <a:lnTo>
                    <a:pt x="1" y="56461"/>
                  </a:lnTo>
                  <a:lnTo>
                    <a:pt x="5894" y="57802"/>
                  </a:lnTo>
                  <a:cubicBezTo>
                    <a:pt x="6392" y="61357"/>
                    <a:pt x="7310" y="64840"/>
                    <a:pt x="8625" y="68180"/>
                  </a:cubicBezTo>
                  <a:lnTo>
                    <a:pt x="4154" y="72323"/>
                  </a:lnTo>
                  <a:lnTo>
                    <a:pt x="9429" y="81462"/>
                  </a:lnTo>
                  <a:lnTo>
                    <a:pt x="15210" y="79674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8" y="93122"/>
                  </a:lnTo>
                  <a:lnTo>
                    <a:pt x="30096" y="98399"/>
                  </a:lnTo>
                  <a:lnTo>
                    <a:pt x="34201" y="93969"/>
                  </a:lnTo>
                  <a:cubicBezTo>
                    <a:pt x="37483" y="95292"/>
                    <a:pt x="40950" y="96255"/>
                    <a:pt x="44557" y="96792"/>
                  </a:cubicBezTo>
                  <a:lnTo>
                    <a:pt x="45908" y="102732"/>
                  </a:lnTo>
                  <a:lnTo>
                    <a:pt x="56462" y="102732"/>
                  </a:lnTo>
                  <a:lnTo>
                    <a:pt x="57803" y="96839"/>
                  </a:lnTo>
                  <a:cubicBezTo>
                    <a:pt x="61357" y="96340"/>
                    <a:pt x="64840" y="95423"/>
                    <a:pt x="68180" y="94108"/>
                  </a:cubicBezTo>
                  <a:lnTo>
                    <a:pt x="72323" y="98579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09"/>
                    <a:pt x="85052" y="82776"/>
                    <a:pt x="87288" y="79971"/>
                  </a:cubicBezTo>
                  <a:lnTo>
                    <a:pt x="93123" y="81776"/>
                  </a:lnTo>
                  <a:lnTo>
                    <a:pt x="98398" y="72637"/>
                  </a:lnTo>
                  <a:lnTo>
                    <a:pt x="93968" y="68532"/>
                  </a:lnTo>
                  <a:cubicBezTo>
                    <a:pt x="95314" y="65204"/>
                    <a:pt x="96261" y="61727"/>
                    <a:pt x="96791" y="58176"/>
                  </a:cubicBezTo>
                  <a:lnTo>
                    <a:pt x="102733" y="56824"/>
                  </a:lnTo>
                  <a:lnTo>
                    <a:pt x="102733" y="46272"/>
                  </a:lnTo>
                  <a:lnTo>
                    <a:pt x="96839" y="44931"/>
                  </a:lnTo>
                  <a:cubicBezTo>
                    <a:pt x="96340" y="41376"/>
                    <a:pt x="95424" y="37894"/>
                    <a:pt x="94107" y="34554"/>
                  </a:cubicBezTo>
                  <a:lnTo>
                    <a:pt x="98580" y="30410"/>
                  </a:lnTo>
                  <a:lnTo>
                    <a:pt x="93303" y="21272"/>
                  </a:lnTo>
                  <a:lnTo>
                    <a:pt x="87522" y="23059"/>
                  </a:lnTo>
                  <a:cubicBezTo>
                    <a:pt x="85310" y="20236"/>
                    <a:pt x="82775" y="17681"/>
                    <a:pt x="79972" y="15444"/>
                  </a:cubicBezTo>
                  <a:lnTo>
                    <a:pt x="81776" y="9611"/>
                  </a:lnTo>
                  <a:lnTo>
                    <a:pt x="72637" y="4335"/>
                  </a:lnTo>
                  <a:lnTo>
                    <a:pt x="68533" y="8764"/>
                  </a:lnTo>
                  <a:cubicBezTo>
                    <a:pt x="65249" y="7441"/>
                    <a:pt x="61783" y="6478"/>
                    <a:pt x="58175" y="5942"/>
                  </a:cubicBezTo>
                  <a:lnTo>
                    <a:pt x="568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2"/>
            <p:cNvSpPr/>
            <p:nvPr/>
          </p:nvSpPr>
          <p:spPr>
            <a:xfrm>
              <a:off x="3505925" y="2698850"/>
              <a:ext cx="2582650" cy="2582675"/>
            </a:xfrm>
            <a:custGeom>
              <a:avLst/>
              <a:gdLst/>
              <a:ahLst/>
              <a:cxnLst/>
              <a:rect l="l" t="t" r="r" b="b"/>
              <a:pathLst>
                <a:path w="103306" h="103307" extrusionOk="0">
                  <a:moveTo>
                    <a:pt x="51654" y="13619"/>
                  </a:moveTo>
                  <a:cubicBezTo>
                    <a:pt x="72626" y="13619"/>
                    <a:pt x="89688" y="30681"/>
                    <a:pt x="89688" y="51653"/>
                  </a:cubicBezTo>
                  <a:cubicBezTo>
                    <a:pt x="89688" y="72626"/>
                    <a:pt x="72626" y="89688"/>
                    <a:pt x="51654" y="89688"/>
                  </a:cubicBezTo>
                  <a:cubicBezTo>
                    <a:pt x="30682" y="89688"/>
                    <a:pt x="13620" y="72626"/>
                    <a:pt x="13620" y="51653"/>
                  </a:cubicBezTo>
                  <a:cubicBezTo>
                    <a:pt x="13620" y="30681"/>
                    <a:pt x="30682" y="13619"/>
                    <a:pt x="51654" y="13619"/>
                  </a:cubicBezTo>
                  <a:close/>
                  <a:moveTo>
                    <a:pt x="51654" y="13046"/>
                  </a:moveTo>
                  <a:cubicBezTo>
                    <a:pt x="30366" y="13046"/>
                    <a:pt x="13046" y="30365"/>
                    <a:pt x="13046" y="51653"/>
                  </a:cubicBezTo>
                  <a:cubicBezTo>
                    <a:pt x="13046" y="72942"/>
                    <a:pt x="30366" y="90261"/>
                    <a:pt x="51654" y="90261"/>
                  </a:cubicBezTo>
                  <a:cubicBezTo>
                    <a:pt x="72942" y="90261"/>
                    <a:pt x="90260" y="72941"/>
                    <a:pt x="90260" y="51653"/>
                  </a:cubicBezTo>
                  <a:cubicBezTo>
                    <a:pt x="90260" y="30366"/>
                    <a:pt x="72941" y="13046"/>
                    <a:pt x="51654" y="13046"/>
                  </a:cubicBezTo>
                  <a:close/>
                  <a:moveTo>
                    <a:pt x="56881" y="574"/>
                  </a:moveTo>
                  <a:lnTo>
                    <a:pt x="58182" y="6292"/>
                  </a:lnTo>
                  <a:cubicBezTo>
                    <a:pt x="58209" y="6407"/>
                    <a:pt x="58302" y="6495"/>
                    <a:pt x="58419" y="6512"/>
                  </a:cubicBezTo>
                  <a:cubicBezTo>
                    <a:pt x="61949" y="7040"/>
                    <a:pt x="65403" y="7981"/>
                    <a:pt x="68712" y="9317"/>
                  </a:cubicBezTo>
                  <a:cubicBezTo>
                    <a:pt x="68747" y="9331"/>
                    <a:pt x="68783" y="9338"/>
                    <a:pt x="68819" y="9338"/>
                  </a:cubicBezTo>
                  <a:cubicBezTo>
                    <a:pt x="68898" y="9338"/>
                    <a:pt x="68975" y="9306"/>
                    <a:pt x="69030" y="9246"/>
                  </a:cubicBezTo>
                  <a:lnTo>
                    <a:pt x="72979" y="4984"/>
                  </a:lnTo>
                  <a:lnTo>
                    <a:pt x="81721" y="10031"/>
                  </a:lnTo>
                  <a:lnTo>
                    <a:pt x="79985" y="15647"/>
                  </a:lnTo>
                  <a:cubicBezTo>
                    <a:pt x="79950" y="15759"/>
                    <a:pt x="79987" y="15882"/>
                    <a:pt x="80080" y="15955"/>
                  </a:cubicBezTo>
                  <a:cubicBezTo>
                    <a:pt x="82866" y="18178"/>
                    <a:pt x="85384" y="20718"/>
                    <a:pt x="87583" y="23522"/>
                  </a:cubicBezTo>
                  <a:cubicBezTo>
                    <a:pt x="87638" y="23593"/>
                    <a:pt x="87722" y="23632"/>
                    <a:pt x="87808" y="23632"/>
                  </a:cubicBezTo>
                  <a:cubicBezTo>
                    <a:pt x="87836" y="23632"/>
                    <a:pt x="87865" y="23628"/>
                    <a:pt x="87893" y="23619"/>
                  </a:cubicBezTo>
                  <a:lnTo>
                    <a:pt x="93457" y="21899"/>
                  </a:lnTo>
                  <a:lnTo>
                    <a:pt x="98503" y="30641"/>
                  </a:lnTo>
                  <a:lnTo>
                    <a:pt x="94200" y="34630"/>
                  </a:lnTo>
                  <a:cubicBezTo>
                    <a:pt x="94113" y="34710"/>
                    <a:pt x="94084" y="34835"/>
                    <a:pt x="94128" y="34945"/>
                  </a:cubicBezTo>
                  <a:cubicBezTo>
                    <a:pt x="95434" y="38264"/>
                    <a:pt x="96346" y="41725"/>
                    <a:pt x="96842" y="45257"/>
                  </a:cubicBezTo>
                  <a:cubicBezTo>
                    <a:pt x="96858" y="45375"/>
                    <a:pt x="96946" y="45469"/>
                    <a:pt x="97062" y="45496"/>
                  </a:cubicBezTo>
                  <a:lnTo>
                    <a:pt x="102733" y="46786"/>
                  </a:lnTo>
                  <a:lnTo>
                    <a:pt x="102733" y="56881"/>
                  </a:lnTo>
                  <a:lnTo>
                    <a:pt x="97014" y="58183"/>
                  </a:lnTo>
                  <a:cubicBezTo>
                    <a:pt x="96899" y="58209"/>
                    <a:pt x="96812" y="58303"/>
                    <a:pt x="96795" y="58420"/>
                  </a:cubicBezTo>
                  <a:cubicBezTo>
                    <a:pt x="96267" y="61949"/>
                    <a:pt x="95327" y="65404"/>
                    <a:pt x="93989" y="68713"/>
                  </a:cubicBezTo>
                  <a:cubicBezTo>
                    <a:pt x="93945" y="68823"/>
                    <a:pt x="93973" y="68950"/>
                    <a:pt x="94061" y="69031"/>
                  </a:cubicBezTo>
                  <a:lnTo>
                    <a:pt x="98323" y="72979"/>
                  </a:lnTo>
                  <a:lnTo>
                    <a:pt x="93275" y="81722"/>
                  </a:lnTo>
                  <a:lnTo>
                    <a:pt x="87661" y="79985"/>
                  </a:lnTo>
                  <a:cubicBezTo>
                    <a:pt x="87632" y="79976"/>
                    <a:pt x="87603" y="79972"/>
                    <a:pt x="87574" y="79972"/>
                  </a:cubicBezTo>
                  <a:cubicBezTo>
                    <a:pt x="87489" y="79972"/>
                    <a:pt x="87406" y="80010"/>
                    <a:pt x="87352" y="80080"/>
                  </a:cubicBezTo>
                  <a:cubicBezTo>
                    <a:pt x="85130" y="82867"/>
                    <a:pt x="82590" y="85385"/>
                    <a:pt x="79785" y="87584"/>
                  </a:cubicBezTo>
                  <a:cubicBezTo>
                    <a:pt x="79691" y="87658"/>
                    <a:pt x="79653" y="87781"/>
                    <a:pt x="79688" y="87894"/>
                  </a:cubicBezTo>
                  <a:lnTo>
                    <a:pt x="81408" y="93457"/>
                  </a:lnTo>
                  <a:lnTo>
                    <a:pt x="72665" y="98504"/>
                  </a:lnTo>
                  <a:lnTo>
                    <a:pt x="68677" y="94200"/>
                  </a:lnTo>
                  <a:cubicBezTo>
                    <a:pt x="68622" y="94140"/>
                    <a:pt x="68545" y="94108"/>
                    <a:pt x="68467" y="94108"/>
                  </a:cubicBezTo>
                  <a:cubicBezTo>
                    <a:pt x="68432" y="94108"/>
                    <a:pt x="68396" y="94115"/>
                    <a:pt x="68362" y="94128"/>
                  </a:cubicBezTo>
                  <a:cubicBezTo>
                    <a:pt x="65042" y="95435"/>
                    <a:pt x="61581" y="96346"/>
                    <a:pt x="58049" y="96843"/>
                  </a:cubicBezTo>
                  <a:cubicBezTo>
                    <a:pt x="57932" y="96859"/>
                    <a:pt x="57836" y="96947"/>
                    <a:pt x="57810" y="97062"/>
                  </a:cubicBezTo>
                  <a:lnTo>
                    <a:pt x="56520" y="102734"/>
                  </a:lnTo>
                  <a:lnTo>
                    <a:pt x="46425" y="102734"/>
                  </a:lnTo>
                  <a:lnTo>
                    <a:pt x="45123" y="97015"/>
                  </a:lnTo>
                  <a:cubicBezTo>
                    <a:pt x="45096" y="96899"/>
                    <a:pt x="45003" y="96812"/>
                    <a:pt x="44886" y="96795"/>
                  </a:cubicBezTo>
                  <a:cubicBezTo>
                    <a:pt x="41383" y="96275"/>
                    <a:pt x="37919" y="95331"/>
                    <a:pt x="34595" y="93990"/>
                  </a:cubicBezTo>
                  <a:cubicBezTo>
                    <a:pt x="34560" y="93975"/>
                    <a:pt x="34524" y="93969"/>
                    <a:pt x="34487" y="93969"/>
                  </a:cubicBezTo>
                  <a:cubicBezTo>
                    <a:pt x="34409" y="93969"/>
                    <a:pt x="34332" y="94001"/>
                    <a:pt x="34277" y="94060"/>
                  </a:cubicBezTo>
                  <a:lnTo>
                    <a:pt x="30328" y="98323"/>
                  </a:lnTo>
                  <a:lnTo>
                    <a:pt x="21585" y="93276"/>
                  </a:lnTo>
                  <a:lnTo>
                    <a:pt x="23320" y="87660"/>
                  </a:lnTo>
                  <a:cubicBezTo>
                    <a:pt x="23355" y="87548"/>
                    <a:pt x="23318" y="87425"/>
                    <a:pt x="23225" y="87353"/>
                  </a:cubicBezTo>
                  <a:cubicBezTo>
                    <a:pt x="20440" y="85129"/>
                    <a:pt x="17921" y="82590"/>
                    <a:pt x="15722" y="79785"/>
                  </a:cubicBezTo>
                  <a:cubicBezTo>
                    <a:pt x="15667" y="79714"/>
                    <a:pt x="15584" y="79675"/>
                    <a:pt x="15497" y="79675"/>
                  </a:cubicBezTo>
                  <a:cubicBezTo>
                    <a:pt x="15469" y="79675"/>
                    <a:pt x="15440" y="79679"/>
                    <a:pt x="15412" y="79688"/>
                  </a:cubicBezTo>
                  <a:lnTo>
                    <a:pt x="9849" y="81408"/>
                  </a:lnTo>
                  <a:lnTo>
                    <a:pt x="4802" y="72666"/>
                  </a:lnTo>
                  <a:lnTo>
                    <a:pt x="9107" y="68678"/>
                  </a:lnTo>
                  <a:cubicBezTo>
                    <a:pt x="9193" y="68597"/>
                    <a:pt x="9222" y="68472"/>
                    <a:pt x="9179" y="68362"/>
                  </a:cubicBezTo>
                  <a:cubicBezTo>
                    <a:pt x="7872" y="65043"/>
                    <a:pt x="6962" y="61583"/>
                    <a:pt x="6465" y="58049"/>
                  </a:cubicBezTo>
                  <a:cubicBezTo>
                    <a:pt x="6449" y="57933"/>
                    <a:pt x="6361" y="57837"/>
                    <a:pt x="6244" y="57811"/>
                  </a:cubicBezTo>
                  <a:lnTo>
                    <a:pt x="574" y="56520"/>
                  </a:lnTo>
                  <a:lnTo>
                    <a:pt x="574" y="46426"/>
                  </a:lnTo>
                  <a:lnTo>
                    <a:pt x="6292" y="45125"/>
                  </a:lnTo>
                  <a:cubicBezTo>
                    <a:pt x="6408" y="45098"/>
                    <a:pt x="6494" y="45003"/>
                    <a:pt x="6512" y="44887"/>
                  </a:cubicBezTo>
                  <a:cubicBezTo>
                    <a:pt x="7032" y="41381"/>
                    <a:pt x="7976" y="37919"/>
                    <a:pt x="9317" y="34596"/>
                  </a:cubicBezTo>
                  <a:cubicBezTo>
                    <a:pt x="9362" y="34485"/>
                    <a:pt x="9333" y="34359"/>
                    <a:pt x="9247" y="34278"/>
                  </a:cubicBezTo>
                  <a:lnTo>
                    <a:pt x="4983" y="30328"/>
                  </a:lnTo>
                  <a:lnTo>
                    <a:pt x="10031" y="21585"/>
                  </a:lnTo>
                  <a:lnTo>
                    <a:pt x="15646" y="23322"/>
                  </a:lnTo>
                  <a:cubicBezTo>
                    <a:pt x="15675" y="23331"/>
                    <a:pt x="15703" y="23335"/>
                    <a:pt x="15732" y="23335"/>
                  </a:cubicBezTo>
                  <a:cubicBezTo>
                    <a:pt x="15817" y="23335"/>
                    <a:pt x="15900" y="23296"/>
                    <a:pt x="15954" y="23227"/>
                  </a:cubicBezTo>
                  <a:cubicBezTo>
                    <a:pt x="18177" y="20440"/>
                    <a:pt x="20717" y="17922"/>
                    <a:pt x="23521" y="15723"/>
                  </a:cubicBezTo>
                  <a:cubicBezTo>
                    <a:pt x="23615" y="15649"/>
                    <a:pt x="23653" y="15527"/>
                    <a:pt x="23619" y="15413"/>
                  </a:cubicBezTo>
                  <a:lnTo>
                    <a:pt x="21900" y="9850"/>
                  </a:lnTo>
                  <a:lnTo>
                    <a:pt x="30642" y="4802"/>
                  </a:lnTo>
                  <a:lnTo>
                    <a:pt x="34630" y="9107"/>
                  </a:lnTo>
                  <a:cubicBezTo>
                    <a:pt x="34685" y="9167"/>
                    <a:pt x="34762" y="9198"/>
                    <a:pt x="34840" y="9198"/>
                  </a:cubicBezTo>
                  <a:cubicBezTo>
                    <a:pt x="34876" y="9198"/>
                    <a:pt x="34912" y="9192"/>
                    <a:pt x="34946" y="9179"/>
                  </a:cubicBezTo>
                  <a:cubicBezTo>
                    <a:pt x="38264" y="7873"/>
                    <a:pt x="41725" y="6961"/>
                    <a:pt x="45257" y="6465"/>
                  </a:cubicBezTo>
                  <a:cubicBezTo>
                    <a:pt x="45375" y="6448"/>
                    <a:pt x="45470" y="6360"/>
                    <a:pt x="45497" y="6245"/>
                  </a:cubicBezTo>
                  <a:lnTo>
                    <a:pt x="46788" y="574"/>
                  </a:lnTo>
                  <a:close/>
                  <a:moveTo>
                    <a:pt x="46559" y="1"/>
                  </a:moveTo>
                  <a:cubicBezTo>
                    <a:pt x="46425" y="1"/>
                    <a:pt x="46309" y="94"/>
                    <a:pt x="46280" y="224"/>
                  </a:cubicBezTo>
                  <a:lnTo>
                    <a:pt x="44983" y="5925"/>
                  </a:lnTo>
                  <a:cubicBezTo>
                    <a:pt x="41538" y="6425"/>
                    <a:pt x="38162" y="7314"/>
                    <a:pt x="34918" y="8575"/>
                  </a:cubicBezTo>
                  <a:lnTo>
                    <a:pt x="30907" y="4246"/>
                  </a:lnTo>
                  <a:cubicBezTo>
                    <a:pt x="30851" y="4185"/>
                    <a:pt x="30775" y="4154"/>
                    <a:pt x="30697" y="4154"/>
                  </a:cubicBezTo>
                  <a:cubicBezTo>
                    <a:pt x="30648" y="4154"/>
                    <a:pt x="30599" y="4166"/>
                    <a:pt x="30554" y="4192"/>
                  </a:cubicBezTo>
                  <a:lnTo>
                    <a:pt x="21415" y="9469"/>
                  </a:lnTo>
                  <a:cubicBezTo>
                    <a:pt x="21298" y="9535"/>
                    <a:pt x="21245" y="9674"/>
                    <a:pt x="21284" y="9801"/>
                  </a:cubicBezTo>
                  <a:lnTo>
                    <a:pt x="23014" y="15395"/>
                  </a:lnTo>
                  <a:cubicBezTo>
                    <a:pt x="20286" y="17551"/>
                    <a:pt x="17809" y="20008"/>
                    <a:pt x="15629" y="22718"/>
                  </a:cubicBezTo>
                  <a:lnTo>
                    <a:pt x="9982" y="20971"/>
                  </a:lnTo>
                  <a:cubicBezTo>
                    <a:pt x="9954" y="20962"/>
                    <a:pt x="9925" y="20958"/>
                    <a:pt x="9896" y="20958"/>
                  </a:cubicBezTo>
                  <a:cubicBezTo>
                    <a:pt x="9796" y="20958"/>
                    <a:pt x="9700" y="21011"/>
                    <a:pt x="9649" y="21102"/>
                  </a:cubicBezTo>
                  <a:lnTo>
                    <a:pt x="4374" y="30241"/>
                  </a:lnTo>
                  <a:cubicBezTo>
                    <a:pt x="4307" y="30357"/>
                    <a:pt x="4329" y="30503"/>
                    <a:pt x="4427" y="30594"/>
                  </a:cubicBezTo>
                  <a:lnTo>
                    <a:pt x="8713" y="34563"/>
                  </a:lnTo>
                  <a:cubicBezTo>
                    <a:pt x="7422" y="37797"/>
                    <a:pt x="6504" y="41167"/>
                    <a:pt x="5975" y="44609"/>
                  </a:cubicBezTo>
                  <a:lnTo>
                    <a:pt x="224" y="45917"/>
                  </a:lnTo>
                  <a:cubicBezTo>
                    <a:pt x="93" y="45946"/>
                    <a:pt x="2" y="46063"/>
                    <a:pt x="2" y="46196"/>
                  </a:cubicBezTo>
                  <a:lnTo>
                    <a:pt x="2" y="56748"/>
                  </a:lnTo>
                  <a:cubicBezTo>
                    <a:pt x="1" y="56882"/>
                    <a:pt x="93" y="56998"/>
                    <a:pt x="224" y="57028"/>
                  </a:cubicBezTo>
                  <a:lnTo>
                    <a:pt x="5926" y="58325"/>
                  </a:lnTo>
                  <a:cubicBezTo>
                    <a:pt x="6425" y="61769"/>
                    <a:pt x="7313" y="65146"/>
                    <a:pt x="8574" y="68390"/>
                  </a:cubicBezTo>
                  <a:lnTo>
                    <a:pt x="4246" y="72400"/>
                  </a:lnTo>
                  <a:cubicBezTo>
                    <a:pt x="4148" y="72491"/>
                    <a:pt x="4126" y="72638"/>
                    <a:pt x="4193" y="72754"/>
                  </a:cubicBezTo>
                  <a:lnTo>
                    <a:pt x="9469" y="81892"/>
                  </a:lnTo>
                  <a:cubicBezTo>
                    <a:pt x="9520" y="81982"/>
                    <a:pt x="9615" y="82035"/>
                    <a:pt x="9716" y="82035"/>
                  </a:cubicBezTo>
                  <a:cubicBezTo>
                    <a:pt x="9744" y="82035"/>
                    <a:pt x="9773" y="82031"/>
                    <a:pt x="9802" y="82022"/>
                  </a:cubicBezTo>
                  <a:lnTo>
                    <a:pt x="15394" y="80292"/>
                  </a:lnTo>
                  <a:cubicBezTo>
                    <a:pt x="17552" y="83020"/>
                    <a:pt x="20008" y="85497"/>
                    <a:pt x="22717" y="87676"/>
                  </a:cubicBezTo>
                  <a:lnTo>
                    <a:pt x="20971" y="93324"/>
                  </a:lnTo>
                  <a:cubicBezTo>
                    <a:pt x="20931" y="93452"/>
                    <a:pt x="20986" y="93591"/>
                    <a:pt x="21101" y="93656"/>
                  </a:cubicBezTo>
                  <a:lnTo>
                    <a:pt x="30240" y="98933"/>
                  </a:lnTo>
                  <a:cubicBezTo>
                    <a:pt x="30284" y="98959"/>
                    <a:pt x="30334" y="98972"/>
                    <a:pt x="30383" y="98972"/>
                  </a:cubicBezTo>
                  <a:cubicBezTo>
                    <a:pt x="30461" y="98972"/>
                    <a:pt x="30538" y="98940"/>
                    <a:pt x="30594" y="98880"/>
                  </a:cubicBezTo>
                  <a:lnTo>
                    <a:pt x="34563" y="94595"/>
                  </a:lnTo>
                  <a:cubicBezTo>
                    <a:pt x="37798" y="95885"/>
                    <a:pt x="41166" y="96803"/>
                    <a:pt x="44608" y="97332"/>
                  </a:cubicBezTo>
                  <a:lnTo>
                    <a:pt x="45917" y="103084"/>
                  </a:lnTo>
                  <a:cubicBezTo>
                    <a:pt x="45947" y="103214"/>
                    <a:pt x="46062" y="103306"/>
                    <a:pt x="46197" y="103306"/>
                  </a:cubicBezTo>
                  <a:lnTo>
                    <a:pt x="56749" y="103306"/>
                  </a:lnTo>
                  <a:cubicBezTo>
                    <a:pt x="56882" y="103306"/>
                    <a:pt x="56997" y="103214"/>
                    <a:pt x="57028" y="103084"/>
                  </a:cubicBezTo>
                  <a:lnTo>
                    <a:pt x="58324" y="97382"/>
                  </a:lnTo>
                  <a:cubicBezTo>
                    <a:pt x="61768" y="96883"/>
                    <a:pt x="65145" y="95995"/>
                    <a:pt x="68389" y="94734"/>
                  </a:cubicBezTo>
                  <a:lnTo>
                    <a:pt x="72400" y="99062"/>
                  </a:lnTo>
                  <a:cubicBezTo>
                    <a:pt x="72455" y="99122"/>
                    <a:pt x="72532" y="99154"/>
                    <a:pt x="72609" y="99154"/>
                  </a:cubicBezTo>
                  <a:cubicBezTo>
                    <a:pt x="72658" y="99154"/>
                    <a:pt x="72708" y="99141"/>
                    <a:pt x="72753" y="99115"/>
                  </a:cubicBezTo>
                  <a:lnTo>
                    <a:pt x="81892" y="93838"/>
                  </a:lnTo>
                  <a:cubicBezTo>
                    <a:pt x="82007" y="93772"/>
                    <a:pt x="82062" y="93633"/>
                    <a:pt x="82022" y="93506"/>
                  </a:cubicBezTo>
                  <a:lnTo>
                    <a:pt x="80293" y="87914"/>
                  </a:lnTo>
                  <a:cubicBezTo>
                    <a:pt x="83021" y="85756"/>
                    <a:pt x="85498" y="83299"/>
                    <a:pt x="87677" y="80590"/>
                  </a:cubicBezTo>
                  <a:lnTo>
                    <a:pt x="93325" y="82336"/>
                  </a:lnTo>
                  <a:cubicBezTo>
                    <a:pt x="93353" y="82345"/>
                    <a:pt x="93382" y="82349"/>
                    <a:pt x="93410" y="82349"/>
                  </a:cubicBezTo>
                  <a:cubicBezTo>
                    <a:pt x="93510" y="82349"/>
                    <a:pt x="93605" y="82297"/>
                    <a:pt x="93657" y="82207"/>
                  </a:cubicBezTo>
                  <a:lnTo>
                    <a:pt x="98933" y="73068"/>
                  </a:lnTo>
                  <a:cubicBezTo>
                    <a:pt x="99000" y="72953"/>
                    <a:pt x="98978" y="72806"/>
                    <a:pt x="98879" y="72715"/>
                  </a:cubicBezTo>
                  <a:lnTo>
                    <a:pt x="94594" y="68745"/>
                  </a:lnTo>
                  <a:cubicBezTo>
                    <a:pt x="95885" y="65511"/>
                    <a:pt x="96804" y="62140"/>
                    <a:pt x="97333" y="58700"/>
                  </a:cubicBezTo>
                  <a:lnTo>
                    <a:pt x="103084" y="57391"/>
                  </a:lnTo>
                  <a:cubicBezTo>
                    <a:pt x="103213" y="57361"/>
                    <a:pt x="103306" y="57245"/>
                    <a:pt x="103306" y="57112"/>
                  </a:cubicBezTo>
                  <a:lnTo>
                    <a:pt x="103306" y="46559"/>
                  </a:lnTo>
                  <a:cubicBezTo>
                    <a:pt x="103306" y="46425"/>
                    <a:pt x="103213" y="46309"/>
                    <a:pt x="103084" y="46280"/>
                  </a:cubicBezTo>
                  <a:lnTo>
                    <a:pt x="97381" y="44983"/>
                  </a:lnTo>
                  <a:cubicBezTo>
                    <a:pt x="96883" y="41538"/>
                    <a:pt x="95993" y="38161"/>
                    <a:pt x="94732" y="34918"/>
                  </a:cubicBezTo>
                  <a:lnTo>
                    <a:pt x="99061" y="30908"/>
                  </a:lnTo>
                  <a:cubicBezTo>
                    <a:pt x="99159" y="30816"/>
                    <a:pt x="99181" y="30669"/>
                    <a:pt x="99114" y="30554"/>
                  </a:cubicBezTo>
                  <a:lnTo>
                    <a:pt x="93839" y="21415"/>
                  </a:lnTo>
                  <a:cubicBezTo>
                    <a:pt x="93787" y="21324"/>
                    <a:pt x="93692" y="21271"/>
                    <a:pt x="93592" y="21271"/>
                  </a:cubicBezTo>
                  <a:cubicBezTo>
                    <a:pt x="93563" y="21271"/>
                    <a:pt x="93534" y="21275"/>
                    <a:pt x="93506" y="21284"/>
                  </a:cubicBezTo>
                  <a:lnTo>
                    <a:pt x="87913" y="23014"/>
                  </a:lnTo>
                  <a:cubicBezTo>
                    <a:pt x="85756" y="20287"/>
                    <a:pt x="83299" y="17810"/>
                    <a:pt x="80590" y="15630"/>
                  </a:cubicBezTo>
                  <a:lnTo>
                    <a:pt x="82337" y="9983"/>
                  </a:lnTo>
                  <a:cubicBezTo>
                    <a:pt x="82376" y="9855"/>
                    <a:pt x="82323" y="9717"/>
                    <a:pt x="82206" y="9651"/>
                  </a:cubicBezTo>
                  <a:lnTo>
                    <a:pt x="73068" y="4373"/>
                  </a:lnTo>
                  <a:cubicBezTo>
                    <a:pt x="73023" y="4348"/>
                    <a:pt x="72974" y="4335"/>
                    <a:pt x="72925" y="4335"/>
                  </a:cubicBezTo>
                  <a:cubicBezTo>
                    <a:pt x="72848" y="4335"/>
                    <a:pt x="72771" y="4367"/>
                    <a:pt x="72715" y="4427"/>
                  </a:cubicBezTo>
                  <a:lnTo>
                    <a:pt x="68743" y="8712"/>
                  </a:lnTo>
                  <a:cubicBezTo>
                    <a:pt x="65510" y="7422"/>
                    <a:pt x="62140" y="6504"/>
                    <a:pt x="58698" y="5974"/>
                  </a:cubicBezTo>
                  <a:lnTo>
                    <a:pt x="57390" y="224"/>
                  </a:lnTo>
                  <a:cubicBezTo>
                    <a:pt x="57361" y="94"/>
                    <a:pt x="57245" y="1"/>
                    <a:pt x="57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2"/>
            <p:cNvSpPr/>
            <p:nvPr/>
          </p:nvSpPr>
          <p:spPr>
            <a:xfrm>
              <a:off x="3795325" y="1958325"/>
              <a:ext cx="1615350" cy="655650"/>
            </a:xfrm>
            <a:custGeom>
              <a:avLst/>
              <a:gdLst/>
              <a:ahLst/>
              <a:cxnLst/>
              <a:rect l="l" t="t" r="r" b="b"/>
              <a:pathLst>
                <a:path w="64614" h="26226" extrusionOk="0">
                  <a:moveTo>
                    <a:pt x="33011" y="1"/>
                  </a:moveTo>
                  <a:cubicBezTo>
                    <a:pt x="30472" y="1"/>
                    <a:pt x="28153" y="246"/>
                    <a:pt x="26239" y="834"/>
                  </a:cubicBezTo>
                  <a:cubicBezTo>
                    <a:pt x="14565" y="4417"/>
                    <a:pt x="578" y="16207"/>
                    <a:pt x="578" y="16207"/>
                  </a:cubicBezTo>
                  <a:cubicBezTo>
                    <a:pt x="578" y="16207"/>
                    <a:pt x="1" y="19558"/>
                    <a:pt x="9479" y="23372"/>
                  </a:cubicBezTo>
                  <a:cubicBezTo>
                    <a:pt x="14007" y="25195"/>
                    <a:pt x="18112" y="26226"/>
                    <a:pt x="23082" y="26226"/>
                  </a:cubicBezTo>
                  <a:cubicBezTo>
                    <a:pt x="28514" y="26226"/>
                    <a:pt x="34979" y="24994"/>
                    <a:pt x="44155" y="22217"/>
                  </a:cubicBezTo>
                  <a:cubicBezTo>
                    <a:pt x="61723" y="16901"/>
                    <a:pt x="64613" y="6382"/>
                    <a:pt x="64613" y="6382"/>
                  </a:cubicBezTo>
                  <a:cubicBezTo>
                    <a:pt x="64613" y="6382"/>
                    <a:pt x="45952" y="1"/>
                    <a:pt x="3301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2"/>
            <p:cNvSpPr/>
            <p:nvPr/>
          </p:nvSpPr>
          <p:spPr>
            <a:xfrm>
              <a:off x="3790025" y="1950950"/>
              <a:ext cx="1628575" cy="670075"/>
            </a:xfrm>
            <a:custGeom>
              <a:avLst/>
              <a:gdLst/>
              <a:ahLst/>
              <a:cxnLst/>
              <a:rect l="l" t="t" r="r" b="b"/>
              <a:pathLst>
                <a:path w="65143" h="26803" extrusionOk="0">
                  <a:moveTo>
                    <a:pt x="33185" y="587"/>
                  </a:moveTo>
                  <a:cubicBezTo>
                    <a:pt x="45124" y="587"/>
                    <a:pt x="62123" y="6082"/>
                    <a:pt x="64463" y="6858"/>
                  </a:cubicBezTo>
                  <a:cubicBezTo>
                    <a:pt x="63875" y="8490"/>
                    <a:pt x="59980" y="17488"/>
                    <a:pt x="44283" y="22239"/>
                  </a:cubicBezTo>
                  <a:cubicBezTo>
                    <a:pt x="35000" y="25048"/>
                    <a:pt x="28520" y="26226"/>
                    <a:pt x="23212" y="26226"/>
                  </a:cubicBezTo>
                  <a:cubicBezTo>
                    <a:pt x="18147" y="26226"/>
                    <a:pt x="14148" y="25153"/>
                    <a:pt x="9797" y="23403"/>
                  </a:cubicBezTo>
                  <a:cubicBezTo>
                    <a:pt x="1608" y="20107"/>
                    <a:pt x="1092" y="17193"/>
                    <a:pt x="1071" y="16640"/>
                  </a:cubicBezTo>
                  <a:cubicBezTo>
                    <a:pt x="2333" y="15595"/>
                    <a:pt x="15555" y="4773"/>
                    <a:pt x="26534" y="1403"/>
                  </a:cubicBezTo>
                  <a:cubicBezTo>
                    <a:pt x="28409" y="828"/>
                    <a:pt x="30686" y="587"/>
                    <a:pt x="33185" y="587"/>
                  </a:cubicBezTo>
                  <a:close/>
                  <a:moveTo>
                    <a:pt x="33254" y="1"/>
                  </a:moveTo>
                  <a:cubicBezTo>
                    <a:pt x="30522" y="1"/>
                    <a:pt x="28222" y="285"/>
                    <a:pt x="26366" y="855"/>
                  </a:cubicBezTo>
                  <a:cubicBezTo>
                    <a:pt x="14771" y="4414"/>
                    <a:pt x="746" y="16165"/>
                    <a:pt x="606" y="16283"/>
                  </a:cubicBezTo>
                  <a:cubicBezTo>
                    <a:pt x="554" y="16327"/>
                    <a:pt x="519" y="16387"/>
                    <a:pt x="508" y="16453"/>
                  </a:cubicBezTo>
                  <a:cubicBezTo>
                    <a:pt x="482" y="16600"/>
                    <a:pt x="1" y="20078"/>
                    <a:pt x="9583" y="23934"/>
                  </a:cubicBezTo>
                  <a:cubicBezTo>
                    <a:pt x="14005" y="25713"/>
                    <a:pt x="18065" y="26803"/>
                    <a:pt x="23202" y="26803"/>
                  </a:cubicBezTo>
                  <a:cubicBezTo>
                    <a:pt x="28563" y="26803"/>
                    <a:pt x="35101" y="25616"/>
                    <a:pt x="44449" y="22787"/>
                  </a:cubicBezTo>
                  <a:cubicBezTo>
                    <a:pt x="61968" y="17485"/>
                    <a:pt x="65073" y="6860"/>
                    <a:pt x="65102" y="6752"/>
                  </a:cubicBezTo>
                  <a:cubicBezTo>
                    <a:pt x="65142" y="6607"/>
                    <a:pt x="65061" y="6455"/>
                    <a:pt x="64918" y="6405"/>
                  </a:cubicBezTo>
                  <a:cubicBezTo>
                    <a:pt x="64851" y="6383"/>
                    <a:pt x="58135" y="4097"/>
                    <a:pt x="50078" y="2280"/>
                  </a:cubicBezTo>
                  <a:cubicBezTo>
                    <a:pt x="43349" y="761"/>
                    <a:pt x="37723" y="1"/>
                    <a:pt x="3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2"/>
            <p:cNvSpPr/>
            <p:nvPr/>
          </p:nvSpPr>
          <p:spPr>
            <a:xfrm>
              <a:off x="4289425" y="1687300"/>
              <a:ext cx="401700" cy="627925"/>
            </a:xfrm>
            <a:custGeom>
              <a:avLst/>
              <a:gdLst/>
              <a:ahLst/>
              <a:cxnLst/>
              <a:rect l="l" t="t" r="r" b="b"/>
              <a:pathLst>
                <a:path w="16068" h="25117" extrusionOk="0">
                  <a:moveTo>
                    <a:pt x="15837" y="1"/>
                  </a:moveTo>
                  <a:cubicBezTo>
                    <a:pt x="15837" y="1"/>
                    <a:pt x="10289" y="8555"/>
                    <a:pt x="7284" y="9363"/>
                  </a:cubicBezTo>
                  <a:cubicBezTo>
                    <a:pt x="6915" y="9462"/>
                    <a:pt x="6527" y="9506"/>
                    <a:pt x="6131" y="9506"/>
                  </a:cubicBezTo>
                  <a:cubicBezTo>
                    <a:pt x="3293" y="9506"/>
                    <a:pt x="1" y="7282"/>
                    <a:pt x="1" y="7282"/>
                  </a:cubicBezTo>
                  <a:lnTo>
                    <a:pt x="1" y="7282"/>
                  </a:lnTo>
                  <a:cubicBezTo>
                    <a:pt x="1" y="7282"/>
                    <a:pt x="1965" y="12599"/>
                    <a:pt x="3237" y="18263"/>
                  </a:cubicBezTo>
                  <a:cubicBezTo>
                    <a:pt x="4118" y="22190"/>
                    <a:pt x="5556" y="25117"/>
                    <a:pt x="7704" y="25117"/>
                  </a:cubicBezTo>
                  <a:cubicBezTo>
                    <a:pt x="8653" y="25117"/>
                    <a:pt x="9742" y="24544"/>
                    <a:pt x="10982" y="23233"/>
                  </a:cubicBezTo>
                  <a:cubicBezTo>
                    <a:pt x="15027" y="18956"/>
                    <a:pt x="16068" y="10403"/>
                    <a:pt x="16068" y="7745"/>
                  </a:cubicBezTo>
                  <a:cubicBezTo>
                    <a:pt x="16068" y="5086"/>
                    <a:pt x="15837" y="1"/>
                    <a:pt x="15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2"/>
            <p:cNvSpPr/>
            <p:nvPr/>
          </p:nvSpPr>
          <p:spPr>
            <a:xfrm>
              <a:off x="4280900" y="1680150"/>
              <a:ext cx="417425" cy="642250"/>
            </a:xfrm>
            <a:custGeom>
              <a:avLst/>
              <a:gdLst/>
              <a:ahLst/>
              <a:cxnLst/>
              <a:rect l="l" t="t" r="r" b="b"/>
              <a:pathLst>
                <a:path w="16697" h="25690" extrusionOk="0">
                  <a:moveTo>
                    <a:pt x="15930" y="1176"/>
                  </a:moveTo>
                  <a:cubicBezTo>
                    <a:pt x="15995" y="2750"/>
                    <a:pt x="16123" y="6071"/>
                    <a:pt x="16123" y="8031"/>
                  </a:cubicBezTo>
                  <a:cubicBezTo>
                    <a:pt x="16123" y="10142"/>
                    <a:pt x="15273" y="18928"/>
                    <a:pt x="11115" y="23323"/>
                  </a:cubicBezTo>
                  <a:cubicBezTo>
                    <a:pt x="9988" y="24515"/>
                    <a:pt x="8959" y="25117"/>
                    <a:pt x="8044" y="25117"/>
                  </a:cubicBezTo>
                  <a:cubicBezTo>
                    <a:pt x="7862" y="25117"/>
                    <a:pt x="7685" y="25093"/>
                    <a:pt x="7512" y="25045"/>
                  </a:cubicBezTo>
                  <a:cubicBezTo>
                    <a:pt x="5991" y="24626"/>
                    <a:pt x="4728" y="22359"/>
                    <a:pt x="3859" y="18487"/>
                  </a:cubicBezTo>
                  <a:cubicBezTo>
                    <a:pt x="2879" y="14124"/>
                    <a:pt x="1475" y="9925"/>
                    <a:pt x="886" y="8241"/>
                  </a:cubicBezTo>
                  <a:lnTo>
                    <a:pt x="886" y="8241"/>
                  </a:lnTo>
                  <a:cubicBezTo>
                    <a:pt x="2024" y="8903"/>
                    <a:pt x="4343" y="10079"/>
                    <a:pt x="6465" y="10079"/>
                  </a:cubicBezTo>
                  <a:cubicBezTo>
                    <a:pt x="6888" y="10079"/>
                    <a:pt x="7302" y="10032"/>
                    <a:pt x="7699" y="9926"/>
                  </a:cubicBezTo>
                  <a:cubicBezTo>
                    <a:pt x="10275" y="9232"/>
                    <a:pt x="14494" y="3292"/>
                    <a:pt x="15930" y="1176"/>
                  </a:cubicBezTo>
                  <a:close/>
                  <a:moveTo>
                    <a:pt x="16181" y="1"/>
                  </a:moveTo>
                  <a:cubicBezTo>
                    <a:pt x="16085" y="1"/>
                    <a:pt x="15993" y="48"/>
                    <a:pt x="15938" y="130"/>
                  </a:cubicBezTo>
                  <a:cubicBezTo>
                    <a:pt x="15883" y="215"/>
                    <a:pt x="10416" y="8601"/>
                    <a:pt x="7551" y="9373"/>
                  </a:cubicBezTo>
                  <a:cubicBezTo>
                    <a:pt x="7207" y="9465"/>
                    <a:pt x="6844" y="9506"/>
                    <a:pt x="6471" y="9506"/>
                  </a:cubicBezTo>
                  <a:cubicBezTo>
                    <a:pt x="3761" y="9506"/>
                    <a:pt x="540" y="7356"/>
                    <a:pt x="504" y="7331"/>
                  </a:cubicBezTo>
                  <a:cubicBezTo>
                    <a:pt x="452" y="7296"/>
                    <a:pt x="397" y="7281"/>
                    <a:pt x="344" y="7281"/>
                  </a:cubicBezTo>
                  <a:cubicBezTo>
                    <a:pt x="161" y="7281"/>
                    <a:pt x="0" y="7465"/>
                    <a:pt x="75" y="7668"/>
                  </a:cubicBezTo>
                  <a:cubicBezTo>
                    <a:pt x="93" y="7721"/>
                    <a:pt x="2047" y="13033"/>
                    <a:pt x="3299" y="18612"/>
                  </a:cubicBezTo>
                  <a:cubicBezTo>
                    <a:pt x="4231" y="22763"/>
                    <a:pt x="5598" y="25112"/>
                    <a:pt x="7361" y="25597"/>
                  </a:cubicBezTo>
                  <a:cubicBezTo>
                    <a:pt x="7583" y="25658"/>
                    <a:pt x="7812" y="25690"/>
                    <a:pt x="8043" y="25690"/>
                  </a:cubicBezTo>
                  <a:cubicBezTo>
                    <a:pt x="9120" y="25690"/>
                    <a:pt x="10290" y="25028"/>
                    <a:pt x="11533" y="23716"/>
                  </a:cubicBezTo>
                  <a:cubicBezTo>
                    <a:pt x="15820" y="19183"/>
                    <a:pt x="16697" y="10191"/>
                    <a:pt x="16697" y="8031"/>
                  </a:cubicBezTo>
                  <a:cubicBezTo>
                    <a:pt x="16697" y="5397"/>
                    <a:pt x="16468" y="325"/>
                    <a:pt x="16464" y="274"/>
                  </a:cubicBezTo>
                  <a:cubicBezTo>
                    <a:pt x="16459" y="149"/>
                    <a:pt x="16374" y="42"/>
                    <a:pt x="16254" y="10"/>
                  </a:cubicBezTo>
                  <a:cubicBezTo>
                    <a:pt x="16230" y="4"/>
                    <a:pt x="16205" y="1"/>
                    <a:pt x="16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2"/>
            <p:cNvSpPr/>
            <p:nvPr/>
          </p:nvSpPr>
          <p:spPr>
            <a:xfrm>
              <a:off x="4006250" y="1433125"/>
              <a:ext cx="156075" cy="236750"/>
            </a:xfrm>
            <a:custGeom>
              <a:avLst/>
              <a:gdLst/>
              <a:ahLst/>
              <a:cxnLst/>
              <a:rect l="l" t="t" r="r" b="b"/>
              <a:pathLst>
                <a:path w="6243" h="9470" extrusionOk="0">
                  <a:moveTo>
                    <a:pt x="2282" y="1"/>
                  </a:moveTo>
                  <a:cubicBezTo>
                    <a:pt x="1911" y="1"/>
                    <a:pt x="1517" y="236"/>
                    <a:pt x="1157" y="920"/>
                  </a:cubicBezTo>
                  <a:cubicBezTo>
                    <a:pt x="1" y="3116"/>
                    <a:pt x="1619" y="6352"/>
                    <a:pt x="2775" y="7739"/>
                  </a:cubicBezTo>
                  <a:cubicBezTo>
                    <a:pt x="3563" y="8685"/>
                    <a:pt x="4674" y="9470"/>
                    <a:pt x="5375" y="9470"/>
                  </a:cubicBezTo>
                  <a:cubicBezTo>
                    <a:pt x="5701" y="9470"/>
                    <a:pt x="5938" y="9299"/>
                    <a:pt x="6012" y="8895"/>
                  </a:cubicBezTo>
                  <a:cubicBezTo>
                    <a:pt x="6242" y="7623"/>
                    <a:pt x="3815" y="1152"/>
                    <a:pt x="3815" y="1152"/>
                  </a:cubicBezTo>
                  <a:cubicBezTo>
                    <a:pt x="3815" y="1152"/>
                    <a:pt x="3103" y="1"/>
                    <a:pt x="2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2"/>
            <p:cNvSpPr/>
            <p:nvPr/>
          </p:nvSpPr>
          <p:spPr>
            <a:xfrm>
              <a:off x="3998525" y="1425975"/>
              <a:ext cx="171050" cy="251075"/>
            </a:xfrm>
            <a:custGeom>
              <a:avLst/>
              <a:gdLst/>
              <a:ahLst/>
              <a:cxnLst/>
              <a:rect l="l" t="t" r="r" b="b"/>
              <a:pathLst>
                <a:path w="6842" h="10043" extrusionOk="0">
                  <a:moveTo>
                    <a:pt x="2591" y="574"/>
                  </a:moveTo>
                  <a:cubicBezTo>
                    <a:pt x="3116" y="574"/>
                    <a:pt x="3674" y="1267"/>
                    <a:pt x="3867" y="1566"/>
                  </a:cubicBezTo>
                  <a:cubicBezTo>
                    <a:pt x="4831" y="4140"/>
                    <a:pt x="6197" y="8258"/>
                    <a:pt x="6039" y="9131"/>
                  </a:cubicBezTo>
                  <a:cubicBezTo>
                    <a:pt x="5989" y="9408"/>
                    <a:pt x="5861" y="9441"/>
                    <a:pt x="5805" y="9456"/>
                  </a:cubicBezTo>
                  <a:cubicBezTo>
                    <a:pt x="5770" y="9466"/>
                    <a:pt x="5730" y="9470"/>
                    <a:pt x="5686" y="9470"/>
                  </a:cubicBezTo>
                  <a:cubicBezTo>
                    <a:pt x="5179" y="9470"/>
                    <a:pt x="4147" y="8854"/>
                    <a:pt x="3304" y="7844"/>
                  </a:cubicBezTo>
                  <a:cubicBezTo>
                    <a:pt x="2303" y="6642"/>
                    <a:pt x="598" y="3470"/>
                    <a:pt x="1719" y="1339"/>
                  </a:cubicBezTo>
                  <a:cubicBezTo>
                    <a:pt x="1981" y="842"/>
                    <a:pt x="2267" y="584"/>
                    <a:pt x="2570" y="574"/>
                  </a:cubicBezTo>
                  <a:close/>
                  <a:moveTo>
                    <a:pt x="2565" y="1"/>
                  </a:moveTo>
                  <a:cubicBezTo>
                    <a:pt x="2560" y="1"/>
                    <a:pt x="2556" y="1"/>
                    <a:pt x="2551" y="1"/>
                  </a:cubicBezTo>
                  <a:cubicBezTo>
                    <a:pt x="2028" y="19"/>
                    <a:pt x="1577" y="380"/>
                    <a:pt x="1212" y="1073"/>
                  </a:cubicBezTo>
                  <a:cubicBezTo>
                    <a:pt x="1" y="3374"/>
                    <a:pt x="1582" y="6672"/>
                    <a:pt x="2864" y="8210"/>
                  </a:cubicBezTo>
                  <a:cubicBezTo>
                    <a:pt x="3664" y="9169"/>
                    <a:pt x="4834" y="10043"/>
                    <a:pt x="5682" y="10043"/>
                  </a:cubicBezTo>
                  <a:cubicBezTo>
                    <a:pt x="5687" y="10043"/>
                    <a:pt x="5691" y="10043"/>
                    <a:pt x="5695" y="10043"/>
                  </a:cubicBezTo>
                  <a:cubicBezTo>
                    <a:pt x="5782" y="10043"/>
                    <a:pt x="5868" y="10031"/>
                    <a:pt x="5952" y="10010"/>
                  </a:cubicBezTo>
                  <a:cubicBezTo>
                    <a:pt x="6151" y="9957"/>
                    <a:pt x="6501" y="9786"/>
                    <a:pt x="6602" y="9233"/>
                  </a:cubicBezTo>
                  <a:cubicBezTo>
                    <a:pt x="6842" y="7922"/>
                    <a:pt x="4644" y="2007"/>
                    <a:pt x="4392" y="1337"/>
                  </a:cubicBezTo>
                  <a:cubicBezTo>
                    <a:pt x="4386" y="1320"/>
                    <a:pt x="4377" y="1302"/>
                    <a:pt x="4368" y="1287"/>
                  </a:cubicBezTo>
                  <a:cubicBezTo>
                    <a:pt x="4285" y="1153"/>
                    <a:pt x="3531" y="1"/>
                    <a:pt x="2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2"/>
            <p:cNvSpPr/>
            <p:nvPr/>
          </p:nvSpPr>
          <p:spPr>
            <a:xfrm>
              <a:off x="3786425" y="639000"/>
              <a:ext cx="1178075" cy="895675"/>
            </a:xfrm>
            <a:custGeom>
              <a:avLst/>
              <a:gdLst/>
              <a:ahLst/>
              <a:cxnLst/>
              <a:rect l="l" t="t" r="r" b="b"/>
              <a:pathLst>
                <a:path w="47123" h="35827" extrusionOk="0">
                  <a:moveTo>
                    <a:pt x="24976" y="1"/>
                  </a:moveTo>
                  <a:cubicBezTo>
                    <a:pt x="24800" y="1"/>
                    <a:pt x="24623" y="11"/>
                    <a:pt x="24445" y="34"/>
                  </a:cubicBezTo>
                  <a:cubicBezTo>
                    <a:pt x="21878" y="364"/>
                    <a:pt x="21160" y="2175"/>
                    <a:pt x="21160" y="2175"/>
                  </a:cubicBezTo>
                  <a:cubicBezTo>
                    <a:pt x="21160" y="2175"/>
                    <a:pt x="18949" y="1363"/>
                    <a:pt x="16825" y="1363"/>
                  </a:cubicBezTo>
                  <a:cubicBezTo>
                    <a:pt x="15819" y="1363"/>
                    <a:pt x="14833" y="1545"/>
                    <a:pt x="14110" y="2081"/>
                  </a:cubicBezTo>
                  <a:cubicBezTo>
                    <a:pt x="11861" y="3749"/>
                    <a:pt x="10921" y="5555"/>
                    <a:pt x="10921" y="5555"/>
                  </a:cubicBezTo>
                  <a:cubicBezTo>
                    <a:pt x="10921" y="5555"/>
                    <a:pt x="10526" y="5484"/>
                    <a:pt x="9968" y="5484"/>
                  </a:cubicBezTo>
                  <a:cubicBezTo>
                    <a:pt x="9007" y="5484"/>
                    <a:pt x="7566" y="5694"/>
                    <a:pt x="6833" y="6835"/>
                  </a:cubicBezTo>
                  <a:cubicBezTo>
                    <a:pt x="5672" y="8639"/>
                    <a:pt x="5691" y="10822"/>
                    <a:pt x="5691" y="10822"/>
                  </a:cubicBezTo>
                  <a:cubicBezTo>
                    <a:pt x="5691" y="10822"/>
                    <a:pt x="5618" y="10806"/>
                    <a:pt x="5499" y="10806"/>
                  </a:cubicBezTo>
                  <a:cubicBezTo>
                    <a:pt x="5138" y="10806"/>
                    <a:pt x="4357" y="10953"/>
                    <a:pt x="3916" y="12132"/>
                  </a:cubicBezTo>
                  <a:cubicBezTo>
                    <a:pt x="3916" y="12132"/>
                    <a:pt x="1172" y="13188"/>
                    <a:pt x="815" y="15851"/>
                  </a:cubicBezTo>
                  <a:cubicBezTo>
                    <a:pt x="457" y="18515"/>
                    <a:pt x="1941" y="20354"/>
                    <a:pt x="1941" y="20354"/>
                  </a:cubicBezTo>
                  <a:cubicBezTo>
                    <a:pt x="1941" y="20354"/>
                    <a:pt x="0" y="22270"/>
                    <a:pt x="436" y="24702"/>
                  </a:cubicBezTo>
                  <a:cubicBezTo>
                    <a:pt x="873" y="27133"/>
                    <a:pt x="3745" y="28263"/>
                    <a:pt x="3745" y="28263"/>
                  </a:cubicBezTo>
                  <a:cubicBezTo>
                    <a:pt x="3745" y="28263"/>
                    <a:pt x="2970" y="30678"/>
                    <a:pt x="4355" y="32395"/>
                  </a:cubicBezTo>
                  <a:cubicBezTo>
                    <a:pt x="4936" y="33116"/>
                    <a:pt x="5623" y="33326"/>
                    <a:pt x="6225" y="33326"/>
                  </a:cubicBezTo>
                  <a:cubicBezTo>
                    <a:pt x="7057" y="33326"/>
                    <a:pt x="7725" y="32926"/>
                    <a:pt x="7725" y="32926"/>
                  </a:cubicBezTo>
                  <a:lnTo>
                    <a:pt x="7725" y="32926"/>
                  </a:lnTo>
                  <a:cubicBezTo>
                    <a:pt x="7725" y="32926"/>
                    <a:pt x="7677" y="34623"/>
                    <a:pt x="9373" y="35374"/>
                  </a:cubicBezTo>
                  <a:cubicBezTo>
                    <a:pt x="9966" y="35636"/>
                    <a:pt x="10628" y="35721"/>
                    <a:pt x="11240" y="35721"/>
                  </a:cubicBezTo>
                  <a:cubicBezTo>
                    <a:pt x="12378" y="35721"/>
                    <a:pt x="13338" y="35426"/>
                    <a:pt x="13338" y="35426"/>
                  </a:cubicBezTo>
                  <a:cubicBezTo>
                    <a:pt x="13338" y="35426"/>
                    <a:pt x="13867" y="35676"/>
                    <a:pt x="15397" y="35818"/>
                  </a:cubicBezTo>
                  <a:cubicBezTo>
                    <a:pt x="15455" y="35824"/>
                    <a:pt x="15513" y="35826"/>
                    <a:pt x="15571" y="35826"/>
                  </a:cubicBezTo>
                  <a:cubicBezTo>
                    <a:pt x="17046" y="35826"/>
                    <a:pt x="18528" y="34162"/>
                    <a:pt x="18528" y="34162"/>
                  </a:cubicBezTo>
                  <a:lnTo>
                    <a:pt x="43240" y="30488"/>
                  </a:lnTo>
                  <a:cubicBezTo>
                    <a:pt x="43240" y="30488"/>
                    <a:pt x="45366" y="30153"/>
                    <a:pt x="46207" y="28223"/>
                  </a:cubicBezTo>
                  <a:cubicBezTo>
                    <a:pt x="47048" y="26294"/>
                    <a:pt x="44830" y="21654"/>
                    <a:pt x="44830" y="21654"/>
                  </a:cubicBezTo>
                  <a:cubicBezTo>
                    <a:pt x="44830" y="21654"/>
                    <a:pt x="47123" y="20715"/>
                    <a:pt x="46446" y="17309"/>
                  </a:cubicBezTo>
                  <a:cubicBezTo>
                    <a:pt x="45768" y="13904"/>
                    <a:pt x="44734" y="13163"/>
                    <a:pt x="44734" y="13163"/>
                  </a:cubicBezTo>
                  <a:cubicBezTo>
                    <a:pt x="44734" y="13163"/>
                    <a:pt x="46163" y="8452"/>
                    <a:pt x="43490" y="6353"/>
                  </a:cubicBezTo>
                  <a:cubicBezTo>
                    <a:pt x="42168" y="5315"/>
                    <a:pt x="41097" y="5053"/>
                    <a:pt x="40353" y="5053"/>
                  </a:cubicBezTo>
                  <a:cubicBezTo>
                    <a:pt x="39593" y="5053"/>
                    <a:pt x="39174" y="5326"/>
                    <a:pt x="39174" y="5326"/>
                  </a:cubicBezTo>
                  <a:cubicBezTo>
                    <a:pt x="39174" y="5326"/>
                    <a:pt x="37145" y="1001"/>
                    <a:pt x="33942" y="1001"/>
                  </a:cubicBezTo>
                  <a:cubicBezTo>
                    <a:pt x="33872" y="1001"/>
                    <a:pt x="33801" y="1003"/>
                    <a:pt x="33730" y="1007"/>
                  </a:cubicBezTo>
                  <a:cubicBezTo>
                    <a:pt x="30402" y="1205"/>
                    <a:pt x="29454" y="1921"/>
                    <a:pt x="29454" y="1921"/>
                  </a:cubicBezTo>
                  <a:cubicBezTo>
                    <a:pt x="29454" y="1921"/>
                    <a:pt x="27339" y="1"/>
                    <a:pt x="24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2"/>
            <p:cNvSpPr/>
            <p:nvPr/>
          </p:nvSpPr>
          <p:spPr>
            <a:xfrm>
              <a:off x="3780700" y="631800"/>
              <a:ext cx="1188200" cy="910025"/>
            </a:xfrm>
            <a:custGeom>
              <a:avLst/>
              <a:gdLst/>
              <a:ahLst/>
              <a:cxnLst/>
              <a:rect l="l" t="t" r="r" b="b"/>
              <a:pathLst>
                <a:path w="47528" h="36401" extrusionOk="0">
                  <a:moveTo>
                    <a:pt x="25211" y="573"/>
                  </a:moveTo>
                  <a:cubicBezTo>
                    <a:pt x="27433" y="573"/>
                    <a:pt x="29470" y="2399"/>
                    <a:pt x="29492" y="2420"/>
                  </a:cubicBezTo>
                  <a:cubicBezTo>
                    <a:pt x="29546" y="2468"/>
                    <a:pt x="29615" y="2493"/>
                    <a:pt x="29683" y="2493"/>
                  </a:cubicBezTo>
                  <a:cubicBezTo>
                    <a:pt x="29743" y="2493"/>
                    <a:pt x="29803" y="2474"/>
                    <a:pt x="29854" y="2437"/>
                  </a:cubicBezTo>
                  <a:cubicBezTo>
                    <a:pt x="29863" y="2431"/>
                    <a:pt x="30821" y="1767"/>
                    <a:pt x="33976" y="1580"/>
                  </a:cubicBezTo>
                  <a:cubicBezTo>
                    <a:pt x="34042" y="1575"/>
                    <a:pt x="34105" y="1574"/>
                    <a:pt x="34169" y="1574"/>
                  </a:cubicBezTo>
                  <a:cubicBezTo>
                    <a:pt x="37153" y="1574"/>
                    <a:pt x="39124" y="5691"/>
                    <a:pt x="39144" y="5734"/>
                  </a:cubicBezTo>
                  <a:cubicBezTo>
                    <a:pt x="39193" y="5839"/>
                    <a:pt x="39296" y="5899"/>
                    <a:pt x="39403" y="5899"/>
                  </a:cubicBezTo>
                  <a:cubicBezTo>
                    <a:pt x="39456" y="5899"/>
                    <a:pt x="39510" y="5884"/>
                    <a:pt x="39559" y="5852"/>
                  </a:cubicBezTo>
                  <a:cubicBezTo>
                    <a:pt x="39566" y="5848"/>
                    <a:pt x="39925" y="5624"/>
                    <a:pt x="40579" y="5624"/>
                  </a:cubicBezTo>
                  <a:cubicBezTo>
                    <a:pt x="41264" y="5624"/>
                    <a:pt x="42273" y="5869"/>
                    <a:pt x="43542" y="6866"/>
                  </a:cubicBezTo>
                  <a:cubicBezTo>
                    <a:pt x="46028" y="8816"/>
                    <a:pt x="44703" y="13321"/>
                    <a:pt x="44689" y="13366"/>
                  </a:cubicBezTo>
                  <a:cubicBezTo>
                    <a:pt x="44656" y="13482"/>
                    <a:pt x="44697" y="13606"/>
                    <a:pt x="44793" y="13680"/>
                  </a:cubicBezTo>
                  <a:cubicBezTo>
                    <a:pt x="44802" y="13687"/>
                    <a:pt x="45757" y="14451"/>
                    <a:pt x="46393" y="17653"/>
                  </a:cubicBezTo>
                  <a:cubicBezTo>
                    <a:pt x="47013" y="20769"/>
                    <a:pt x="45033" y="21642"/>
                    <a:pt x="44950" y="21677"/>
                  </a:cubicBezTo>
                  <a:cubicBezTo>
                    <a:pt x="44797" y="21739"/>
                    <a:pt x="44729" y="21917"/>
                    <a:pt x="44800" y="22065"/>
                  </a:cubicBezTo>
                  <a:cubicBezTo>
                    <a:pt x="45401" y="23324"/>
                    <a:pt x="46819" y="26912"/>
                    <a:pt x="46173" y="28396"/>
                  </a:cubicBezTo>
                  <a:cubicBezTo>
                    <a:pt x="45407" y="30153"/>
                    <a:pt x="43443" y="30490"/>
                    <a:pt x="43427" y="30493"/>
                  </a:cubicBezTo>
                  <a:lnTo>
                    <a:pt x="18715" y="34166"/>
                  </a:lnTo>
                  <a:cubicBezTo>
                    <a:pt x="18648" y="34175"/>
                    <a:pt x="18588" y="34209"/>
                    <a:pt x="18543" y="34259"/>
                  </a:cubicBezTo>
                  <a:cubicBezTo>
                    <a:pt x="18528" y="34275"/>
                    <a:pt x="17146" y="35828"/>
                    <a:pt x="15811" y="35828"/>
                  </a:cubicBezTo>
                  <a:cubicBezTo>
                    <a:pt x="15758" y="35828"/>
                    <a:pt x="15705" y="35826"/>
                    <a:pt x="15652" y="35821"/>
                  </a:cubicBezTo>
                  <a:cubicBezTo>
                    <a:pt x="14215" y="35688"/>
                    <a:pt x="13692" y="35457"/>
                    <a:pt x="13690" y="35456"/>
                  </a:cubicBezTo>
                  <a:cubicBezTo>
                    <a:pt x="13650" y="35438"/>
                    <a:pt x="13609" y="35428"/>
                    <a:pt x="13567" y="35428"/>
                  </a:cubicBezTo>
                  <a:cubicBezTo>
                    <a:pt x="13538" y="35428"/>
                    <a:pt x="13510" y="35432"/>
                    <a:pt x="13483" y="35441"/>
                  </a:cubicBezTo>
                  <a:cubicBezTo>
                    <a:pt x="13469" y="35446"/>
                    <a:pt x="12546" y="35723"/>
                    <a:pt x="11467" y="35723"/>
                  </a:cubicBezTo>
                  <a:cubicBezTo>
                    <a:pt x="10890" y="35723"/>
                    <a:pt x="10267" y="35643"/>
                    <a:pt x="9717" y="35399"/>
                  </a:cubicBezTo>
                  <a:cubicBezTo>
                    <a:pt x="8227" y="34739"/>
                    <a:pt x="8240" y="33282"/>
                    <a:pt x="8241" y="33221"/>
                  </a:cubicBezTo>
                  <a:cubicBezTo>
                    <a:pt x="8244" y="33050"/>
                    <a:pt x="8105" y="32927"/>
                    <a:pt x="7953" y="32927"/>
                  </a:cubicBezTo>
                  <a:cubicBezTo>
                    <a:pt x="7904" y="32927"/>
                    <a:pt x="7854" y="32939"/>
                    <a:pt x="7807" y="32968"/>
                  </a:cubicBezTo>
                  <a:cubicBezTo>
                    <a:pt x="7765" y="32993"/>
                    <a:pt x="7184" y="33333"/>
                    <a:pt x="6466" y="33333"/>
                  </a:cubicBezTo>
                  <a:cubicBezTo>
                    <a:pt x="5933" y="33333"/>
                    <a:pt x="5325" y="33145"/>
                    <a:pt x="4807" y="32504"/>
                  </a:cubicBezTo>
                  <a:cubicBezTo>
                    <a:pt x="3538" y="30932"/>
                    <a:pt x="4240" y="28661"/>
                    <a:pt x="4247" y="28639"/>
                  </a:cubicBezTo>
                  <a:cubicBezTo>
                    <a:pt x="4292" y="28494"/>
                    <a:pt x="4219" y="28340"/>
                    <a:pt x="4079" y="28285"/>
                  </a:cubicBezTo>
                  <a:cubicBezTo>
                    <a:pt x="4052" y="28274"/>
                    <a:pt x="1349" y="27180"/>
                    <a:pt x="948" y="24939"/>
                  </a:cubicBezTo>
                  <a:cubicBezTo>
                    <a:pt x="543" y="22690"/>
                    <a:pt x="2353" y="20864"/>
                    <a:pt x="2372" y="20846"/>
                  </a:cubicBezTo>
                  <a:cubicBezTo>
                    <a:pt x="2476" y="20743"/>
                    <a:pt x="2485" y="20577"/>
                    <a:pt x="2394" y="20463"/>
                  </a:cubicBezTo>
                  <a:cubicBezTo>
                    <a:pt x="2380" y="20445"/>
                    <a:pt x="992" y="18679"/>
                    <a:pt x="1327" y="16178"/>
                  </a:cubicBezTo>
                  <a:cubicBezTo>
                    <a:pt x="1657" y="13719"/>
                    <a:pt x="4223" y="12698"/>
                    <a:pt x="4248" y="12687"/>
                  </a:cubicBezTo>
                  <a:cubicBezTo>
                    <a:pt x="4325" y="12658"/>
                    <a:pt x="4385" y="12597"/>
                    <a:pt x="4414" y="12521"/>
                  </a:cubicBezTo>
                  <a:cubicBezTo>
                    <a:pt x="4796" y="11498"/>
                    <a:pt x="5446" y="11380"/>
                    <a:pt x="5726" y="11380"/>
                  </a:cubicBezTo>
                  <a:cubicBezTo>
                    <a:pt x="5803" y="11380"/>
                    <a:pt x="5852" y="11389"/>
                    <a:pt x="5860" y="11390"/>
                  </a:cubicBezTo>
                  <a:cubicBezTo>
                    <a:pt x="5879" y="11394"/>
                    <a:pt x="5899" y="11396"/>
                    <a:pt x="5919" y="11396"/>
                  </a:cubicBezTo>
                  <a:cubicBezTo>
                    <a:pt x="5984" y="11396"/>
                    <a:pt x="6049" y="11374"/>
                    <a:pt x="6102" y="11333"/>
                  </a:cubicBezTo>
                  <a:cubicBezTo>
                    <a:pt x="6169" y="11277"/>
                    <a:pt x="6208" y="11195"/>
                    <a:pt x="6207" y="11108"/>
                  </a:cubicBezTo>
                  <a:cubicBezTo>
                    <a:pt x="6207" y="11087"/>
                    <a:pt x="6202" y="8990"/>
                    <a:pt x="7305" y="7275"/>
                  </a:cubicBezTo>
                  <a:cubicBezTo>
                    <a:pt x="7965" y="6248"/>
                    <a:pt x="9303" y="6058"/>
                    <a:pt x="10201" y="6058"/>
                  </a:cubicBezTo>
                  <a:cubicBezTo>
                    <a:pt x="10720" y="6058"/>
                    <a:pt x="11092" y="6121"/>
                    <a:pt x="11102" y="6123"/>
                  </a:cubicBezTo>
                  <a:cubicBezTo>
                    <a:pt x="11118" y="6126"/>
                    <a:pt x="11135" y="6127"/>
                    <a:pt x="11152" y="6127"/>
                  </a:cubicBezTo>
                  <a:cubicBezTo>
                    <a:pt x="11257" y="6127"/>
                    <a:pt x="11356" y="6069"/>
                    <a:pt x="11405" y="5973"/>
                  </a:cubicBezTo>
                  <a:cubicBezTo>
                    <a:pt x="11415" y="5955"/>
                    <a:pt x="12340" y="4206"/>
                    <a:pt x="14511" y="2597"/>
                  </a:cubicBezTo>
                  <a:cubicBezTo>
                    <a:pt x="15177" y="2103"/>
                    <a:pt x="16097" y="1934"/>
                    <a:pt x="17046" y="1934"/>
                  </a:cubicBezTo>
                  <a:cubicBezTo>
                    <a:pt x="19088" y="1934"/>
                    <a:pt x="21260" y="2718"/>
                    <a:pt x="21292" y="2729"/>
                  </a:cubicBezTo>
                  <a:cubicBezTo>
                    <a:pt x="21324" y="2741"/>
                    <a:pt x="21357" y="2746"/>
                    <a:pt x="21390" y="2746"/>
                  </a:cubicBezTo>
                  <a:cubicBezTo>
                    <a:pt x="21503" y="2746"/>
                    <a:pt x="21610" y="2678"/>
                    <a:pt x="21655" y="2567"/>
                  </a:cubicBezTo>
                  <a:cubicBezTo>
                    <a:pt x="21683" y="2500"/>
                    <a:pt x="22357" y="907"/>
                    <a:pt x="24713" y="605"/>
                  </a:cubicBezTo>
                  <a:cubicBezTo>
                    <a:pt x="24879" y="583"/>
                    <a:pt x="25046" y="573"/>
                    <a:pt x="25211" y="573"/>
                  </a:cubicBezTo>
                  <a:close/>
                  <a:moveTo>
                    <a:pt x="25211" y="0"/>
                  </a:moveTo>
                  <a:cubicBezTo>
                    <a:pt x="25022" y="0"/>
                    <a:pt x="24831" y="12"/>
                    <a:pt x="24639" y="37"/>
                  </a:cubicBezTo>
                  <a:cubicBezTo>
                    <a:pt x="22487" y="313"/>
                    <a:pt x="21553" y="1567"/>
                    <a:pt x="21245" y="2109"/>
                  </a:cubicBezTo>
                  <a:cubicBezTo>
                    <a:pt x="20605" y="1895"/>
                    <a:pt x="18822" y="1362"/>
                    <a:pt x="17066" y="1362"/>
                  </a:cubicBezTo>
                  <a:cubicBezTo>
                    <a:pt x="16004" y="1362"/>
                    <a:pt x="14952" y="1557"/>
                    <a:pt x="14170" y="2137"/>
                  </a:cubicBezTo>
                  <a:cubicBezTo>
                    <a:pt x="12279" y="3538"/>
                    <a:pt x="11298" y="5024"/>
                    <a:pt x="10998" y="5531"/>
                  </a:cubicBezTo>
                  <a:cubicBezTo>
                    <a:pt x="10818" y="5509"/>
                    <a:pt x="10532" y="5482"/>
                    <a:pt x="10188" y="5482"/>
                  </a:cubicBezTo>
                  <a:cubicBezTo>
                    <a:pt x="9166" y="5482"/>
                    <a:pt x="7628" y="5713"/>
                    <a:pt x="6821" y="6966"/>
                  </a:cubicBezTo>
                  <a:cubicBezTo>
                    <a:pt x="5876" y="8438"/>
                    <a:pt x="5683" y="10124"/>
                    <a:pt x="5643" y="10805"/>
                  </a:cubicBezTo>
                  <a:cubicBezTo>
                    <a:pt x="5116" y="10832"/>
                    <a:pt x="4363" y="11143"/>
                    <a:pt x="3923" y="12202"/>
                  </a:cubicBezTo>
                  <a:cubicBezTo>
                    <a:pt x="3366" y="12448"/>
                    <a:pt x="1096" y="13594"/>
                    <a:pt x="760" y="16101"/>
                  </a:cubicBezTo>
                  <a:cubicBezTo>
                    <a:pt x="455" y="18373"/>
                    <a:pt x="1419" y="20056"/>
                    <a:pt x="1801" y="20620"/>
                  </a:cubicBezTo>
                  <a:cubicBezTo>
                    <a:pt x="1317" y="21170"/>
                    <a:pt x="0" y="22899"/>
                    <a:pt x="384" y="25039"/>
                  </a:cubicBezTo>
                  <a:cubicBezTo>
                    <a:pt x="773" y="27205"/>
                    <a:pt x="2910" y="28375"/>
                    <a:pt x="3634" y="28714"/>
                  </a:cubicBezTo>
                  <a:cubicBezTo>
                    <a:pt x="3469" y="29403"/>
                    <a:pt x="3149" y="31361"/>
                    <a:pt x="4362" y="32862"/>
                  </a:cubicBezTo>
                  <a:cubicBezTo>
                    <a:pt x="4993" y="33645"/>
                    <a:pt x="5770" y="33899"/>
                    <a:pt x="6477" y="33899"/>
                  </a:cubicBezTo>
                  <a:cubicBezTo>
                    <a:pt x="6935" y="33899"/>
                    <a:pt x="7365" y="33792"/>
                    <a:pt x="7707" y="33654"/>
                  </a:cubicBezTo>
                  <a:cubicBezTo>
                    <a:pt x="7809" y="34265"/>
                    <a:pt x="8178" y="35345"/>
                    <a:pt x="9486" y="35924"/>
                  </a:cubicBezTo>
                  <a:cubicBezTo>
                    <a:pt x="10123" y="36206"/>
                    <a:pt x="10829" y="36297"/>
                    <a:pt x="11475" y="36297"/>
                  </a:cubicBezTo>
                  <a:cubicBezTo>
                    <a:pt x="12439" y="36297"/>
                    <a:pt x="13271" y="36094"/>
                    <a:pt x="13553" y="36017"/>
                  </a:cubicBezTo>
                  <a:cubicBezTo>
                    <a:pt x="13782" y="36099"/>
                    <a:pt x="14397" y="36280"/>
                    <a:pt x="15600" y="36391"/>
                  </a:cubicBezTo>
                  <a:cubicBezTo>
                    <a:pt x="15666" y="36397"/>
                    <a:pt x="15733" y="36400"/>
                    <a:pt x="15799" y="36400"/>
                  </a:cubicBezTo>
                  <a:cubicBezTo>
                    <a:pt x="17212" y="36400"/>
                    <a:pt x="18572" y="35064"/>
                    <a:pt x="18899" y="34717"/>
                  </a:cubicBezTo>
                  <a:lnTo>
                    <a:pt x="43513" y="31058"/>
                  </a:lnTo>
                  <a:cubicBezTo>
                    <a:pt x="43606" y="31044"/>
                    <a:pt x="45806" y="30675"/>
                    <a:pt x="46698" y="28625"/>
                  </a:cubicBezTo>
                  <a:cubicBezTo>
                    <a:pt x="47476" y="26840"/>
                    <a:pt x="45885" y="23069"/>
                    <a:pt x="45430" y="22063"/>
                  </a:cubicBezTo>
                  <a:cubicBezTo>
                    <a:pt x="46054" y="21672"/>
                    <a:pt x="47528" y="20418"/>
                    <a:pt x="46955" y="17540"/>
                  </a:cubicBezTo>
                  <a:cubicBezTo>
                    <a:pt x="46410" y="14800"/>
                    <a:pt x="45619" y="13713"/>
                    <a:pt x="45286" y="13361"/>
                  </a:cubicBezTo>
                  <a:cubicBezTo>
                    <a:pt x="45525" y="12462"/>
                    <a:pt x="46428" y="8401"/>
                    <a:pt x="43896" y="6416"/>
                  </a:cubicBezTo>
                  <a:cubicBezTo>
                    <a:pt x="42515" y="5332"/>
                    <a:pt x="41384" y="5051"/>
                    <a:pt x="40583" y="5051"/>
                  </a:cubicBezTo>
                  <a:cubicBezTo>
                    <a:pt x="40115" y="5051"/>
                    <a:pt x="39760" y="5147"/>
                    <a:pt x="39534" y="5234"/>
                  </a:cubicBezTo>
                  <a:cubicBezTo>
                    <a:pt x="39027" y="4273"/>
                    <a:pt x="37110" y="1001"/>
                    <a:pt x="34176" y="1001"/>
                  </a:cubicBezTo>
                  <a:cubicBezTo>
                    <a:pt x="34099" y="1001"/>
                    <a:pt x="34021" y="1004"/>
                    <a:pt x="33942" y="1008"/>
                  </a:cubicBezTo>
                  <a:cubicBezTo>
                    <a:pt x="31353" y="1162"/>
                    <a:pt x="30153" y="1633"/>
                    <a:pt x="29716" y="1858"/>
                  </a:cubicBezTo>
                  <a:cubicBezTo>
                    <a:pt x="29166" y="1404"/>
                    <a:pt x="27298" y="0"/>
                    <a:pt x="25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2"/>
            <p:cNvSpPr/>
            <p:nvPr/>
          </p:nvSpPr>
          <p:spPr>
            <a:xfrm>
              <a:off x="4049600" y="1095975"/>
              <a:ext cx="848475" cy="906800"/>
            </a:xfrm>
            <a:custGeom>
              <a:avLst/>
              <a:gdLst/>
              <a:ahLst/>
              <a:cxnLst/>
              <a:rect l="l" t="t" r="r" b="b"/>
              <a:pathLst>
                <a:path w="33939" h="36272" extrusionOk="0">
                  <a:moveTo>
                    <a:pt x="11786" y="1"/>
                  </a:moveTo>
                  <a:cubicBezTo>
                    <a:pt x="10768" y="1"/>
                    <a:pt x="9651" y="90"/>
                    <a:pt x="8438" y="305"/>
                  </a:cubicBezTo>
                  <a:cubicBezTo>
                    <a:pt x="1272" y="1576"/>
                    <a:pt x="1" y="7818"/>
                    <a:pt x="1" y="7818"/>
                  </a:cubicBezTo>
                  <a:cubicBezTo>
                    <a:pt x="1" y="7818"/>
                    <a:pt x="1388" y="15678"/>
                    <a:pt x="4278" y="23769"/>
                  </a:cubicBezTo>
                  <a:cubicBezTo>
                    <a:pt x="7167" y="31859"/>
                    <a:pt x="10981" y="34865"/>
                    <a:pt x="14911" y="36136"/>
                  </a:cubicBezTo>
                  <a:cubicBezTo>
                    <a:pt x="15195" y="36228"/>
                    <a:pt x="15488" y="36272"/>
                    <a:pt x="15790" y="36272"/>
                  </a:cubicBezTo>
                  <a:cubicBezTo>
                    <a:pt x="19669" y="36272"/>
                    <a:pt x="24845" y="29065"/>
                    <a:pt x="26239" y="24346"/>
                  </a:cubicBezTo>
                  <a:cubicBezTo>
                    <a:pt x="27741" y="19261"/>
                    <a:pt x="27626" y="18336"/>
                    <a:pt x="27626" y="18336"/>
                  </a:cubicBezTo>
                  <a:cubicBezTo>
                    <a:pt x="27626" y="18336"/>
                    <a:pt x="31787" y="17296"/>
                    <a:pt x="32944" y="13251"/>
                  </a:cubicBezTo>
                  <a:cubicBezTo>
                    <a:pt x="33939" y="9766"/>
                    <a:pt x="31933" y="7397"/>
                    <a:pt x="29881" y="7397"/>
                  </a:cubicBezTo>
                  <a:cubicBezTo>
                    <a:pt x="29550" y="7397"/>
                    <a:pt x="29219" y="7458"/>
                    <a:pt x="28898" y="7587"/>
                  </a:cubicBezTo>
                  <a:cubicBezTo>
                    <a:pt x="26586" y="8511"/>
                    <a:pt x="26124" y="11516"/>
                    <a:pt x="26124" y="11516"/>
                  </a:cubicBezTo>
                  <a:cubicBezTo>
                    <a:pt x="26124" y="11516"/>
                    <a:pt x="22194" y="9436"/>
                    <a:pt x="20691" y="6778"/>
                  </a:cubicBezTo>
                  <a:cubicBezTo>
                    <a:pt x="19188" y="4119"/>
                    <a:pt x="19419" y="2155"/>
                    <a:pt x="19419" y="2155"/>
                  </a:cubicBezTo>
                  <a:cubicBezTo>
                    <a:pt x="19419" y="2155"/>
                    <a:pt x="16787" y="1"/>
                    <a:pt x="11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2"/>
            <p:cNvSpPr/>
            <p:nvPr/>
          </p:nvSpPr>
          <p:spPr>
            <a:xfrm>
              <a:off x="4042400" y="1088725"/>
              <a:ext cx="852950" cy="921250"/>
            </a:xfrm>
            <a:custGeom>
              <a:avLst/>
              <a:gdLst/>
              <a:ahLst/>
              <a:cxnLst/>
              <a:rect l="l" t="t" r="r" b="b"/>
              <a:pathLst>
                <a:path w="34118" h="36850" extrusionOk="0">
                  <a:moveTo>
                    <a:pt x="12049" y="580"/>
                  </a:moveTo>
                  <a:cubicBezTo>
                    <a:pt x="16330" y="580"/>
                    <a:pt x="18858" y="2189"/>
                    <a:pt x="19411" y="2581"/>
                  </a:cubicBezTo>
                  <a:cubicBezTo>
                    <a:pt x="19388" y="3126"/>
                    <a:pt x="19433" y="4916"/>
                    <a:pt x="20729" y="7209"/>
                  </a:cubicBezTo>
                  <a:cubicBezTo>
                    <a:pt x="22256" y="9909"/>
                    <a:pt x="26113" y="11973"/>
                    <a:pt x="26277" y="12060"/>
                  </a:cubicBezTo>
                  <a:cubicBezTo>
                    <a:pt x="26320" y="12082"/>
                    <a:pt x="26366" y="12093"/>
                    <a:pt x="26412" y="12093"/>
                  </a:cubicBezTo>
                  <a:cubicBezTo>
                    <a:pt x="26456" y="12093"/>
                    <a:pt x="26500" y="12083"/>
                    <a:pt x="26540" y="12063"/>
                  </a:cubicBezTo>
                  <a:cubicBezTo>
                    <a:pt x="26622" y="12022"/>
                    <a:pt x="26680" y="11942"/>
                    <a:pt x="26694" y="11850"/>
                  </a:cubicBezTo>
                  <a:cubicBezTo>
                    <a:pt x="26699" y="11823"/>
                    <a:pt x="27157" y="8996"/>
                    <a:pt x="29292" y="8143"/>
                  </a:cubicBezTo>
                  <a:cubicBezTo>
                    <a:pt x="29578" y="8028"/>
                    <a:pt x="29876" y="7972"/>
                    <a:pt x="30174" y="7972"/>
                  </a:cubicBezTo>
                  <a:cubicBezTo>
                    <a:pt x="30807" y="7972"/>
                    <a:pt x="31444" y="8226"/>
                    <a:pt x="31980" y="8709"/>
                  </a:cubicBezTo>
                  <a:cubicBezTo>
                    <a:pt x="33141" y="9758"/>
                    <a:pt x="33506" y="11535"/>
                    <a:pt x="32956" y="13462"/>
                  </a:cubicBezTo>
                  <a:cubicBezTo>
                    <a:pt x="31861" y="17295"/>
                    <a:pt x="27884" y="18338"/>
                    <a:pt x="27844" y="18349"/>
                  </a:cubicBezTo>
                  <a:cubicBezTo>
                    <a:pt x="27709" y="18382"/>
                    <a:pt x="27618" y="18515"/>
                    <a:pt x="27629" y="18654"/>
                  </a:cubicBezTo>
                  <a:cubicBezTo>
                    <a:pt x="27632" y="18695"/>
                    <a:pt x="27687" y="19701"/>
                    <a:pt x="26252" y="24557"/>
                  </a:cubicBezTo>
                  <a:cubicBezTo>
                    <a:pt x="25122" y="28383"/>
                    <a:pt x="21473" y="33906"/>
                    <a:pt x="18047" y="35713"/>
                  </a:cubicBezTo>
                  <a:cubicBezTo>
                    <a:pt x="17337" y="36088"/>
                    <a:pt x="16679" y="36276"/>
                    <a:pt x="16081" y="36276"/>
                  </a:cubicBezTo>
                  <a:cubicBezTo>
                    <a:pt x="15803" y="36276"/>
                    <a:pt x="15539" y="36236"/>
                    <a:pt x="15288" y="36155"/>
                  </a:cubicBezTo>
                  <a:cubicBezTo>
                    <a:pt x="12328" y="35197"/>
                    <a:pt x="8024" y="32891"/>
                    <a:pt x="4836" y="23963"/>
                  </a:cubicBezTo>
                  <a:cubicBezTo>
                    <a:pt x="2115" y="16346"/>
                    <a:pt x="714" y="8839"/>
                    <a:pt x="582" y="8115"/>
                  </a:cubicBezTo>
                  <a:cubicBezTo>
                    <a:pt x="723" y="7528"/>
                    <a:pt x="2220" y="2041"/>
                    <a:pt x="8777" y="877"/>
                  </a:cubicBezTo>
                  <a:cubicBezTo>
                    <a:pt x="9961" y="667"/>
                    <a:pt x="11053" y="580"/>
                    <a:pt x="12049" y="580"/>
                  </a:cubicBezTo>
                  <a:close/>
                  <a:moveTo>
                    <a:pt x="12103" y="1"/>
                  </a:moveTo>
                  <a:cubicBezTo>
                    <a:pt x="11062" y="1"/>
                    <a:pt x="9920" y="92"/>
                    <a:pt x="8678" y="313"/>
                  </a:cubicBezTo>
                  <a:cubicBezTo>
                    <a:pt x="1403" y="1604"/>
                    <a:pt x="22" y="7986"/>
                    <a:pt x="8" y="8051"/>
                  </a:cubicBezTo>
                  <a:cubicBezTo>
                    <a:pt x="1" y="8086"/>
                    <a:pt x="1" y="8123"/>
                    <a:pt x="7" y="8158"/>
                  </a:cubicBezTo>
                  <a:cubicBezTo>
                    <a:pt x="22" y="8236"/>
                    <a:pt x="1431" y="16134"/>
                    <a:pt x="4295" y="24155"/>
                  </a:cubicBezTo>
                  <a:cubicBezTo>
                    <a:pt x="6787" y="31132"/>
                    <a:pt x="10224" y="35118"/>
                    <a:pt x="15111" y="36699"/>
                  </a:cubicBezTo>
                  <a:cubicBezTo>
                    <a:pt x="15421" y="36799"/>
                    <a:pt x="15744" y="36850"/>
                    <a:pt x="16070" y="36850"/>
                  </a:cubicBezTo>
                  <a:cubicBezTo>
                    <a:pt x="16073" y="36850"/>
                    <a:pt x="16077" y="36850"/>
                    <a:pt x="16081" y="36850"/>
                  </a:cubicBezTo>
                  <a:cubicBezTo>
                    <a:pt x="16771" y="36850"/>
                    <a:pt x="17519" y="36639"/>
                    <a:pt x="18313" y="36219"/>
                  </a:cubicBezTo>
                  <a:cubicBezTo>
                    <a:pt x="21867" y="34345"/>
                    <a:pt x="25639" y="28654"/>
                    <a:pt x="26802" y="24717"/>
                  </a:cubicBezTo>
                  <a:cubicBezTo>
                    <a:pt x="27940" y="20866"/>
                    <a:pt x="28161" y="19371"/>
                    <a:pt x="28197" y="18843"/>
                  </a:cubicBezTo>
                  <a:cubicBezTo>
                    <a:pt x="29089" y="18565"/>
                    <a:pt x="32458" y="17293"/>
                    <a:pt x="33507" y="13619"/>
                  </a:cubicBezTo>
                  <a:cubicBezTo>
                    <a:pt x="34118" y="11477"/>
                    <a:pt x="33691" y="9482"/>
                    <a:pt x="32364" y="8284"/>
                  </a:cubicBezTo>
                  <a:cubicBezTo>
                    <a:pt x="31725" y="7707"/>
                    <a:pt x="30940" y="7403"/>
                    <a:pt x="30162" y="7403"/>
                  </a:cubicBezTo>
                  <a:cubicBezTo>
                    <a:pt x="29794" y="7403"/>
                    <a:pt x="29428" y="7471"/>
                    <a:pt x="29079" y="7610"/>
                  </a:cubicBezTo>
                  <a:cubicBezTo>
                    <a:pt x="27138" y="8387"/>
                    <a:pt x="26429" y="10482"/>
                    <a:pt x="26212" y="11366"/>
                  </a:cubicBezTo>
                  <a:cubicBezTo>
                    <a:pt x="25241" y="10801"/>
                    <a:pt x="22420" y="9035"/>
                    <a:pt x="21229" y="6927"/>
                  </a:cubicBezTo>
                  <a:cubicBezTo>
                    <a:pt x="19797" y="4393"/>
                    <a:pt x="19990" y="2496"/>
                    <a:pt x="19992" y="2476"/>
                  </a:cubicBezTo>
                  <a:cubicBezTo>
                    <a:pt x="20002" y="2380"/>
                    <a:pt x="19964" y="2284"/>
                    <a:pt x="19889" y="2222"/>
                  </a:cubicBezTo>
                  <a:cubicBezTo>
                    <a:pt x="19757" y="2114"/>
                    <a:pt x="17101" y="1"/>
                    <a:pt x="12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2"/>
            <p:cNvSpPr/>
            <p:nvPr/>
          </p:nvSpPr>
          <p:spPr>
            <a:xfrm>
              <a:off x="4242050" y="1515525"/>
              <a:ext cx="231500" cy="230125"/>
            </a:xfrm>
            <a:custGeom>
              <a:avLst/>
              <a:gdLst/>
              <a:ahLst/>
              <a:cxnLst/>
              <a:rect l="l" t="t" r="r" b="b"/>
              <a:pathLst>
                <a:path w="9260" h="9205" extrusionOk="0">
                  <a:moveTo>
                    <a:pt x="1780" y="1"/>
                  </a:moveTo>
                  <a:cubicBezTo>
                    <a:pt x="1655" y="1"/>
                    <a:pt x="1540" y="83"/>
                    <a:pt x="1505" y="209"/>
                  </a:cubicBezTo>
                  <a:cubicBezTo>
                    <a:pt x="1345" y="804"/>
                    <a:pt x="1" y="6063"/>
                    <a:pt x="1331" y="7634"/>
                  </a:cubicBezTo>
                  <a:cubicBezTo>
                    <a:pt x="2186" y="8645"/>
                    <a:pt x="3630" y="9205"/>
                    <a:pt x="5076" y="9205"/>
                  </a:cubicBezTo>
                  <a:cubicBezTo>
                    <a:pt x="5817" y="9205"/>
                    <a:pt x="6557" y="9058"/>
                    <a:pt x="7220" y="8749"/>
                  </a:cubicBezTo>
                  <a:cubicBezTo>
                    <a:pt x="8041" y="8366"/>
                    <a:pt x="8670" y="7652"/>
                    <a:pt x="8988" y="6738"/>
                  </a:cubicBezTo>
                  <a:cubicBezTo>
                    <a:pt x="9217" y="6079"/>
                    <a:pt x="9260" y="5351"/>
                    <a:pt x="9088" y="5010"/>
                  </a:cubicBezTo>
                  <a:cubicBezTo>
                    <a:pt x="9039" y="4907"/>
                    <a:pt x="8936" y="4847"/>
                    <a:pt x="8830" y="4847"/>
                  </a:cubicBezTo>
                  <a:cubicBezTo>
                    <a:pt x="8787" y="4847"/>
                    <a:pt x="8743" y="4856"/>
                    <a:pt x="8702" y="4877"/>
                  </a:cubicBezTo>
                  <a:cubicBezTo>
                    <a:pt x="8559" y="4949"/>
                    <a:pt x="8502" y="5123"/>
                    <a:pt x="8576" y="5266"/>
                  </a:cubicBezTo>
                  <a:cubicBezTo>
                    <a:pt x="8639" y="5393"/>
                    <a:pt x="8667" y="5915"/>
                    <a:pt x="8446" y="6550"/>
                  </a:cubicBezTo>
                  <a:cubicBezTo>
                    <a:pt x="8257" y="7092"/>
                    <a:pt x="7848" y="7824"/>
                    <a:pt x="6978" y="8231"/>
                  </a:cubicBezTo>
                  <a:cubicBezTo>
                    <a:pt x="6401" y="8500"/>
                    <a:pt x="5747" y="8628"/>
                    <a:pt x="5089" y="8628"/>
                  </a:cubicBezTo>
                  <a:cubicBezTo>
                    <a:pt x="3803" y="8628"/>
                    <a:pt x="2508" y="8139"/>
                    <a:pt x="1769" y="7265"/>
                  </a:cubicBezTo>
                  <a:cubicBezTo>
                    <a:pt x="806" y="6126"/>
                    <a:pt x="1651" y="1892"/>
                    <a:pt x="2058" y="356"/>
                  </a:cubicBezTo>
                  <a:cubicBezTo>
                    <a:pt x="2096" y="204"/>
                    <a:pt x="2005" y="50"/>
                    <a:pt x="1853" y="10"/>
                  </a:cubicBezTo>
                  <a:cubicBezTo>
                    <a:pt x="1829" y="4"/>
                    <a:pt x="1805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2"/>
            <p:cNvSpPr/>
            <p:nvPr/>
          </p:nvSpPr>
          <p:spPr>
            <a:xfrm>
              <a:off x="4298625" y="1763925"/>
              <a:ext cx="204100" cy="57200"/>
            </a:xfrm>
            <a:custGeom>
              <a:avLst/>
              <a:gdLst/>
              <a:ahLst/>
              <a:cxnLst/>
              <a:rect l="l" t="t" r="r" b="b"/>
              <a:pathLst>
                <a:path w="8164" h="2288" extrusionOk="0">
                  <a:moveTo>
                    <a:pt x="7841" y="1"/>
                  </a:moveTo>
                  <a:cubicBezTo>
                    <a:pt x="7778" y="1"/>
                    <a:pt x="7715" y="21"/>
                    <a:pt x="7662" y="64"/>
                  </a:cubicBezTo>
                  <a:cubicBezTo>
                    <a:pt x="6047" y="1356"/>
                    <a:pt x="4541" y="1735"/>
                    <a:pt x="3329" y="1735"/>
                  </a:cubicBezTo>
                  <a:cubicBezTo>
                    <a:pt x="1671" y="1735"/>
                    <a:pt x="564" y="1025"/>
                    <a:pt x="486" y="973"/>
                  </a:cubicBezTo>
                  <a:cubicBezTo>
                    <a:pt x="437" y="941"/>
                    <a:pt x="382" y="925"/>
                    <a:pt x="327" y="925"/>
                  </a:cubicBezTo>
                  <a:cubicBezTo>
                    <a:pt x="235" y="925"/>
                    <a:pt x="144" y="970"/>
                    <a:pt x="89" y="1053"/>
                  </a:cubicBezTo>
                  <a:cubicBezTo>
                    <a:pt x="1" y="1185"/>
                    <a:pt x="37" y="1363"/>
                    <a:pt x="169" y="1451"/>
                  </a:cubicBezTo>
                  <a:cubicBezTo>
                    <a:pt x="189" y="1465"/>
                    <a:pt x="1461" y="2287"/>
                    <a:pt x="3350" y="2287"/>
                  </a:cubicBezTo>
                  <a:cubicBezTo>
                    <a:pt x="4675" y="2287"/>
                    <a:pt x="6305" y="1884"/>
                    <a:pt x="8019" y="511"/>
                  </a:cubicBezTo>
                  <a:cubicBezTo>
                    <a:pt x="8143" y="412"/>
                    <a:pt x="8164" y="232"/>
                    <a:pt x="8064" y="108"/>
                  </a:cubicBezTo>
                  <a:cubicBezTo>
                    <a:pt x="8008" y="38"/>
                    <a:pt x="7925" y="1"/>
                    <a:pt x="7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2"/>
            <p:cNvSpPr/>
            <p:nvPr/>
          </p:nvSpPr>
          <p:spPr>
            <a:xfrm>
              <a:off x="4363200" y="1789925"/>
              <a:ext cx="101700" cy="83725"/>
            </a:xfrm>
            <a:custGeom>
              <a:avLst/>
              <a:gdLst/>
              <a:ahLst/>
              <a:cxnLst/>
              <a:rect l="l" t="t" r="r" b="b"/>
              <a:pathLst>
                <a:path w="4068" h="3349" extrusionOk="0">
                  <a:moveTo>
                    <a:pt x="3349" y="759"/>
                  </a:moveTo>
                  <a:cubicBezTo>
                    <a:pt x="3143" y="1501"/>
                    <a:pt x="2663" y="2776"/>
                    <a:pt x="1789" y="2776"/>
                  </a:cubicBezTo>
                  <a:cubicBezTo>
                    <a:pt x="884" y="2776"/>
                    <a:pt x="653" y="1790"/>
                    <a:pt x="594" y="1279"/>
                  </a:cubicBezTo>
                  <a:lnTo>
                    <a:pt x="594" y="1279"/>
                  </a:lnTo>
                  <a:cubicBezTo>
                    <a:pt x="645" y="1280"/>
                    <a:pt x="697" y="1281"/>
                    <a:pt x="749" y="1281"/>
                  </a:cubicBezTo>
                  <a:cubicBezTo>
                    <a:pt x="1792" y="1281"/>
                    <a:pt x="2774" y="969"/>
                    <a:pt x="3349" y="759"/>
                  </a:cubicBezTo>
                  <a:close/>
                  <a:moveTo>
                    <a:pt x="3754" y="1"/>
                  </a:moveTo>
                  <a:cubicBezTo>
                    <a:pt x="3714" y="1"/>
                    <a:pt x="3673" y="9"/>
                    <a:pt x="3633" y="28"/>
                  </a:cubicBezTo>
                  <a:cubicBezTo>
                    <a:pt x="3619" y="36"/>
                    <a:pt x="2165" y="706"/>
                    <a:pt x="634" y="706"/>
                  </a:cubicBezTo>
                  <a:cubicBezTo>
                    <a:pt x="525" y="706"/>
                    <a:pt x="415" y="703"/>
                    <a:pt x="305" y="695"/>
                  </a:cubicBezTo>
                  <a:cubicBezTo>
                    <a:pt x="301" y="695"/>
                    <a:pt x="297" y="695"/>
                    <a:pt x="292" y="695"/>
                  </a:cubicBezTo>
                  <a:cubicBezTo>
                    <a:pt x="218" y="695"/>
                    <a:pt x="147" y="723"/>
                    <a:pt x="91" y="772"/>
                  </a:cubicBezTo>
                  <a:cubicBezTo>
                    <a:pt x="34" y="826"/>
                    <a:pt x="1" y="901"/>
                    <a:pt x="0" y="981"/>
                  </a:cubicBezTo>
                  <a:cubicBezTo>
                    <a:pt x="0" y="1800"/>
                    <a:pt x="374" y="3348"/>
                    <a:pt x="1790" y="3348"/>
                  </a:cubicBezTo>
                  <a:cubicBezTo>
                    <a:pt x="3515" y="3348"/>
                    <a:pt x="4016" y="458"/>
                    <a:pt x="4036" y="335"/>
                  </a:cubicBezTo>
                  <a:cubicBezTo>
                    <a:pt x="4067" y="151"/>
                    <a:pt x="3922" y="1"/>
                    <a:pt x="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2"/>
            <p:cNvSpPr/>
            <p:nvPr/>
          </p:nvSpPr>
          <p:spPr>
            <a:xfrm>
              <a:off x="4474400" y="1502375"/>
              <a:ext cx="37600" cy="57800"/>
            </a:xfrm>
            <a:custGeom>
              <a:avLst/>
              <a:gdLst/>
              <a:ahLst/>
              <a:cxnLst/>
              <a:rect l="l" t="t" r="r" b="b"/>
              <a:pathLst>
                <a:path w="1504" h="2312" extrusionOk="0">
                  <a:moveTo>
                    <a:pt x="751" y="0"/>
                  </a:moveTo>
                  <a:cubicBezTo>
                    <a:pt x="337" y="0"/>
                    <a:pt x="0" y="517"/>
                    <a:pt x="0" y="1156"/>
                  </a:cubicBezTo>
                  <a:cubicBezTo>
                    <a:pt x="0" y="1795"/>
                    <a:pt x="337" y="2312"/>
                    <a:pt x="751" y="2312"/>
                  </a:cubicBezTo>
                  <a:cubicBezTo>
                    <a:pt x="1166" y="2312"/>
                    <a:pt x="1503" y="1795"/>
                    <a:pt x="1503" y="1156"/>
                  </a:cubicBezTo>
                  <a:cubicBezTo>
                    <a:pt x="1503" y="517"/>
                    <a:pt x="1166" y="0"/>
                    <a:pt x="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2"/>
            <p:cNvSpPr/>
            <p:nvPr/>
          </p:nvSpPr>
          <p:spPr>
            <a:xfrm>
              <a:off x="4202750" y="1531275"/>
              <a:ext cx="37600" cy="57800"/>
            </a:xfrm>
            <a:custGeom>
              <a:avLst/>
              <a:gdLst/>
              <a:ahLst/>
              <a:cxnLst/>
              <a:rect l="l" t="t" r="r" b="b"/>
              <a:pathLst>
                <a:path w="1504" h="2312" extrusionOk="0">
                  <a:moveTo>
                    <a:pt x="753" y="0"/>
                  </a:moveTo>
                  <a:cubicBezTo>
                    <a:pt x="337" y="0"/>
                    <a:pt x="1" y="517"/>
                    <a:pt x="1" y="1156"/>
                  </a:cubicBezTo>
                  <a:cubicBezTo>
                    <a:pt x="1" y="1794"/>
                    <a:pt x="337" y="2312"/>
                    <a:pt x="753" y="2312"/>
                  </a:cubicBezTo>
                  <a:cubicBezTo>
                    <a:pt x="1167" y="2312"/>
                    <a:pt x="1504" y="1794"/>
                    <a:pt x="1504" y="1156"/>
                  </a:cubicBezTo>
                  <a:cubicBezTo>
                    <a:pt x="1504" y="517"/>
                    <a:pt x="1167" y="0"/>
                    <a:pt x="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2"/>
            <p:cNvSpPr/>
            <p:nvPr/>
          </p:nvSpPr>
          <p:spPr>
            <a:xfrm>
              <a:off x="4108225" y="1360950"/>
              <a:ext cx="149500" cy="100675"/>
            </a:xfrm>
            <a:custGeom>
              <a:avLst/>
              <a:gdLst/>
              <a:ahLst/>
              <a:cxnLst/>
              <a:rect l="l" t="t" r="r" b="b"/>
              <a:pathLst>
                <a:path w="5980" h="4027" extrusionOk="0">
                  <a:moveTo>
                    <a:pt x="5068" y="0"/>
                  </a:moveTo>
                  <a:cubicBezTo>
                    <a:pt x="1570" y="0"/>
                    <a:pt x="215" y="2935"/>
                    <a:pt x="156" y="3061"/>
                  </a:cubicBezTo>
                  <a:cubicBezTo>
                    <a:pt x="1" y="3403"/>
                    <a:pt x="150" y="3805"/>
                    <a:pt x="490" y="3962"/>
                  </a:cubicBezTo>
                  <a:cubicBezTo>
                    <a:pt x="579" y="4004"/>
                    <a:pt x="678" y="4026"/>
                    <a:pt x="776" y="4026"/>
                  </a:cubicBezTo>
                  <a:cubicBezTo>
                    <a:pt x="1041" y="4026"/>
                    <a:pt x="1283" y="3872"/>
                    <a:pt x="1395" y="3633"/>
                  </a:cubicBezTo>
                  <a:cubicBezTo>
                    <a:pt x="1439" y="3538"/>
                    <a:pt x="2466" y="1365"/>
                    <a:pt x="5075" y="1365"/>
                  </a:cubicBezTo>
                  <a:cubicBezTo>
                    <a:pt x="5136" y="1365"/>
                    <a:pt x="5197" y="1366"/>
                    <a:pt x="5260" y="1369"/>
                  </a:cubicBezTo>
                  <a:cubicBezTo>
                    <a:pt x="5269" y="1369"/>
                    <a:pt x="5277" y="1369"/>
                    <a:pt x="5286" y="1369"/>
                  </a:cubicBezTo>
                  <a:cubicBezTo>
                    <a:pt x="5650" y="1369"/>
                    <a:pt x="5954" y="1079"/>
                    <a:pt x="5966" y="712"/>
                  </a:cubicBezTo>
                  <a:cubicBezTo>
                    <a:pt x="5980" y="334"/>
                    <a:pt x="5686" y="19"/>
                    <a:pt x="5309" y="5"/>
                  </a:cubicBezTo>
                  <a:cubicBezTo>
                    <a:pt x="5227" y="2"/>
                    <a:pt x="5147" y="0"/>
                    <a:pt x="5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2"/>
            <p:cNvSpPr/>
            <p:nvPr/>
          </p:nvSpPr>
          <p:spPr>
            <a:xfrm>
              <a:off x="4382850" y="1341425"/>
              <a:ext cx="187775" cy="82650"/>
            </a:xfrm>
            <a:custGeom>
              <a:avLst/>
              <a:gdLst/>
              <a:ahLst/>
              <a:cxnLst/>
              <a:rect l="l" t="t" r="r" b="b"/>
              <a:pathLst>
                <a:path w="7511" h="3306" extrusionOk="0">
                  <a:moveTo>
                    <a:pt x="2709" y="1"/>
                  </a:moveTo>
                  <a:cubicBezTo>
                    <a:pt x="1837" y="1"/>
                    <a:pt x="1062" y="168"/>
                    <a:pt x="533" y="367"/>
                  </a:cubicBezTo>
                  <a:cubicBezTo>
                    <a:pt x="180" y="499"/>
                    <a:pt x="1" y="891"/>
                    <a:pt x="133" y="1245"/>
                  </a:cubicBezTo>
                  <a:cubicBezTo>
                    <a:pt x="234" y="1519"/>
                    <a:pt x="494" y="1689"/>
                    <a:pt x="771" y="1689"/>
                  </a:cubicBezTo>
                  <a:cubicBezTo>
                    <a:pt x="850" y="1689"/>
                    <a:pt x="931" y="1675"/>
                    <a:pt x="1010" y="1645"/>
                  </a:cubicBezTo>
                  <a:cubicBezTo>
                    <a:pt x="1072" y="1622"/>
                    <a:pt x="1802" y="1362"/>
                    <a:pt x="2763" y="1362"/>
                  </a:cubicBezTo>
                  <a:cubicBezTo>
                    <a:pt x="3839" y="1362"/>
                    <a:pt x="5203" y="1689"/>
                    <a:pt x="6242" y="3039"/>
                  </a:cubicBezTo>
                  <a:cubicBezTo>
                    <a:pt x="6371" y="3207"/>
                    <a:pt x="6570" y="3305"/>
                    <a:pt x="6780" y="3305"/>
                  </a:cubicBezTo>
                  <a:cubicBezTo>
                    <a:pt x="6781" y="3305"/>
                    <a:pt x="6782" y="3305"/>
                    <a:pt x="6784" y="3305"/>
                  </a:cubicBezTo>
                  <a:cubicBezTo>
                    <a:pt x="7044" y="3305"/>
                    <a:pt x="7281" y="3159"/>
                    <a:pt x="7396" y="2925"/>
                  </a:cubicBezTo>
                  <a:cubicBezTo>
                    <a:pt x="7510" y="2692"/>
                    <a:pt x="7482" y="2413"/>
                    <a:pt x="7324" y="2208"/>
                  </a:cubicBezTo>
                  <a:cubicBezTo>
                    <a:pt x="6012" y="501"/>
                    <a:pt x="4216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2"/>
            <p:cNvSpPr/>
            <p:nvPr/>
          </p:nvSpPr>
          <p:spPr>
            <a:xfrm>
              <a:off x="4062475" y="1515400"/>
              <a:ext cx="728425" cy="754125"/>
            </a:xfrm>
            <a:custGeom>
              <a:avLst/>
              <a:gdLst/>
              <a:ahLst/>
              <a:cxnLst/>
              <a:rect l="l" t="t" r="r" b="b"/>
              <a:pathLst>
                <a:path w="29137" h="30165" extrusionOk="0">
                  <a:moveTo>
                    <a:pt x="28846" y="1"/>
                  </a:moveTo>
                  <a:cubicBezTo>
                    <a:pt x="28691" y="1"/>
                    <a:pt x="28562" y="124"/>
                    <a:pt x="28559" y="280"/>
                  </a:cubicBezTo>
                  <a:cubicBezTo>
                    <a:pt x="28556" y="360"/>
                    <a:pt x="28285" y="8404"/>
                    <a:pt x="24657" y="16000"/>
                  </a:cubicBezTo>
                  <a:cubicBezTo>
                    <a:pt x="21300" y="23028"/>
                    <a:pt x="16252" y="28690"/>
                    <a:pt x="15451" y="29564"/>
                  </a:cubicBezTo>
                  <a:cubicBezTo>
                    <a:pt x="14723" y="29380"/>
                    <a:pt x="11145" y="28130"/>
                    <a:pt x="6432" y="20708"/>
                  </a:cubicBezTo>
                  <a:cubicBezTo>
                    <a:pt x="1106" y="12323"/>
                    <a:pt x="586" y="3939"/>
                    <a:pt x="580" y="3856"/>
                  </a:cubicBezTo>
                  <a:cubicBezTo>
                    <a:pt x="572" y="3701"/>
                    <a:pt x="446" y="3585"/>
                    <a:pt x="287" y="3585"/>
                  </a:cubicBezTo>
                  <a:cubicBezTo>
                    <a:pt x="284" y="3585"/>
                    <a:pt x="282" y="3585"/>
                    <a:pt x="280" y="3585"/>
                  </a:cubicBezTo>
                  <a:cubicBezTo>
                    <a:pt x="121" y="3594"/>
                    <a:pt x="1" y="3729"/>
                    <a:pt x="9" y="3887"/>
                  </a:cubicBezTo>
                  <a:cubicBezTo>
                    <a:pt x="14" y="3972"/>
                    <a:pt x="539" y="12498"/>
                    <a:pt x="5948" y="21016"/>
                  </a:cubicBezTo>
                  <a:cubicBezTo>
                    <a:pt x="11390" y="29586"/>
                    <a:pt x="15353" y="30143"/>
                    <a:pt x="15519" y="30163"/>
                  </a:cubicBezTo>
                  <a:cubicBezTo>
                    <a:pt x="15530" y="30164"/>
                    <a:pt x="15541" y="30165"/>
                    <a:pt x="15553" y="30165"/>
                  </a:cubicBezTo>
                  <a:cubicBezTo>
                    <a:pt x="15632" y="30165"/>
                    <a:pt x="15707" y="30132"/>
                    <a:pt x="15761" y="30075"/>
                  </a:cubicBezTo>
                  <a:cubicBezTo>
                    <a:pt x="15817" y="30014"/>
                    <a:pt x="21498" y="23942"/>
                    <a:pt x="25174" y="16247"/>
                  </a:cubicBezTo>
                  <a:cubicBezTo>
                    <a:pt x="28856" y="8538"/>
                    <a:pt x="29129" y="378"/>
                    <a:pt x="29131" y="296"/>
                  </a:cubicBezTo>
                  <a:cubicBezTo>
                    <a:pt x="29136" y="138"/>
                    <a:pt x="29011" y="6"/>
                    <a:pt x="28853" y="1"/>
                  </a:cubicBezTo>
                  <a:cubicBezTo>
                    <a:pt x="28850" y="1"/>
                    <a:pt x="28848" y="1"/>
                    <a:pt x="28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2"/>
            <p:cNvSpPr/>
            <p:nvPr/>
          </p:nvSpPr>
          <p:spPr>
            <a:xfrm>
              <a:off x="4760575" y="1388150"/>
              <a:ext cx="82875" cy="141925"/>
            </a:xfrm>
            <a:custGeom>
              <a:avLst/>
              <a:gdLst/>
              <a:ahLst/>
              <a:cxnLst/>
              <a:rect l="l" t="t" r="r" b="b"/>
              <a:pathLst>
                <a:path w="3315" h="5677" extrusionOk="0">
                  <a:moveTo>
                    <a:pt x="1677" y="572"/>
                  </a:moveTo>
                  <a:cubicBezTo>
                    <a:pt x="1766" y="575"/>
                    <a:pt x="1852" y="601"/>
                    <a:pt x="1925" y="651"/>
                  </a:cubicBezTo>
                  <a:cubicBezTo>
                    <a:pt x="2474" y="994"/>
                    <a:pt x="2164" y="2582"/>
                    <a:pt x="1925" y="3309"/>
                  </a:cubicBezTo>
                  <a:cubicBezTo>
                    <a:pt x="1642" y="3946"/>
                    <a:pt x="1262" y="4661"/>
                    <a:pt x="1027" y="4967"/>
                  </a:cubicBezTo>
                  <a:cubicBezTo>
                    <a:pt x="955" y="4588"/>
                    <a:pt x="940" y="3775"/>
                    <a:pt x="976" y="3082"/>
                  </a:cubicBezTo>
                  <a:cubicBezTo>
                    <a:pt x="977" y="3050"/>
                    <a:pt x="974" y="3019"/>
                    <a:pt x="966" y="2988"/>
                  </a:cubicBezTo>
                  <a:lnTo>
                    <a:pt x="734" y="2178"/>
                  </a:lnTo>
                  <a:cubicBezTo>
                    <a:pt x="615" y="1762"/>
                    <a:pt x="915" y="1019"/>
                    <a:pt x="1329" y="708"/>
                  </a:cubicBezTo>
                  <a:cubicBezTo>
                    <a:pt x="1465" y="605"/>
                    <a:pt x="1582" y="572"/>
                    <a:pt x="1677" y="572"/>
                  </a:cubicBezTo>
                  <a:close/>
                  <a:moveTo>
                    <a:pt x="1676" y="1"/>
                  </a:moveTo>
                  <a:cubicBezTo>
                    <a:pt x="1442" y="1"/>
                    <a:pt x="1205" y="84"/>
                    <a:pt x="984" y="249"/>
                  </a:cubicBezTo>
                  <a:cubicBezTo>
                    <a:pt x="383" y="703"/>
                    <a:pt x="1" y="1698"/>
                    <a:pt x="185" y="2335"/>
                  </a:cubicBezTo>
                  <a:lnTo>
                    <a:pt x="401" y="3099"/>
                  </a:lnTo>
                  <a:cubicBezTo>
                    <a:pt x="282" y="5467"/>
                    <a:pt x="666" y="5594"/>
                    <a:pt x="830" y="5650"/>
                  </a:cubicBezTo>
                  <a:cubicBezTo>
                    <a:pt x="873" y="5666"/>
                    <a:pt x="919" y="5675"/>
                    <a:pt x="964" y="5676"/>
                  </a:cubicBezTo>
                  <a:cubicBezTo>
                    <a:pt x="1198" y="5676"/>
                    <a:pt x="1619" y="5409"/>
                    <a:pt x="2455" y="3529"/>
                  </a:cubicBezTo>
                  <a:cubicBezTo>
                    <a:pt x="2458" y="3521"/>
                    <a:pt x="2461" y="3512"/>
                    <a:pt x="2465" y="3504"/>
                  </a:cubicBezTo>
                  <a:cubicBezTo>
                    <a:pt x="2555" y="3233"/>
                    <a:pt x="3314" y="843"/>
                    <a:pt x="2229" y="165"/>
                  </a:cubicBezTo>
                  <a:cubicBezTo>
                    <a:pt x="2053" y="55"/>
                    <a:pt x="1866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2"/>
            <p:cNvSpPr/>
            <p:nvPr/>
          </p:nvSpPr>
          <p:spPr>
            <a:xfrm>
              <a:off x="4443700" y="2255200"/>
              <a:ext cx="94050" cy="387075"/>
            </a:xfrm>
            <a:custGeom>
              <a:avLst/>
              <a:gdLst/>
              <a:ahLst/>
              <a:cxnLst/>
              <a:rect l="l" t="t" r="r" b="b"/>
              <a:pathLst>
                <a:path w="3762" h="15483" extrusionOk="0">
                  <a:moveTo>
                    <a:pt x="305" y="0"/>
                  </a:moveTo>
                  <a:cubicBezTo>
                    <a:pt x="293" y="0"/>
                    <a:pt x="281" y="1"/>
                    <a:pt x="269" y="3"/>
                  </a:cubicBezTo>
                  <a:cubicBezTo>
                    <a:pt x="112" y="21"/>
                    <a:pt x="1" y="163"/>
                    <a:pt x="19" y="321"/>
                  </a:cubicBezTo>
                  <a:cubicBezTo>
                    <a:pt x="31" y="417"/>
                    <a:pt x="1202" y="10009"/>
                    <a:pt x="3156" y="15297"/>
                  </a:cubicBezTo>
                  <a:cubicBezTo>
                    <a:pt x="3197" y="15409"/>
                    <a:pt x="3305" y="15483"/>
                    <a:pt x="3424" y="15483"/>
                  </a:cubicBezTo>
                  <a:lnTo>
                    <a:pt x="3425" y="15483"/>
                  </a:lnTo>
                  <a:cubicBezTo>
                    <a:pt x="3624" y="15483"/>
                    <a:pt x="3762" y="15284"/>
                    <a:pt x="3692" y="15098"/>
                  </a:cubicBezTo>
                  <a:cubicBezTo>
                    <a:pt x="1763" y="9873"/>
                    <a:pt x="599" y="347"/>
                    <a:pt x="587" y="251"/>
                  </a:cubicBezTo>
                  <a:cubicBezTo>
                    <a:pt x="570" y="107"/>
                    <a:pt x="448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2"/>
            <p:cNvSpPr/>
            <p:nvPr/>
          </p:nvSpPr>
          <p:spPr>
            <a:xfrm>
              <a:off x="4552400" y="1810475"/>
              <a:ext cx="439250" cy="830475"/>
            </a:xfrm>
            <a:custGeom>
              <a:avLst/>
              <a:gdLst/>
              <a:ahLst/>
              <a:cxnLst/>
              <a:rect l="l" t="t" r="r" b="b"/>
              <a:pathLst>
                <a:path w="17570" h="33219" extrusionOk="0">
                  <a:moveTo>
                    <a:pt x="8824" y="0"/>
                  </a:moveTo>
                  <a:cubicBezTo>
                    <a:pt x="7998" y="0"/>
                    <a:pt x="7272" y="283"/>
                    <a:pt x="6822" y="622"/>
                  </a:cubicBezTo>
                  <a:cubicBezTo>
                    <a:pt x="6822" y="622"/>
                    <a:pt x="3122" y="2471"/>
                    <a:pt x="3469" y="3858"/>
                  </a:cubicBezTo>
                  <a:cubicBezTo>
                    <a:pt x="3713" y="4832"/>
                    <a:pt x="4412" y="5179"/>
                    <a:pt x="5088" y="5179"/>
                  </a:cubicBezTo>
                  <a:cubicBezTo>
                    <a:pt x="5374" y="5179"/>
                    <a:pt x="5655" y="5117"/>
                    <a:pt x="5896" y="5014"/>
                  </a:cubicBezTo>
                  <a:cubicBezTo>
                    <a:pt x="6705" y="4668"/>
                    <a:pt x="8902" y="3858"/>
                    <a:pt x="8902" y="3858"/>
                  </a:cubicBezTo>
                  <a:lnTo>
                    <a:pt x="10403" y="6863"/>
                  </a:lnTo>
                  <a:cubicBezTo>
                    <a:pt x="10403" y="6863"/>
                    <a:pt x="8457" y="5625"/>
                    <a:pt x="7118" y="5625"/>
                  </a:cubicBezTo>
                  <a:cubicBezTo>
                    <a:pt x="6927" y="5625"/>
                    <a:pt x="6748" y="5650"/>
                    <a:pt x="6589" y="5708"/>
                  </a:cubicBezTo>
                  <a:cubicBezTo>
                    <a:pt x="5318" y="6169"/>
                    <a:pt x="4162" y="7211"/>
                    <a:pt x="4162" y="7211"/>
                  </a:cubicBezTo>
                  <a:cubicBezTo>
                    <a:pt x="4162" y="7211"/>
                    <a:pt x="3847" y="7022"/>
                    <a:pt x="3431" y="7022"/>
                  </a:cubicBezTo>
                  <a:cubicBezTo>
                    <a:pt x="3050" y="7022"/>
                    <a:pt x="2584" y="7180"/>
                    <a:pt x="2197" y="7789"/>
                  </a:cubicBezTo>
                  <a:cubicBezTo>
                    <a:pt x="1388" y="9062"/>
                    <a:pt x="1272" y="10100"/>
                    <a:pt x="1272" y="10100"/>
                  </a:cubicBezTo>
                  <a:cubicBezTo>
                    <a:pt x="1272" y="10100"/>
                    <a:pt x="0" y="11025"/>
                    <a:pt x="0" y="12643"/>
                  </a:cubicBezTo>
                  <a:cubicBezTo>
                    <a:pt x="0" y="14262"/>
                    <a:pt x="0" y="15533"/>
                    <a:pt x="1040" y="16458"/>
                  </a:cubicBezTo>
                  <a:cubicBezTo>
                    <a:pt x="2081" y="17382"/>
                    <a:pt x="2775" y="17382"/>
                    <a:pt x="2775" y="17382"/>
                  </a:cubicBezTo>
                  <a:lnTo>
                    <a:pt x="3699" y="17960"/>
                  </a:lnTo>
                  <a:cubicBezTo>
                    <a:pt x="3699" y="17960"/>
                    <a:pt x="1388" y="23046"/>
                    <a:pt x="2775" y="25705"/>
                  </a:cubicBezTo>
                  <a:cubicBezTo>
                    <a:pt x="3955" y="27969"/>
                    <a:pt x="4634" y="28137"/>
                    <a:pt x="4809" y="28137"/>
                  </a:cubicBezTo>
                  <a:cubicBezTo>
                    <a:pt x="4840" y="28137"/>
                    <a:pt x="4855" y="28132"/>
                    <a:pt x="4855" y="28132"/>
                  </a:cubicBezTo>
                  <a:lnTo>
                    <a:pt x="7629" y="33219"/>
                  </a:lnTo>
                  <a:lnTo>
                    <a:pt x="15026" y="31369"/>
                  </a:lnTo>
                  <a:lnTo>
                    <a:pt x="11212" y="22815"/>
                  </a:lnTo>
                  <a:cubicBezTo>
                    <a:pt x="11212" y="22815"/>
                    <a:pt x="17569" y="9753"/>
                    <a:pt x="16876" y="7673"/>
                  </a:cubicBezTo>
                  <a:cubicBezTo>
                    <a:pt x="16182" y="5593"/>
                    <a:pt x="13292" y="2935"/>
                    <a:pt x="11559" y="1200"/>
                  </a:cubicBezTo>
                  <a:cubicBezTo>
                    <a:pt x="10671" y="312"/>
                    <a:pt x="9692" y="0"/>
                    <a:pt x="8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2"/>
            <p:cNvSpPr/>
            <p:nvPr/>
          </p:nvSpPr>
          <p:spPr>
            <a:xfrm>
              <a:off x="4545250" y="1803500"/>
              <a:ext cx="453175" cy="844575"/>
            </a:xfrm>
            <a:custGeom>
              <a:avLst/>
              <a:gdLst/>
              <a:ahLst/>
              <a:cxnLst/>
              <a:rect l="l" t="t" r="r" b="b"/>
              <a:pathLst>
                <a:path w="18127" h="33783" extrusionOk="0">
                  <a:moveTo>
                    <a:pt x="9104" y="571"/>
                  </a:moveTo>
                  <a:cubicBezTo>
                    <a:pt x="9909" y="571"/>
                    <a:pt x="10821" y="859"/>
                    <a:pt x="11643" y="1681"/>
                  </a:cubicBezTo>
                  <a:cubicBezTo>
                    <a:pt x="11850" y="1888"/>
                    <a:pt x="12072" y="2106"/>
                    <a:pt x="12305" y="2337"/>
                  </a:cubicBezTo>
                  <a:cubicBezTo>
                    <a:pt x="13992" y="3998"/>
                    <a:pt x="16301" y="6274"/>
                    <a:pt x="16891" y="8043"/>
                  </a:cubicBezTo>
                  <a:cubicBezTo>
                    <a:pt x="17373" y="9486"/>
                    <a:pt x="13776" y="17760"/>
                    <a:pt x="11241" y="22968"/>
                  </a:cubicBezTo>
                  <a:cubicBezTo>
                    <a:pt x="11204" y="23044"/>
                    <a:pt x="11203" y="23133"/>
                    <a:pt x="11236" y="23209"/>
                  </a:cubicBezTo>
                  <a:lnTo>
                    <a:pt x="14913" y="31451"/>
                  </a:lnTo>
                  <a:lnTo>
                    <a:pt x="8061" y="33165"/>
                  </a:lnTo>
                  <a:lnTo>
                    <a:pt x="5393" y="28273"/>
                  </a:lnTo>
                  <a:cubicBezTo>
                    <a:pt x="5341" y="28177"/>
                    <a:pt x="5268" y="28116"/>
                    <a:pt x="5174" y="28116"/>
                  </a:cubicBezTo>
                  <a:cubicBezTo>
                    <a:pt x="5148" y="28116"/>
                    <a:pt x="5121" y="28120"/>
                    <a:pt x="5096" y="28130"/>
                  </a:cubicBezTo>
                  <a:cubicBezTo>
                    <a:pt x="5090" y="28130"/>
                    <a:pt x="4486" y="28095"/>
                    <a:pt x="3315" y="25852"/>
                  </a:cubicBezTo>
                  <a:cubicBezTo>
                    <a:pt x="2009" y="23347"/>
                    <a:pt x="4223" y="18408"/>
                    <a:pt x="4246" y="18359"/>
                  </a:cubicBezTo>
                  <a:cubicBezTo>
                    <a:pt x="4305" y="18228"/>
                    <a:pt x="4259" y="18073"/>
                    <a:pt x="4137" y="17996"/>
                  </a:cubicBezTo>
                  <a:lnTo>
                    <a:pt x="3212" y="17418"/>
                  </a:lnTo>
                  <a:cubicBezTo>
                    <a:pt x="3168" y="17391"/>
                    <a:pt x="3117" y="17376"/>
                    <a:pt x="3065" y="17375"/>
                  </a:cubicBezTo>
                  <a:cubicBezTo>
                    <a:pt x="3060" y="17374"/>
                    <a:pt x="2443" y="17346"/>
                    <a:pt x="1517" y="16523"/>
                  </a:cubicBezTo>
                  <a:cubicBezTo>
                    <a:pt x="573" y="15683"/>
                    <a:pt x="573" y="14525"/>
                    <a:pt x="573" y="12922"/>
                  </a:cubicBezTo>
                  <a:cubicBezTo>
                    <a:pt x="573" y="11476"/>
                    <a:pt x="1716" y="10619"/>
                    <a:pt x="1727" y="10610"/>
                  </a:cubicBezTo>
                  <a:cubicBezTo>
                    <a:pt x="1792" y="10562"/>
                    <a:pt x="1833" y="10491"/>
                    <a:pt x="1842" y="10411"/>
                  </a:cubicBezTo>
                  <a:cubicBezTo>
                    <a:pt x="1845" y="10400"/>
                    <a:pt x="1960" y="9423"/>
                    <a:pt x="2725" y="8221"/>
                  </a:cubicBezTo>
                  <a:cubicBezTo>
                    <a:pt x="3046" y="7716"/>
                    <a:pt x="3423" y="7584"/>
                    <a:pt x="3729" y="7584"/>
                  </a:cubicBezTo>
                  <a:cubicBezTo>
                    <a:pt x="4025" y="7584"/>
                    <a:pt x="4255" y="7708"/>
                    <a:pt x="4301" y="7735"/>
                  </a:cubicBezTo>
                  <a:cubicBezTo>
                    <a:pt x="4347" y="7762"/>
                    <a:pt x="4398" y="7775"/>
                    <a:pt x="4449" y="7775"/>
                  </a:cubicBezTo>
                  <a:cubicBezTo>
                    <a:pt x="4518" y="7775"/>
                    <a:pt x="4586" y="7751"/>
                    <a:pt x="4640" y="7702"/>
                  </a:cubicBezTo>
                  <a:cubicBezTo>
                    <a:pt x="4651" y="7692"/>
                    <a:pt x="5768" y="6695"/>
                    <a:pt x="6973" y="6256"/>
                  </a:cubicBezTo>
                  <a:cubicBezTo>
                    <a:pt x="7101" y="6210"/>
                    <a:pt x="7247" y="6189"/>
                    <a:pt x="7407" y="6189"/>
                  </a:cubicBezTo>
                  <a:cubicBezTo>
                    <a:pt x="8416" y="6189"/>
                    <a:pt x="9954" y="7014"/>
                    <a:pt x="10537" y="7384"/>
                  </a:cubicBezTo>
                  <a:cubicBezTo>
                    <a:pt x="10584" y="7414"/>
                    <a:pt x="10637" y="7428"/>
                    <a:pt x="10690" y="7428"/>
                  </a:cubicBezTo>
                  <a:cubicBezTo>
                    <a:pt x="10759" y="7428"/>
                    <a:pt x="10828" y="7404"/>
                    <a:pt x="10882" y="7355"/>
                  </a:cubicBezTo>
                  <a:cubicBezTo>
                    <a:pt x="10977" y="7269"/>
                    <a:pt x="11004" y="7130"/>
                    <a:pt x="10946" y="7014"/>
                  </a:cubicBezTo>
                  <a:lnTo>
                    <a:pt x="9443" y="4010"/>
                  </a:lnTo>
                  <a:cubicBezTo>
                    <a:pt x="9394" y="3910"/>
                    <a:pt x="9293" y="3851"/>
                    <a:pt x="9187" y="3851"/>
                  </a:cubicBezTo>
                  <a:cubicBezTo>
                    <a:pt x="9154" y="3851"/>
                    <a:pt x="9121" y="3856"/>
                    <a:pt x="9088" y="3868"/>
                  </a:cubicBezTo>
                  <a:cubicBezTo>
                    <a:pt x="8998" y="3902"/>
                    <a:pt x="6876" y="4684"/>
                    <a:pt x="6069" y="5030"/>
                  </a:cubicBezTo>
                  <a:cubicBezTo>
                    <a:pt x="5878" y="5112"/>
                    <a:pt x="5631" y="5172"/>
                    <a:pt x="5371" y="5172"/>
                  </a:cubicBezTo>
                  <a:cubicBezTo>
                    <a:pt x="5160" y="5172"/>
                    <a:pt x="4941" y="5132"/>
                    <a:pt x="4737" y="5031"/>
                  </a:cubicBezTo>
                  <a:cubicBezTo>
                    <a:pt x="4385" y="4858"/>
                    <a:pt x="4149" y="4532"/>
                    <a:pt x="4032" y="4067"/>
                  </a:cubicBezTo>
                  <a:cubicBezTo>
                    <a:pt x="3832" y="3266"/>
                    <a:pt x="5785" y="1883"/>
                    <a:pt x="7235" y="1157"/>
                  </a:cubicBezTo>
                  <a:cubicBezTo>
                    <a:pt x="7250" y="1150"/>
                    <a:pt x="7265" y="1140"/>
                    <a:pt x="7279" y="1130"/>
                  </a:cubicBezTo>
                  <a:cubicBezTo>
                    <a:pt x="7686" y="824"/>
                    <a:pt x="8349" y="571"/>
                    <a:pt x="9104" y="571"/>
                  </a:cubicBezTo>
                  <a:close/>
                  <a:moveTo>
                    <a:pt x="9114" y="0"/>
                  </a:moveTo>
                  <a:cubicBezTo>
                    <a:pt x="8228" y="0"/>
                    <a:pt x="7445" y="297"/>
                    <a:pt x="6956" y="656"/>
                  </a:cubicBezTo>
                  <a:cubicBezTo>
                    <a:pt x="6463" y="904"/>
                    <a:pt x="3092" y="2668"/>
                    <a:pt x="3476" y="4206"/>
                  </a:cubicBezTo>
                  <a:cubicBezTo>
                    <a:pt x="3675" y="4999"/>
                    <a:pt x="4133" y="5371"/>
                    <a:pt x="4483" y="5545"/>
                  </a:cubicBezTo>
                  <a:cubicBezTo>
                    <a:pt x="4750" y="5677"/>
                    <a:pt x="5060" y="5743"/>
                    <a:pt x="5378" y="5743"/>
                  </a:cubicBezTo>
                  <a:cubicBezTo>
                    <a:pt x="5687" y="5743"/>
                    <a:pt x="6003" y="5681"/>
                    <a:pt x="6294" y="5556"/>
                  </a:cubicBezTo>
                  <a:cubicBezTo>
                    <a:pt x="6929" y="5283"/>
                    <a:pt x="8454" y="4714"/>
                    <a:pt x="9045" y="4494"/>
                  </a:cubicBezTo>
                  <a:lnTo>
                    <a:pt x="10012" y="6427"/>
                  </a:lnTo>
                  <a:cubicBezTo>
                    <a:pt x="9299" y="6060"/>
                    <a:pt x="8264" y="5617"/>
                    <a:pt x="7405" y="5617"/>
                  </a:cubicBezTo>
                  <a:cubicBezTo>
                    <a:pt x="7181" y="5617"/>
                    <a:pt x="6968" y="5647"/>
                    <a:pt x="6777" y="5717"/>
                  </a:cubicBezTo>
                  <a:cubicBezTo>
                    <a:pt x="5725" y="6100"/>
                    <a:pt x="4766" y="6847"/>
                    <a:pt x="4405" y="7148"/>
                  </a:cubicBezTo>
                  <a:cubicBezTo>
                    <a:pt x="4217" y="7069"/>
                    <a:pt x="3981" y="7009"/>
                    <a:pt x="3724" y="7009"/>
                  </a:cubicBezTo>
                  <a:cubicBezTo>
                    <a:pt x="3239" y="7009"/>
                    <a:pt x="2681" y="7222"/>
                    <a:pt x="2242" y="7913"/>
                  </a:cubicBezTo>
                  <a:cubicBezTo>
                    <a:pt x="1558" y="8987"/>
                    <a:pt x="1348" y="9902"/>
                    <a:pt x="1292" y="10224"/>
                  </a:cubicBezTo>
                  <a:cubicBezTo>
                    <a:pt x="974" y="10493"/>
                    <a:pt x="1" y="11431"/>
                    <a:pt x="1" y="12922"/>
                  </a:cubicBezTo>
                  <a:cubicBezTo>
                    <a:pt x="1" y="14541"/>
                    <a:pt x="1" y="15940"/>
                    <a:pt x="1137" y="16949"/>
                  </a:cubicBezTo>
                  <a:cubicBezTo>
                    <a:pt x="2050" y="17762"/>
                    <a:pt x="2725" y="17913"/>
                    <a:pt x="2968" y="17941"/>
                  </a:cubicBezTo>
                  <a:lnTo>
                    <a:pt x="3625" y="18350"/>
                  </a:lnTo>
                  <a:cubicBezTo>
                    <a:pt x="3182" y="19399"/>
                    <a:pt x="1528" y="23663"/>
                    <a:pt x="2807" y="26116"/>
                  </a:cubicBezTo>
                  <a:cubicBezTo>
                    <a:pt x="3860" y="28134"/>
                    <a:pt x="4574" y="28621"/>
                    <a:pt x="4971" y="28694"/>
                  </a:cubicBezTo>
                  <a:lnTo>
                    <a:pt x="7664" y="33633"/>
                  </a:lnTo>
                  <a:cubicBezTo>
                    <a:pt x="7715" y="33726"/>
                    <a:pt x="7811" y="33782"/>
                    <a:pt x="7916" y="33782"/>
                  </a:cubicBezTo>
                  <a:cubicBezTo>
                    <a:pt x="7939" y="33782"/>
                    <a:pt x="7962" y="33780"/>
                    <a:pt x="7984" y="33774"/>
                  </a:cubicBezTo>
                  <a:lnTo>
                    <a:pt x="15383" y="31924"/>
                  </a:lnTo>
                  <a:cubicBezTo>
                    <a:pt x="15555" y="31880"/>
                    <a:pt x="15647" y="31693"/>
                    <a:pt x="15575" y="31530"/>
                  </a:cubicBezTo>
                  <a:lnTo>
                    <a:pt x="11815" y="23098"/>
                  </a:lnTo>
                  <a:cubicBezTo>
                    <a:pt x="12694" y="21284"/>
                    <a:pt x="18127" y="9938"/>
                    <a:pt x="17434" y="7861"/>
                  </a:cubicBezTo>
                  <a:cubicBezTo>
                    <a:pt x="16801" y="5962"/>
                    <a:pt x="14435" y="3631"/>
                    <a:pt x="12707" y="1928"/>
                  </a:cubicBezTo>
                  <a:cubicBezTo>
                    <a:pt x="12475" y="1699"/>
                    <a:pt x="12253" y="1482"/>
                    <a:pt x="12047" y="1276"/>
                  </a:cubicBezTo>
                  <a:cubicBezTo>
                    <a:pt x="11104" y="333"/>
                    <a:pt x="10051" y="0"/>
                    <a:pt x="9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2"/>
            <p:cNvSpPr/>
            <p:nvPr/>
          </p:nvSpPr>
          <p:spPr>
            <a:xfrm>
              <a:off x="4804375" y="1974800"/>
              <a:ext cx="69525" cy="78000"/>
            </a:xfrm>
            <a:custGeom>
              <a:avLst/>
              <a:gdLst/>
              <a:ahLst/>
              <a:cxnLst/>
              <a:rect l="l" t="t" r="r" b="b"/>
              <a:pathLst>
                <a:path w="2781" h="3120" extrusionOk="0">
                  <a:moveTo>
                    <a:pt x="321" y="1"/>
                  </a:moveTo>
                  <a:cubicBezTo>
                    <a:pt x="258" y="1"/>
                    <a:pt x="194" y="22"/>
                    <a:pt x="140" y="65"/>
                  </a:cubicBezTo>
                  <a:cubicBezTo>
                    <a:pt x="18" y="167"/>
                    <a:pt x="0" y="349"/>
                    <a:pt x="103" y="472"/>
                  </a:cubicBezTo>
                  <a:lnTo>
                    <a:pt x="2183" y="3015"/>
                  </a:lnTo>
                  <a:cubicBezTo>
                    <a:pt x="2237" y="3080"/>
                    <a:pt x="2316" y="3119"/>
                    <a:pt x="2402" y="3119"/>
                  </a:cubicBezTo>
                  <a:cubicBezTo>
                    <a:pt x="2403" y="3119"/>
                    <a:pt x="2404" y="3119"/>
                    <a:pt x="2406" y="3119"/>
                  </a:cubicBezTo>
                  <a:cubicBezTo>
                    <a:pt x="2406" y="3119"/>
                    <a:pt x="2406" y="3119"/>
                    <a:pt x="2407" y="3119"/>
                  </a:cubicBezTo>
                  <a:cubicBezTo>
                    <a:pt x="2648" y="3119"/>
                    <a:pt x="2780" y="2839"/>
                    <a:pt x="2626" y="2652"/>
                  </a:cubicBezTo>
                  <a:lnTo>
                    <a:pt x="546" y="109"/>
                  </a:lnTo>
                  <a:cubicBezTo>
                    <a:pt x="490" y="38"/>
                    <a:pt x="406" y="1"/>
                    <a:pt x="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2"/>
            <p:cNvSpPr/>
            <p:nvPr/>
          </p:nvSpPr>
          <p:spPr>
            <a:xfrm>
              <a:off x="4648225" y="1983475"/>
              <a:ext cx="131575" cy="104025"/>
            </a:xfrm>
            <a:custGeom>
              <a:avLst/>
              <a:gdLst/>
              <a:ahLst/>
              <a:cxnLst/>
              <a:rect l="l" t="t" r="r" b="b"/>
              <a:pathLst>
                <a:path w="5263" h="4161" extrusionOk="0">
                  <a:moveTo>
                    <a:pt x="325" y="0"/>
                  </a:moveTo>
                  <a:cubicBezTo>
                    <a:pt x="239" y="0"/>
                    <a:pt x="155" y="38"/>
                    <a:pt x="99" y="111"/>
                  </a:cubicBezTo>
                  <a:cubicBezTo>
                    <a:pt x="0" y="237"/>
                    <a:pt x="25" y="420"/>
                    <a:pt x="154" y="516"/>
                  </a:cubicBezTo>
                  <a:lnTo>
                    <a:pt x="4777" y="4100"/>
                  </a:lnTo>
                  <a:cubicBezTo>
                    <a:pt x="4827" y="4138"/>
                    <a:pt x="4889" y="4160"/>
                    <a:pt x="4953" y="4160"/>
                  </a:cubicBezTo>
                  <a:cubicBezTo>
                    <a:pt x="5076" y="4160"/>
                    <a:pt x="5184" y="4082"/>
                    <a:pt x="5224" y="3966"/>
                  </a:cubicBezTo>
                  <a:cubicBezTo>
                    <a:pt x="5263" y="3850"/>
                    <a:pt x="5225" y="3722"/>
                    <a:pt x="5129" y="3647"/>
                  </a:cubicBezTo>
                  <a:lnTo>
                    <a:pt x="505" y="64"/>
                  </a:lnTo>
                  <a:cubicBezTo>
                    <a:pt x="451" y="21"/>
                    <a:pt x="388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2"/>
            <p:cNvSpPr/>
            <p:nvPr/>
          </p:nvSpPr>
          <p:spPr>
            <a:xfrm>
              <a:off x="4576225" y="2055875"/>
              <a:ext cx="128450" cy="95175"/>
            </a:xfrm>
            <a:custGeom>
              <a:avLst/>
              <a:gdLst/>
              <a:ahLst/>
              <a:cxnLst/>
              <a:rect l="l" t="t" r="r" b="b"/>
              <a:pathLst>
                <a:path w="5138" h="3807" extrusionOk="0">
                  <a:moveTo>
                    <a:pt x="325" y="1"/>
                  </a:moveTo>
                  <a:cubicBezTo>
                    <a:pt x="236" y="1"/>
                    <a:pt x="147" y="42"/>
                    <a:pt x="91" y="120"/>
                  </a:cubicBezTo>
                  <a:cubicBezTo>
                    <a:pt x="1" y="246"/>
                    <a:pt x="27" y="422"/>
                    <a:pt x="152" y="516"/>
                  </a:cubicBezTo>
                  <a:lnTo>
                    <a:pt x="4660" y="3753"/>
                  </a:lnTo>
                  <a:cubicBezTo>
                    <a:pt x="4708" y="3788"/>
                    <a:pt x="4767" y="3806"/>
                    <a:pt x="4827" y="3806"/>
                  </a:cubicBezTo>
                  <a:cubicBezTo>
                    <a:pt x="4951" y="3806"/>
                    <a:pt x="5061" y="3726"/>
                    <a:pt x="5099" y="3608"/>
                  </a:cubicBezTo>
                  <a:cubicBezTo>
                    <a:pt x="5137" y="3489"/>
                    <a:pt x="5095" y="3361"/>
                    <a:pt x="4994" y="3288"/>
                  </a:cubicBezTo>
                  <a:lnTo>
                    <a:pt x="487" y="51"/>
                  </a:lnTo>
                  <a:cubicBezTo>
                    <a:pt x="437" y="17"/>
                    <a:pt x="381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2"/>
            <p:cNvSpPr/>
            <p:nvPr/>
          </p:nvSpPr>
          <p:spPr>
            <a:xfrm>
              <a:off x="4597075" y="2168500"/>
              <a:ext cx="55600" cy="98150"/>
            </a:xfrm>
            <a:custGeom>
              <a:avLst/>
              <a:gdLst/>
              <a:ahLst/>
              <a:cxnLst/>
              <a:rect l="l" t="t" r="r" b="b"/>
              <a:pathLst>
                <a:path w="2224" h="3926" extrusionOk="0">
                  <a:moveTo>
                    <a:pt x="295" y="1"/>
                  </a:moveTo>
                  <a:cubicBezTo>
                    <a:pt x="290" y="1"/>
                    <a:pt x="285" y="1"/>
                    <a:pt x="280" y="1"/>
                  </a:cubicBezTo>
                  <a:cubicBezTo>
                    <a:pt x="121" y="9"/>
                    <a:pt x="1" y="143"/>
                    <a:pt x="9" y="302"/>
                  </a:cubicBezTo>
                  <a:cubicBezTo>
                    <a:pt x="130" y="2603"/>
                    <a:pt x="1673" y="3815"/>
                    <a:pt x="1739" y="3866"/>
                  </a:cubicBezTo>
                  <a:cubicBezTo>
                    <a:pt x="1788" y="3904"/>
                    <a:pt x="1850" y="3925"/>
                    <a:pt x="1912" y="3925"/>
                  </a:cubicBezTo>
                  <a:cubicBezTo>
                    <a:pt x="2035" y="3925"/>
                    <a:pt x="2145" y="3848"/>
                    <a:pt x="2184" y="3732"/>
                  </a:cubicBezTo>
                  <a:cubicBezTo>
                    <a:pt x="2223" y="3615"/>
                    <a:pt x="2185" y="3487"/>
                    <a:pt x="2088" y="3413"/>
                  </a:cubicBezTo>
                  <a:cubicBezTo>
                    <a:pt x="2074" y="3401"/>
                    <a:pt x="688" y="2301"/>
                    <a:pt x="580" y="272"/>
                  </a:cubicBezTo>
                  <a:cubicBezTo>
                    <a:pt x="573" y="118"/>
                    <a:pt x="446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2"/>
            <p:cNvSpPr/>
            <p:nvPr/>
          </p:nvSpPr>
          <p:spPr>
            <a:xfrm>
              <a:off x="3175150" y="300825"/>
              <a:ext cx="2568325" cy="2568325"/>
            </a:xfrm>
            <a:custGeom>
              <a:avLst/>
              <a:gdLst/>
              <a:ahLst/>
              <a:cxnLst/>
              <a:rect l="l" t="t" r="r" b="b"/>
              <a:pathLst>
                <a:path w="102733" h="102733" extrusionOk="0">
                  <a:moveTo>
                    <a:pt x="51366" y="13046"/>
                  </a:moveTo>
                  <a:cubicBezTo>
                    <a:pt x="72531" y="13046"/>
                    <a:pt x="89687" y="30203"/>
                    <a:pt x="89687" y="51366"/>
                  </a:cubicBezTo>
                  <a:cubicBezTo>
                    <a:pt x="89687" y="72531"/>
                    <a:pt x="72531" y="89687"/>
                    <a:pt x="51366" y="89687"/>
                  </a:cubicBezTo>
                  <a:cubicBezTo>
                    <a:pt x="30202" y="89687"/>
                    <a:pt x="13045" y="72532"/>
                    <a:pt x="13045" y="51366"/>
                  </a:cubicBezTo>
                  <a:cubicBezTo>
                    <a:pt x="13045" y="30202"/>
                    <a:pt x="30202" y="13046"/>
                    <a:pt x="51366" y="13046"/>
                  </a:cubicBezTo>
                  <a:close/>
                  <a:moveTo>
                    <a:pt x="46271" y="0"/>
                  </a:moveTo>
                  <a:lnTo>
                    <a:pt x="44931" y="5895"/>
                  </a:lnTo>
                  <a:cubicBezTo>
                    <a:pt x="41375" y="6393"/>
                    <a:pt x="37892" y="7309"/>
                    <a:pt x="34553" y="8626"/>
                  </a:cubicBezTo>
                  <a:lnTo>
                    <a:pt x="30409" y="4153"/>
                  </a:lnTo>
                  <a:lnTo>
                    <a:pt x="21271" y="9430"/>
                  </a:lnTo>
                  <a:lnTo>
                    <a:pt x="23058" y="15211"/>
                  </a:lnTo>
                  <a:cubicBezTo>
                    <a:pt x="20235" y="17423"/>
                    <a:pt x="17680" y="19958"/>
                    <a:pt x="15444" y="22761"/>
                  </a:cubicBezTo>
                  <a:lnTo>
                    <a:pt x="9611" y="20957"/>
                  </a:lnTo>
                  <a:lnTo>
                    <a:pt x="4334" y="30096"/>
                  </a:lnTo>
                  <a:lnTo>
                    <a:pt x="8764" y="34200"/>
                  </a:lnTo>
                  <a:cubicBezTo>
                    <a:pt x="7418" y="37530"/>
                    <a:pt x="6471" y="41006"/>
                    <a:pt x="5941" y="44558"/>
                  </a:cubicBezTo>
                  <a:lnTo>
                    <a:pt x="0" y="45909"/>
                  </a:lnTo>
                  <a:lnTo>
                    <a:pt x="0" y="56461"/>
                  </a:lnTo>
                  <a:lnTo>
                    <a:pt x="5893" y="57802"/>
                  </a:lnTo>
                  <a:cubicBezTo>
                    <a:pt x="6392" y="61357"/>
                    <a:pt x="7309" y="64841"/>
                    <a:pt x="8625" y="68180"/>
                  </a:cubicBezTo>
                  <a:lnTo>
                    <a:pt x="4153" y="72324"/>
                  </a:lnTo>
                  <a:lnTo>
                    <a:pt x="9429" y="81462"/>
                  </a:lnTo>
                  <a:lnTo>
                    <a:pt x="15210" y="79676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7" y="93122"/>
                  </a:lnTo>
                  <a:lnTo>
                    <a:pt x="30096" y="98399"/>
                  </a:lnTo>
                  <a:lnTo>
                    <a:pt x="34200" y="93969"/>
                  </a:lnTo>
                  <a:cubicBezTo>
                    <a:pt x="37529" y="95315"/>
                    <a:pt x="41005" y="96262"/>
                    <a:pt x="44558" y="96792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39"/>
                  </a:lnTo>
                  <a:cubicBezTo>
                    <a:pt x="61356" y="96341"/>
                    <a:pt x="64840" y="95423"/>
                    <a:pt x="68180" y="94108"/>
                  </a:cubicBezTo>
                  <a:lnTo>
                    <a:pt x="72324" y="98579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10"/>
                    <a:pt x="85052" y="82776"/>
                    <a:pt x="87288" y="79972"/>
                  </a:cubicBezTo>
                  <a:lnTo>
                    <a:pt x="93122" y="81777"/>
                  </a:lnTo>
                  <a:lnTo>
                    <a:pt x="98398" y="72637"/>
                  </a:lnTo>
                  <a:lnTo>
                    <a:pt x="93968" y="68532"/>
                  </a:lnTo>
                  <a:cubicBezTo>
                    <a:pt x="95313" y="65204"/>
                    <a:pt x="96262" y="61728"/>
                    <a:pt x="96792" y="58176"/>
                  </a:cubicBezTo>
                  <a:lnTo>
                    <a:pt x="102733" y="56823"/>
                  </a:lnTo>
                  <a:lnTo>
                    <a:pt x="102733" y="46271"/>
                  </a:lnTo>
                  <a:lnTo>
                    <a:pt x="96838" y="44931"/>
                  </a:lnTo>
                  <a:cubicBezTo>
                    <a:pt x="96340" y="41377"/>
                    <a:pt x="95423" y="37893"/>
                    <a:pt x="94107" y="34553"/>
                  </a:cubicBezTo>
                  <a:lnTo>
                    <a:pt x="98579" y="30409"/>
                  </a:lnTo>
                  <a:lnTo>
                    <a:pt x="93303" y="21271"/>
                  </a:lnTo>
                  <a:lnTo>
                    <a:pt x="87522" y="23059"/>
                  </a:lnTo>
                  <a:cubicBezTo>
                    <a:pt x="85309" y="20237"/>
                    <a:pt x="82775" y="17681"/>
                    <a:pt x="79971" y="15445"/>
                  </a:cubicBezTo>
                  <a:lnTo>
                    <a:pt x="81775" y="9611"/>
                  </a:lnTo>
                  <a:lnTo>
                    <a:pt x="72637" y="4335"/>
                  </a:lnTo>
                  <a:lnTo>
                    <a:pt x="68532" y="8765"/>
                  </a:lnTo>
                  <a:cubicBezTo>
                    <a:pt x="65203" y="7419"/>
                    <a:pt x="61726" y="6472"/>
                    <a:pt x="58175" y="5942"/>
                  </a:cubicBezTo>
                  <a:lnTo>
                    <a:pt x="56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2"/>
            <p:cNvSpPr/>
            <p:nvPr/>
          </p:nvSpPr>
          <p:spPr>
            <a:xfrm>
              <a:off x="3167625" y="293300"/>
              <a:ext cx="2583400" cy="2583375"/>
            </a:xfrm>
            <a:custGeom>
              <a:avLst/>
              <a:gdLst/>
              <a:ahLst/>
              <a:cxnLst/>
              <a:rect l="l" t="t" r="r" b="b"/>
              <a:pathLst>
                <a:path w="103336" h="103335" extrusionOk="0">
                  <a:moveTo>
                    <a:pt x="51666" y="13648"/>
                  </a:moveTo>
                  <a:cubicBezTo>
                    <a:pt x="72632" y="13648"/>
                    <a:pt x="89686" y="30704"/>
                    <a:pt x="89686" y="51667"/>
                  </a:cubicBezTo>
                  <a:cubicBezTo>
                    <a:pt x="89686" y="72632"/>
                    <a:pt x="72630" y="89688"/>
                    <a:pt x="51666" y="89688"/>
                  </a:cubicBezTo>
                  <a:cubicBezTo>
                    <a:pt x="30703" y="89688"/>
                    <a:pt x="13647" y="72633"/>
                    <a:pt x="13647" y="51667"/>
                  </a:cubicBezTo>
                  <a:cubicBezTo>
                    <a:pt x="13647" y="30703"/>
                    <a:pt x="30703" y="13648"/>
                    <a:pt x="51666" y="13648"/>
                  </a:cubicBezTo>
                  <a:close/>
                  <a:moveTo>
                    <a:pt x="51666" y="13046"/>
                  </a:moveTo>
                  <a:cubicBezTo>
                    <a:pt x="30371" y="13046"/>
                    <a:pt x="13046" y="30372"/>
                    <a:pt x="13046" y="51667"/>
                  </a:cubicBezTo>
                  <a:cubicBezTo>
                    <a:pt x="13046" y="72964"/>
                    <a:pt x="30370" y="90289"/>
                    <a:pt x="51666" y="90289"/>
                  </a:cubicBezTo>
                  <a:cubicBezTo>
                    <a:pt x="72964" y="90289"/>
                    <a:pt x="90289" y="72964"/>
                    <a:pt x="90289" y="51667"/>
                  </a:cubicBezTo>
                  <a:cubicBezTo>
                    <a:pt x="90289" y="30371"/>
                    <a:pt x="72962" y="13046"/>
                    <a:pt x="51666" y="13046"/>
                  </a:cubicBezTo>
                  <a:close/>
                  <a:moveTo>
                    <a:pt x="56883" y="602"/>
                  </a:moveTo>
                  <a:lnTo>
                    <a:pt x="58228" y="6510"/>
                  </a:lnTo>
                  <a:lnTo>
                    <a:pt x="58432" y="6540"/>
                  </a:lnTo>
                  <a:cubicBezTo>
                    <a:pt x="61937" y="7061"/>
                    <a:pt x="65399" y="8005"/>
                    <a:pt x="68721" y="9345"/>
                  </a:cubicBezTo>
                  <a:lnTo>
                    <a:pt x="68913" y="9422"/>
                  </a:lnTo>
                  <a:lnTo>
                    <a:pt x="72995" y="5017"/>
                  </a:lnTo>
                  <a:lnTo>
                    <a:pt x="81718" y="10053"/>
                  </a:lnTo>
                  <a:lnTo>
                    <a:pt x="79925" y="15853"/>
                  </a:lnTo>
                  <a:lnTo>
                    <a:pt x="80084" y="15981"/>
                  </a:lnTo>
                  <a:cubicBezTo>
                    <a:pt x="82870" y="18203"/>
                    <a:pt x="85387" y="20741"/>
                    <a:pt x="87587" y="23546"/>
                  </a:cubicBezTo>
                  <a:lnTo>
                    <a:pt x="87714" y="23709"/>
                  </a:lnTo>
                  <a:lnTo>
                    <a:pt x="93464" y="21931"/>
                  </a:lnTo>
                  <a:lnTo>
                    <a:pt x="98500" y="30654"/>
                  </a:lnTo>
                  <a:lnTo>
                    <a:pt x="94053" y="34773"/>
                  </a:lnTo>
                  <a:lnTo>
                    <a:pt x="94128" y="34964"/>
                  </a:lnTo>
                  <a:cubicBezTo>
                    <a:pt x="95435" y="38282"/>
                    <a:pt x="96346" y="41742"/>
                    <a:pt x="96842" y="45273"/>
                  </a:cubicBezTo>
                  <a:lnTo>
                    <a:pt x="96871" y="45479"/>
                  </a:lnTo>
                  <a:lnTo>
                    <a:pt x="102733" y="46813"/>
                  </a:lnTo>
                  <a:lnTo>
                    <a:pt x="102733" y="56885"/>
                  </a:lnTo>
                  <a:lnTo>
                    <a:pt x="96825" y="58228"/>
                  </a:lnTo>
                  <a:lnTo>
                    <a:pt x="96794" y="58432"/>
                  </a:lnTo>
                  <a:cubicBezTo>
                    <a:pt x="96274" y="61937"/>
                    <a:pt x="95330" y="65400"/>
                    <a:pt x="93990" y="68721"/>
                  </a:cubicBezTo>
                  <a:lnTo>
                    <a:pt x="93913" y="68913"/>
                  </a:lnTo>
                  <a:lnTo>
                    <a:pt x="98317" y="72996"/>
                  </a:lnTo>
                  <a:lnTo>
                    <a:pt x="93282" y="81718"/>
                  </a:lnTo>
                  <a:lnTo>
                    <a:pt x="87481" y="79925"/>
                  </a:lnTo>
                  <a:lnTo>
                    <a:pt x="87354" y="80085"/>
                  </a:lnTo>
                  <a:cubicBezTo>
                    <a:pt x="85132" y="82870"/>
                    <a:pt x="82592" y="85387"/>
                    <a:pt x="79789" y="87587"/>
                  </a:cubicBezTo>
                  <a:lnTo>
                    <a:pt x="79626" y="87715"/>
                  </a:lnTo>
                  <a:lnTo>
                    <a:pt x="81404" y="93464"/>
                  </a:lnTo>
                  <a:lnTo>
                    <a:pt x="72682" y="98500"/>
                  </a:lnTo>
                  <a:lnTo>
                    <a:pt x="68562" y="94053"/>
                  </a:lnTo>
                  <a:lnTo>
                    <a:pt x="68371" y="94128"/>
                  </a:lnTo>
                  <a:cubicBezTo>
                    <a:pt x="65053" y="95435"/>
                    <a:pt x="61592" y="96346"/>
                    <a:pt x="58060" y="96842"/>
                  </a:cubicBezTo>
                  <a:lnTo>
                    <a:pt x="57856" y="96871"/>
                  </a:lnTo>
                  <a:lnTo>
                    <a:pt x="56522" y="102733"/>
                  </a:lnTo>
                  <a:lnTo>
                    <a:pt x="46451" y="102733"/>
                  </a:lnTo>
                  <a:lnTo>
                    <a:pt x="45107" y="96826"/>
                  </a:lnTo>
                  <a:lnTo>
                    <a:pt x="44903" y="96795"/>
                  </a:lnTo>
                  <a:cubicBezTo>
                    <a:pt x="41399" y="96274"/>
                    <a:pt x="37937" y="95331"/>
                    <a:pt x="34614" y="93990"/>
                  </a:cubicBezTo>
                  <a:lnTo>
                    <a:pt x="34422" y="93913"/>
                  </a:lnTo>
                  <a:lnTo>
                    <a:pt x="30340" y="98318"/>
                  </a:lnTo>
                  <a:lnTo>
                    <a:pt x="21617" y="93283"/>
                  </a:lnTo>
                  <a:lnTo>
                    <a:pt x="23410" y="87483"/>
                  </a:lnTo>
                  <a:lnTo>
                    <a:pt x="23249" y="87354"/>
                  </a:lnTo>
                  <a:cubicBezTo>
                    <a:pt x="20464" y="85132"/>
                    <a:pt x="17946" y="82594"/>
                    <a:pt x="15748" y="79789"/>
                  </a:cubicBezTo>
                  <a:lnTo>
                    <a:pt x="15620" y="79626"/>
                  </a:lnTo>
                  <a:lnTo>
                    <a:pt x="9871" y="81404"/>
                  </a:lnTo>
                  <a:lnTo>
                    <a:pt x="4835" y="72682"/>
                  </a:lnTo>
                  <a:lnTo>
                    <a:pt x="9282" y="68562"/>
                  </a:lnTo>
                  <a:lnTo>
                    <a:pt x="9207" y="68371"/>
                  </a:lnTo>
                  <a:cubicBezTo>
                    <a:pt x="7900" y="65053"/>
                    <a:pt x="6989" y="61592"/>
                    <a:pt x="6493" y="58062"/>
                  </a:cubicBezTo>
                  <a:lnTo>
                    <a:pt x="6464" y="57856"/>
                  </a:lnTo>
                  <a:lnTo>
                    <a:pt x="602" y="56523"/>
                  </a:lnTo>
                  <a:lnTo>
                    <a:pt x="602" y="46451"/>
                  </a:lnTo>
                  <a:lnTo>
                    <a:pt x="6509" y="45107"/>
                  </a:lnTo>
                  <a:lnTo>
                    <a:pt x="6540" y="44903"/>
                  </a:lnTo>
                  <a:cubicBezTo>
                    <a:pt x="7061" y="41398"/>
                    <a:pt x="8005" y="37936"/>
                    <a:pt x="9345" y="34615"/>
                  </a:cubicBezTo>
                  <a:lnTo>
                    <a:pt x="9422" y="34422"/>
                  </a:lnTo>
                  <a:lnTo>
                    <a:pt x="5017" y="30340"/>
                  </a:lnTo>
                  <a:lnTo>
                    <a:pt x="10052" y="21617"/>
                  </a:lnTo>
                  <a:lnTo>
                    <a:pt x="15852" y="23410"/>
                  </a:lnTo>
                  <a:lnTo>
                    <a:pt x="15981" y="23251"/>
                  </a:lnTo>
                  <a:cubicBezTo>
                    <a:pt x="18202" y="20465"/>
                    <a:pt x="20741" y="17947"/>
                    <a:pt x="23546" y="15748"/>
                  </a:cubicBezTo>
                  <a:lnTo>
                    <a:pt x="23709" y="15621"/>
                  </a:lnTo>
                  <a:lnTo>
                    <a:pt x="21931" y="9871"/>
                  </a:lnTo>
                  <a:lnTo>
                    <a:pt x="30652" y="4836"/>
                  </a:lnTo>
                  <a:lnTo>
                    <a:pt x="34773" y="9282"/>
                  </a:lnTo>
                  <a:lnTo>
                    <a:pt x="34964" y="9207"/>
                  </a:lnTo>
                  <a:cubicBezTo>
                    <a:pt x="38282" y="7901"/>
                    <a:pt x="41742" y="6990"/>
                    <a:pt x="45273" y="6494"/>
                  </a:cubicBezTo>
                  <a:lnTo>
                    <a:pt x="45479" y="6465"/>
                  </a:lnTo>
                  <a:lnTo>
                    <a:pt x="46813" y="602"/>
                  </a:lnTo>
                  <a:close/>
                  <a:moveTo>
                    <a:pt x="46332" y="0"/>
                  </a:moveTo>
                  <a:lnTo>
                    <a:pt x="44984" y="5926"/>
                  </a:lnTo>
                  <a:cubicBezTo>
                    <a:pt x="41546" y="6426"/>
                    <a:pt x="38175" y="7313"/>
                    <a:pt x="34935" y="8571"/>
                  </a:cubicBezTo>
                  <a:lnTo>
                    <a:pt x="30768" y="4074"/>
                  </a:lnTo>
                  <a:lnTo>
                    <a:pt x="21214" y="9590"/>
                  </a:lnTo>
                  <a:lnTo>
                    <a:pt x="23011" y="15403"/>
                  </a:lnTo>
                  <a:cubicBezTo>
                    <a:pt x="20289" y="17557"/>
                    <a:pt x="17815" y="20010"/>
                    <a:pt x="15638" y="22715"/>
                  </a:cubicBezTo>
                  <a:lnTo>
                    <a:pt x="9772" y="20901"/>
                  </a:lnTo>
                  <a:lnTo>
                    <a:pt x="4255" y="30456"/>
                  </a:lnTo>
                  <a:lnTo>
                    <a:pt x="8710" y="34582"/>
                  </a:lnTo>
                  <a:cubicBezTo>
                    <a:pt x="7422" y="37811"/>
                    <a:pt x="6504" y="41176"/>
                    <a:pt x="5975" y="44611"/>
                  </a:cubicBezTo>
                  <a:lnTo>
                    <a:pt x="0" y="45971"/>
                  </a:lnTo>
                  <a:lnTo>
                    <a:pt x="0" y="57003"/>
                  </a:lnTo>
                  <a:lnTo>
                    <a:pt x="5924" y="58351"/>
                  </a:lnTo>
                  <a:cubicBezTo>
                    <a:pt x="6424" y="61790"/>
                    <a:pt x="7311" y="65161"/>
                    <a:pt x="8570" y="68400"/>
                  </a:cubicBezTo>
                  <a:lnTo>
                    <a:pt x="4072" y="72568"/>
                  </a:lnTo>
                  <a:lnTo>
                    <a:pt x="9589" y="82122"/>
                  </a:lnTo>
                  <a:lnTo>
                    <a:pt x="15402" y="80325"/>
                  </a:lnTo>
                  <a:cubicBezTo>
                    <a:pt x="17556" y="83047"/>
                    <a:pt x="20009" y="85519"/>
                    <a:pt x="22713" y="87697"/>
                  </a:cubicBezTo>
                  <a:lnTo>
                    <a:pt x="20899" y="93564"/>
                  </a:lnTo>
                  <a:lnTo>
                    <a:pt x="30453" y="99081"/>
                  </a:lnTo>
                  <a:lnTo>
                    <a:pt x="34580" y="94626"/>
                  </a:lnTo>
                  <a:cubicBezTo>
                    <a:pt x="37809" y="95914"/>
                    <a:pt x="41174" y="96830"/>
                    <a:pt x="44610" y="97360"/>
                  </a:cubicBezTo>
                  <a:lnTo>
                    <a:pt x="45969" y="103334"/>
                  </a:lnTo>
                  <a:lnTo>
                    <a:pt x="57003" y="103334"/>
                  </a:lnTo>
                  <a:lnTo>
                    <a:pt x="58351" y="97409"/>
                  </a:lnTo>
                  <a:cubicBezTo>
                    <a:pt x="61789" y="96910"/>
                    <a:pt x="65160" y="96023"/>
                    <a:pt x="68400" y="94764"/>
                  </a:cubicBezTo>
                  <a:lnTo>
                    <a:pt x="72567" y="99262"/>
                  </a:lnTo>
                  <a:lnTo>
                    <a:pt x="82122" y="93746"/>
                  </a:lnTo>
                  <a:lnTo>
                    <a:pt x="80324" y="87933"/>
                  </a:lnTo>
                  <a:cubicBezTo>
                    <a:pt x="83047" y="85777"/>
                    <a:pt x="85519" y="83326"/>
                    <a:pt x="87697" y="80621"/>
                  </a:cubicBezTo>
                  <a:lnTo>
                    <a:pt x="93564" y="82435"/>
                  </a:lnTo>
                  <a:lnTo>
                    <a:pt x="99082" y="72881"/>
                  </a:lnTo>
                  <a:lnTo>
                    <a:pt x="94628" y="68754"/>
                  </a:lnTo>
                  <a:cubicBezTo>
                    <a:pt x="95914" y="65525"/>
                    <a:pt x="96831" y="62160"/>
                    <a:pt x="97360" y="58724"/>
                  </a:cubicBezTo>
                  <a:lnTo>
                    <a:pt x="103336" y="57365"/>
                  </a:lnTo>
                  <a:lnTo>
                    <a:pt x="103336" y="46333"/>
                  </a:lnTo>
                  <a:lnTo>
                    <a:pt x="97410" y="44984"/>
                  </a:lnTo>
                  <a:cubicBezTo>
                    <a:pt x="96910" y="41546"/>
                    <a:pt x="96023" y="38175"/>
                    <a:pt x="94764" y="34935"/>
                  </a:cubicBezTo>
                  <a:lnTo>
                    <a:pt x="99262" y="30768"/>
                  </a:lnTo>
                  <a:lnTo>
                    <a:pt x="93746" y="21213"/>
                  </a:lnTo>
                  <a:lnTo>
                    <a:pt x="87933" y="23011"/>
                  </a:lnTo>
                  <a:cubicBezTo>
                    <a:pt x="85777" y="20289"/>
                    <a:pt x="83325" y="17815"/>
                    <a:pt x="80621" y="15638"/>
                  </a:cubicBezTo>
                  <a:lnTo>
                    <a:pt x="82437" y="9772"/>
                  </a:lnTo>
                  <a:lnTo>
                    <a:pt x="72883" y="4254"/>
                  </a:lnTo>
                  <a:lnTo>
                    <a:pt x="68755" y="8708"/>
                  </a:lnTo>
                  <a:cubicBezTo>
                    <a:pt x="65526" y="7422"/>
                    <a:pt x="62162" y="6504"/>
                    <a:pt x="58726" y="5976"/>
                  </a:cubicBezTo>
                  <a:lnTo>
                    <a:pt x="573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2"/>
            <p:cNvSpPr/>
            <p:nvPr/>
          </p:nvSpPr>
          <p:spPr>
            <a:xfrm>
              <a:off x="3175150" y="245275"/>
              <a:ext cx="2568325" cy="2568350"/>
            </a:xfrm>
            <a:custGeom>
              <a:avLst/>
              <a:gdLst/>
              <a:ahLst/>
              <a:cxnLst/>
              <a:rect l="l" t="t" r="r" b="b"/>
              <a:pathLst>
                <a:path w="102733" h="102734" extrusionOk="0">
                  <a:moveTo>
                    <a:pt x="51366" y="13046"/>
                  </a:moveTo>
                  <a:cubicBezTo>
                    <a:pt x="72531" y="13046"/>
                    <a:pt x="89687" y="30203"/>
                    <a:pt x="89687" y="51367"/>
                  </a:cubicBezTo>
                  <a:cubicBezTo>
                    <a:pt x="89687" y="72530"/>
                    <a:pt x="72531" y="89687"/>
                    <a:pt x="51366" y="89687"/>
                  </a:cubicBezTo>
                  <a:cubicBezTo>
                    <a:pt x="30202" y="89687"/>
                    <a:pt x="13045" y="72530"/>
                    <a:pt x="13045" y="51367"/>
                  </a:cubicBezTo>
                  <a:cubicBezTo>
                    <a:pt x="13045" y="30203"/>
                    <a:pt x="30202" y="13046"/>
                    <a:pt x="51366" y="13046"/>
                  </a:cubicBezTo>
                  <a:close/>
                  <a:moveTo>
                    <a:pt x="46271" y="1"/>
                  </a:moveTo>
                  <a:lnTo>
                    <a:pt x="44931" y="5894"/>
                  </a:lnTo>
                  <a:cubicBezTo>
                    <a:pt x="41375" y="6393"/>
                    <a:pt x="37892" y="7310"/>
                    <a:pt x="34553" y="8626"/>
                  </a:cubicBezTo>
                  <a:lnTo>
                    <a:pt x="30409" y="4154"/>
                  </a:lnTo>
                  <a:lnTo>
                    <a:pt x="21271" y="9430"/>
                  </a:lnTo>
                  <a:lnTo>
                    <a:pt x="23058" y="15211"/>
                  </a:lnTo>
                  <a:cubicBezTo>
                    <a:pt x="20235" y="17423"/>
                    <a:pt x="17680" y="19957"/>
                    <a:pt x="15444" y="22762"/>
                  </a:cubicBezTo>
                  <a:lnTo>
                    <a:pt x="9611" y="20958"/>
                  </a:lnTo>
                  <a:lnTo>
                    <a:pt x="4334" y="30096"/>
                  </a:lnTo>
                  <a:lnTo>
                    <a:pt x="8765" y="34201"/>
                  </a:lnTo>
                  <a:cubicBezTo>
                    <a:pt x="7418" y="37530"/>
                    <a:pt x="6471" y="41006"/>
                    <a:pt x="5941" y="44559"/>
                  </a:cubicBezTo>
                  <a:lnTo>
                    <a:pt x="0" y="45910"/>
                  </a:lnTo>
                  <a:lnTo>
                    <a:pt x="0" y="56462"/>
                  </a:lnTo>
                  <a:lnTo>
                    <a:pt x="5893" y="57803"/>
                  </a:lnTo>
                  <a:cubicBezTo>
                    <a:pt x="6392" y="61358"/>
                    <a:pt x="7309" y="64840"/>
                    <a:pt x="8625" y="68180"/>
                  </a:cubicBezTo>
                  <a:lnTo>
                    <a:pt x="4153" y="72324"/>
                  </a:lnTo>
                  <a:lnTo>
                    <a:pt x="9429" y="81463"/>
                  </a:lnTo>
                  <a:lnTo>
                    <a:pt x="15210" y="79675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7" y="93122"/>
                  </a:lnTo>
                  <a:lnTo>
                    <a:pt x="30096" y="98399"/>
                  </a:lnTo>
                  <a:lnTo>
                    <a:pt x="34200" y="93969"/>
                  </a:lnTo>
                  <a:cubicBezTo>
                    <a:pt x="37529" y="95314"/>
                    <a:pt x="41005" y="96262"/>
                    <a:pt x="44558" y="96793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40"/>
                  </a:lnTo>
                  <a:cubicBezTo>
                    <a:pt x="61357" y="96340"/>
                    <a:pt x="64840" y="95424"/>
                    <a:pt x="68180" y="94109"/>
                  </a:cubicBezTo>
                  <a:lnTo>
                    <a:pt x="72324" y="98580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09"/>
                    <a:pt x="85052" y="82776"/>
                    <a:pt x="87288" y="79971"/>
                  </a:cubicBezTo>
                  <a:lnTo>
                    <a:pt x="93122" y="81776"/>
                  </a:lnTo>
                  <a:lnTo>
                    <a:pt x="98398" y="72637"/>
                  </a:lnTo>
                  <a:lnTo>
                    <a:pt x="93968" y="68533"/>
                  </a:lnTo>
                  <a:cubicBezTo>
                    <a:pt x="95313" y="65204"/>
                    <a:pt x="96261" y="61727"/>
                    <a:pt x="96792" y="58176"/>
                  </a:cubicBezTo>
                  <a:lnTo>
                    <a:pt x="102733" y="56824"/>
                  </a:lnTo>
                  <a:lnTo>
                    <a:pt x="102733" y="46271"/>
                  </a:lnTo>
                  <a:lnTo>
                    <a:pt x="96838" y="44931"/>
                  </a:lnTo>
                  <a:cubicBezTo>
                    <a:pt x="96340" y="41376"/>
                    <a:pt x="95423" y="37893"/>
                    <a:pt x="94107" y="34553"/>
                  </a:cubicBezTo>
                  <a:lnTo>
                    <a:pt x="98579" y="30410"/>
                  </a:lnTo>
                  <a:lnTo>
                    <a:pt x="93303" y="21270"/>
                  </a:lnTo>
                  <a:lnTo>
                    <a:pt x="87522" y="23059"/>
                  </a:lnTo>
                  <a:cubicBezTo>
                    <a:pt x="85309" y="20236"/>
                    <a:pt x="82775" y="17681"/>
                    <a:pt x="79971" y="15444"/>
                  </a:cubicBezTo>
                  <a:lnTo>
                    <a:pt x="81775" y="9611"/>
                  </a:lnTo>
                  <a:lnTo>
                    <a:pt x="72637" y="4335"/>
                  </a:lnTo>
                  <a:lnTo>
                    <a:pt x="68532" y="8764"/>
                  </a:lnTo>
                  <a:cubicBezTo>
                    <a:pt x="65203" y="7419"/>
                    <a:pt x="61726" y="6471"/>
                    <a:pt x="58175" y="5942"/>
                  </a:cubicBezTo>
                  <a:lnTo>
                    <a:pt x="56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2"/>
            <p:cNvSpPr/>
            <p:nvPr/>
          </p:nvSpPr>
          <p:spPr>
            <a:xfrm>
              <a:off x="3167975" y="238125"/>
              <a:ext cx="2582675" cy="2582650"/>
            </a:xfrm>
            <a:custGeom>
              <a:avLst/>
              <a:gdLst/>
              <a:ahLst/>
              <a:cxnLst/>
              <a:rect l="l" t="t" r="r" b="b"/>
              <a:pathLst>
                <a:path w="103307" h="103306" extrusionOk="0">
                  <a:moveTo>
                    <a:pt x="51652" y="13618"/>
                  </a:moveTo>
                  <a:cubicBezTo>
                    <a:pt x="72626" y="13618"/>
                    <a:pt x="89688" y="30681"/>
                    <a:pt x="89688" y="51652"/>
                  </a:cubicBezTo>
                  <a:cubicBezTo>
                    <a:pt x="89688" y="72624"/>
                    <a:pt x="72626" y="89687"/>
                    <a:pt x="51652" y="89687"/>
                  </a:cubicBezTo>
                  <a:cubicBezTo>
                    <a:pt x="30680" y="89687"/>
                    <a:pt x="13619" y="72624"/>
                    <a:pt x="13619" y="51653"/>
                  </a:cubicBezTo>
                  <a:cubicBezTo>
                    <a:pt x="13619" y="30681"/>
                    <a:pt x="30681" y="13619"/>
                    <a:pt x="51653" y="13619"/>
                  </a:cubicBezTo>
                  <a:lnTo>
                    <a:pt x="51652" y="13618"/>
                  </a:lnTo>
                  <a:close/>
                  <a:moveTo>
                    <a:pt x="51652" y="13045"/>
                  </a:moveTo>
                  <a:cubicBezTo>
                    <a:pt x="30365" y="13045"/>
                    <a:pt x="13047" y="30365"/>
                    <a:pt x="13047" y="51653"/>
                  </a:cubicBezTo>
                  <a:cubicBezTo>
                    <a:pt x="13047" y="72941"/>
                    <a:pt x="30365" y="90260"/>
                    <a:pt x="51653" y="90260"/>
                  </a:cubicBezTo>
                  <a:lnTo>
                    <a:pt x="51653" y="90260"/>
                  </a:lnTo>
                  <a:cubicBezTo>
                    <a:pt x="72942" y="90260"/>
                    <a:pt x="90260" y="72940"/>
                    <a:pt x="90260" y="51652"/>
                  </a:cubicBezTo>
                  <a:cubicBezTo>
                    <a:pt x="90260" y="30364"/>
                    <a:pt x="72940" y="13045"/>
                    <a:pt x="51652" y="13045"/>
                  </a:cubicBezTo>
                  <a:close/>
                  <a:moveTo>
                    <a:pt x="51653" y="90260"/>
                  </a:moveTo>
                  <a:cubicBezTo>
                    <a:pt x="51653" y="90260"/>
                    <a:pt x="51652" y="90260"/>
                    <a:pt x="51652" y="90260"/>
                  </a:cubicBezTo>
                  <a:lnTo>
                    <a:pt x="51653" y="90260"/>
                  </a:lnTo>
                  <a:cubicBezTo>
                    <a:pt x="51653" y="90260"/>
                    <a:pt x="51653" y="90260"/>
                    <a:pt x="51653" y="90260"/>
                  </a:cubicBezTo>
                  <a:close/>
                  <a:moveTo>
                    <a:pt x="56883" y="573"/>
                  </a:moveTo>
                  <a:lnTo>
                    <a:pt x="58184" y="6291"/>
                  </a:lnTo>
                  <a:cubicBezTo>
                    <a:pt x="58210" y="6406"/>
                    <a:pt x="58304" y="6494"/>
                    <a:pt x="58420" y="6511"/>
                  </a:cubicBezTo>
                  <a:cubicBezTo>
                    <a:pt x="61950" y="7039"/>
                    <a:pt x="65404" y="7980"/>
                    <a:pt x="68713" y="9316"/>
                  </a:cubicBezTo>
                  <a:cubicBezTo>
                    <a:pt x="68748" y="9331"/>
                    <a:pt x="68784" y="9338"/>
                    <a:pt x="68820" y="9338"/>
                  </a:cubicBezTo>
                  <a:cubicBezTo>
                    <a:pt x="68898" y="9338"/>
                    <a:pt x="68976" y="9305"/>
                    <a:pt x="69031" y="9245"/>
                  </a:cubicBezTo>
                  <a:lnTo>
                    <a:pt x="72980" y="4983"/>
                  </a:lnTo>
                  <a:lnTo>
                    <a:pt x="81722" y="10030"/>
                  </a:lnTo>
                  <a:lnTo>
                    <a:pt x="79987" y="15646"/>
                  </a:lnTo>
                  <a:cubicBezTo>
                    <a:pt x="79951" y="15758"/>
                    <a:pt x="79989" y="15881"/>
                    <a:pt x="80082" y="15955"/>
                  </a:cubicBezTo>
                  <a:cubicBezTo>
                    <a:pt x="82868" y="18177"/>
                    <a:pt x="85386" y="20717"/>
                    <a:pt x="87585" y="23522"/>
                  </a:cubicBezTo>
                  <a:cubicBezTo>
                    <a:pt x="87640" y="23592"/>
                    <a:pt x="87723" y="23631"/>
                    <a:pt x="87809" y="23631"/>
                  </a:cubicBezTo>
                  <a:cubicBezTo>
                    <a:pt x="87838" y="23631"/>
                    <a:pt x="87867" y="23627"/>
                    <a:pt x="87895" y="23618"/>
                  </a:cubicBezTo>
                  <a:lnTo>
                    <a:pt x="93458" y="21898"/>
                  </a:lnTo>
                  <a:lnTo>
                    <a:pt x="98505" y="30640"/>
                  </a:lnTo>
                  <a:lnTo>
                    <a:pt x="94201" y="34629"/>
                  </a:lnTo>
                  <a:cubicBezTo>
                    <a:pt x="94114" y="34709"/>
                    <a:pt x="94085" y="34834"/>
                    <a:pt x="94129" y="34944"/>
                  </a:cubicBezTo>
                  <a:cubicBezTo>
                    <a:pt x="95435" y="38263"/>
                    <a:pt x="96345" y="41725"/>
                    <a:pt x="96841" y="45257"/>
                  </a:cubicBezTo>
                  <a:cubicBezTo>
                    <a:pt x="96858" y="45375"/>
                    <a:pt x="96945" y="45470"/>
                    <a:pt x="97062" y="45496"/>
                  </a:cubicBezTo>
                  <a:lnTo>
                    <a:pt x="102733" y="46786"/>
                  </a:lnTo>
                  <a:lnTo>
                    <a:pt x="102733" y="56880"/>
                  </a:lnTo>
                  <a:lnTo>
                    <a:pt x="97014" y="58182"/>
                  </a:lnTo>
                  <a:cubicBezTo>
                    <a:pt x="96900" y="58208"/>
                    <a:pt x="96812" y="58302"/>
                    <a:pt x="96794" y="58419"/>
                  </a:cubicBezTo>
                  <a:cubicBezTo>
                    <a:pt x="96274" y="61925"/>
                    <a:pt x="95330" y="65388"/>
                    <a:pt x="93989" y="68712"/>
                  </a:cubicBezTo>
                  <a:cubicBezTo>
                    <a:pt x="93945" y="68822"/>
                    <a:pt x="93973" y="68948"/>
                    <a:pt x="94061" y="69029"/>
                  </a:cubicBezTo>
                  <a:lnTo>
                    <a:pt x="98323" y="72978"/>
                  </a:lnTo>
                  <a:lnTo>
                    <a:pt x="93275" y="81721"/>
                  </a:lnTo>
                  <a:lnTo>
                    <a:pt x="87659" y="79986"/>
                  </a:lnTo>
                  <a:cubicBezTo>
                    <a:pt x="87631" y="79977"/>
                    <a:pt x="87603" y="79973"/>
                    <a:pt x="87574" y="79973"/>
                  </a:cubicBezTo>
                  <a:cubicBezTo>
                    <a:pt x="87489" y="79973"/>
                    <a:pt x="87406" y="80011"/>
                    <a:pt x="87351" y="80080"/>
                  </a:cubicBezTo>
                  <a:cubicBezTo>
                    <a:pt x="85128" y="82867"/>
                    <a:pt x="82589" y="85385"/>
                    <a:pt x="79783" y="87584"/>
                  </a:cubicBezTo>
                  <a:cubicBezTo>
                    <a:pt x="79690" y="87658"/>
                    <a:pt x="79651" y="87781"/>
                    <a:pt x="79686" y="87895"/>
                  </a:cubicBezTo>
                  <a:lnTo>
                    <a:pt x="81406" y="93458"/>
                  </a:lnTo>
                  <a:lnTo>
                    <a:pt x="72664" y="98504"/>
                  </a:lnTo>
                  <a:lnTo>
                    <a:pt x="68676" y="94200"/>
                  </a:lnTo>
                  <a:cubicBezTo>
                    <a:pt x="68621" y="94140"/>
                    <a:pt x="68544" y="94108"/>
                    <a:pt x="68465" y="94108"/>
                  </a:cubicBezTo>
                  <a:cubicBezTo>
                    <a:pt x="68430" y="94108"/>
                    <a:pt x="68394" y="94114"/>
                    <a:pt x="68360" y="94127"/>
                  </a:cubicBezTo>
                  <a:cubicBezTo>
                    <a:pt x="65041" y="95434"/>
                    <a:pt x="61581" y="96345"/>
                    <a:pt x="58049" y="96842"/>
                  </a:cubicBezTo>
                  <a:cubicBezTo>
                    <a:pt x="57931" y="96858"/>
                    <a:pt x="57835" y="96946"/>
                    <a:pt x="57809" y="97061"/>
                  </a:cubicBezTo>
                  <a:lnTo>
                    <a:pt x="56518" y="102733"/>
                  </a:lnTo>
                  <a:lnTo>
                    <a:pt x="46424" y="102733"/>
                  </a:lnTo>
                  <a:lnTo>
                    <a:pt x="45124" y="97014"/>
                  </a:lnTo>
                  <a:cubicBezTo>
                    <a:pt x="45098" y="96898"/>
                    <a:pt x="45004" y="96810"/>
                    <a:pt x="44887" y="96794"/>
                  </a:cubicBezTo>
                  <a:cubicBezTo>
                    <a:pt x="41380" y="96274"/>
                    <a:pt x="37916" y="95328"/>
                    <a:pt x="34595" y="93989"/>
                  </a:cubicBezTo>
                  <a:cubicBezTo>
                    <a:pt x="34560" y="93974"/>
                    <a:pt x="34523" y="93968"/>
                    <a:pt x="34487" y="93968"/>
                  </a:cubicBezTo>
                  <a:cubicBezTo>
                    <a:pt x="34409" y="93968"/>
                    <a:pt x="34332" y="94000"/>
                    <a:pt x="34277" y="94059"/>
                  </a:cubicBezTo>
                  <a:lnTo>
                    <a:pt x="30328" y="98321"/>
                  </a:lnTo>
                  <a:lnTo>
                    <a:pt x="21586" y="93275"/>
                  </a:lnTo>
                  <a:lnTo>
                    <a:pt x="23321" y="87659"/>
                  </a:lnTo>
                  <a:cubicBezTo>
                    <a:pt x="23356" y="87547"/>
                    <a:pt x="23318" y="87424"/>
                    <a:pt x="23226" y="87350"/>
                  </a:cubicBezTo>
                  <a:cubicBezTo>
                    <a:pt x="20439" y="85128"/>
                    <a:pt x="17922" y="82589"/>
                    <a:pt x="15723" y="79784"/>
                  </a:cubicBezTo>
                  <a:cubicBezTo>
                    <a:pt x="15667" y="79714"/>
                    <a:pt x="15583" y="79674"/>
                    <a:pt x="15496" y="79674"/>
                  </a:cubicBezTo>
                  <a:cubicBezTo>
                    <a:pt x="15468" y="79674"/>
                    <a:pt x="15439" y="79678"/>
                    <a:pt x="15411" y="79687"/>
                  </a:cubicBezTo>
                  <a:lnTo>
                    <a:pt x="9850" y="81407"/>
                  </a:lnTo>
                  <a:lnTo>
                    <a:pt x="4801" y="72665"/>
                  </a:lnTo>
                  <a:lnTo>
                    <a:pt x="9106" y="68676"/>
                  </a:lnTo>
                  <a:cubicBezTo>
                    <a:pt x="9193" y="68596"/>
                    <a:pt x="9222" y="68471"/>
                    <a:pt x="9179" y="68361"/>
                  </a:cubicBezTo>
                  <a:cubicBezTo>
                    <a:pt x="7872" y="65042"/>
                    <a:pt x="6961" y="61581"/>
                    <a:pt x="6464" y="58048"/>
                  </a:cubicBezTo>
                  <a:cubicBezTo>
                    <a:pt x="6448" y="57930"/>
                    <a:pt x="6360" y="57836"/>
                    <a:pt x="6244" y="57809"/>
                  </a:cubicBezTo>
                  <a:lnTo>
                    <a:pt x="573" y="56519"/>
                  </a:lnTo>
                  <a:lnTo>
                    <a:pt x="573" y="46424"/>
                  </a:lnTo>
                  <a:lnTo>
                    <a:pt x="6292" y="45122"/>
                  </a:lnTo>
                  <a:cubicBezTo>
                    <a:pt x="6407" y="45097"/>
                    <a:pt x="6494" y="45003"/>
                    <a:pt x="6511" y="44886"/>
                  </a:cubicBezTo>
                  <a:cubicBezTo>
                    <a:pt x="7032" y="41379"/>
                    <a:pt x="7977" y="37916"/>
                    <a:pt x="9317" y="34594"/>
                  </a:cubicBezTo>
                  <a:cubicBezTo>
                    <a:pt x="9362" y="34484"/>
                    <a:pt x="9333" y="34358"/>
                    <a:pt x="9246" y="34277"/>
                  </a:cubicBezTo>
                  <a:lnTo>
                    <a:pt x="4983" y="30327"/>
                  </a:lnTo>
                  <a:lnTo>
                    <a:pt x="10031" y="21584"/>
                  </a:lnTo>
                  <a:lnTo>
                    <a:pt x="15646" y="23321"/>
                  </a:lnTo>
                  <a:cubicBezTo>
                    <a:pt x="15674" y="23329"/>
                    <a:pt x="15702" y="23333"/>
                    <a:pt x="15730" y="23333"/>
                  </a:cubicBezTo>
                  <a:cubicBezTo>
                    <a:pt x="15816" y="23333"/>
                    <a:pt x="15899" y="23295"/>
                    <a:pt x="15955" y="23226"/>
                  </a:cubicBezTo>
                  <a:cubicBezTo>
                    <a:pt x="18177" y="20439"/>
                    <a:pt x="20717" y="17922"/>
                    <a:pt x="23522" y="15722"/>
                  </a:cubicBezTo>
                  <a:cubicBezTo>
                    <a:pt x="23616" y="15648"/>
                    <a:pt x="23654" y="15526"/>
                    <a:pt x="23619" y="15412"/>
                  </a:cubicBezTo>
                  <a:lnTo>
                    <a:pt x="21899" y="9850"/>
                  </a:lnTo>
                  <a:lnTo>
                    <a:pt x="30642" y="4801"/>
                  </a:lnTo>
                  <a:lnTo>
                    <a:pt x="34630" y="9106"/>
                  </a:lnTo>
                  <a:cubicBezTo>
                    <a:pt x="34685" y="9166"/>
                    <a:pt x="34762" y="9198"/>
                    <a:pt x="34841" y="9198"/>
                  </a:cubicBezTo>
                  <a:cubicBezTo>
                    <a:pt x="34876" y="9198"/>
                    <a:pt x="34912" y="9192"/>
                    <a:pt x="34946" y="9179"/>
                  </a:cubicBezTo>
                  <a:cubicBezTo>
                    <a:pt x="38263" y="7872"/>
                    <a:pt x="41725" y="6960"/>
                    <a:pt x="45257" y="6465"/>
                  </a:cubicBezTo>
                  <a:cubicBezTo>
                    <a:pt x="45376" y="6449"/>
                    <a:pt x="45471" y="6361"/>
                    <a:pt x="45498" y="6244"/>
                  </a:cubicBezTo>
                  <a:lnTo>
                    <a:pt x="46789" y="573"/>
                  </a:lnTo>
                  <a:close/>
                  <a:moveTo>
                    <a:pt x="46558" y="0"/>
                  </a:moveTo>
                  <a:cubicBezTo>
                    <a:pt x="46424" y="0"/>
                    <a:pt x="46309" y="93"/>
                    <a:pt x="46280" y="223"/>
                  </a:cubicBezTo>
                  <a:lnTo>
                    <a:pt x="44982" y="5924"/>
                  </a:lnTo>
                  <a:cubicBezTo>
                    <a:pt x="41537" y="6424"/>
                    <a:pt x="38161" y="7313"/>
                    <a:pt x="34917" y="8574"/>
                  </a:cubicBezTo>
                  <a:lnTo>
                    <a:pt x="30907" y="4245"/>
                  </a:lnTo>
                  <a:cubicBezTo>
                    <a:pt x="30851" y="4185"/>
                    <a:pt x="30774" y="4154"/>
                    <a:pt x="30696" y="4154"/>
                  </a:cubicBezTo>
                  <a:cubicBezTo>
                    <a:pt x="30647" y="4154"/>
                    <a:pt x="30597" y="4166"/>
                    <a:pt x="30553" y="4191"/>
                  </a:cubicBezTo>
                  <a:lnTo>
                    <a:pt x="21414" y="9468"/>
                  </a:lnTo>
                  <a:cubicBezTo>
                    <a:pt x="21299" y="9535"/>
                    <a:pt x="21244" y="9673"/>
                    <a:pt x="21285" y="9800"/>
                  </a:cubicBezTo>
                  <a:lnTo>
                    <a:pt x="23013" y="15394"/>
                  </a:lnTo>
                  <a:cubicBezTo>
                    <a:pt x="20286" y="17550"/>
                    <a:pt x="17810" y="20006"/>
                    <a:pt x="15629" y="22716"/>
                  </a:cubicBezTo>
                  <a:lnTo>
                    <a:pt x="9982" y="20970"/>
                  </a:lnTo>
                  <a:cubicBezTo>
                    <a:pt x="9954" y="20961"/>
                    <a:pt x="9925" y="20957"/>
                    <a:pt x="9896" y="20957"/>
                  </a:cubicBezTo>
                  <a:cubicBezTo>
                    <a:pt x="9797" y="20957"/>
                    <a:pt x="9701" y="21010"/>
                    <a:pt x="9649" y="21099"/>
                  </a:cubicBezTo>
                  <a:lnTo>
                    <a:pt x="4373" y="30238"/>
                  </a:lnTo>
                  <a:cubicBezTo>
                    <a:pt x="4306" y="30354"/>
                    <a:pt x="4328" y="30500"/>
                    <a:pt x="4427" y="30592"/>
                  </a:cubicBezTo>
                  <a:lnTo>
                    <a:pt x="8712" y="34562"/>
                  </a:lnTo>
                  <a:cubicBezTo>
                    <a:pt x="7422" y="37796"/>
                    <a:pt x="6503" y="41166"/>
                    <a:pt x="5975" y="44608"/>
                  </a:cubicBezTo>
                  <a:lnTo>
                    <a:pt x="224" y="45916"/>
                  </a:lnTo>
                  <a:cubicBezTo>
                    <a:pt x="93" y="45945"/>
                    <a:pt x="0" y="46061"/>
                    <a:pt x="0" y="46195"/>
                  </a:cubicBezTo>
                  <a:lnTo>
                    <a:pt x="0" y="56747"/>
                  </a:lnTo>
                  <a:cubicBezTo>
                    <a:pt x="0" y="56881"/>
                    <a:pt x="93" y="56997"/>
                    <a:pt x="224" y="57027"/>
                  </a:cubicBezTo>
                  <a:lnTo>
                    <a:pt x="5925" y="58324"/>
                  </a:lnTo>
                  <a:cubicBezTo>
                    <a:pt x="6425" y="61768"/>
                    <a:pt x="7313" y="65145"/>
                    <a:pt x="8574" y="68389"/>
                  </a:cubicBezTo>
                  <a:lnTo>
                    <a:pt x="4245" y="72400"/>
                  </a:lnTo>
                  <a:cubicBezTo>
                    <a:pt x="4148" y="72490"/>
                    <a:pt x="4125" y="72637"/>
                    <a:pt x="4192" y="72753"/>
                  </a:cubicBezTo>
                  <a:lnTo>
                    <a:pt x="9468" y="81891"/>
                  </a:lnTo>
                  <a:cubicBezTo>
                    <a:pt x="9521" y="81982"/>
                    <a:pt x="9616" y="82035"/>
                    <a:pt x="9716" y="82035"/>
                  </a:cubicBezTo>
                  <a:cubicBezTo>
                    <a:pt x="9744" y="82035"/>
                    <a:pt x="9772" y="82030"/>
                    <a:pt x="9800" y="82022"/>
                  </a:cubicBezTo>
                  <a:lnTo>
                    <a:pt x="15394" y="80292"/>
                  </a:lnTo>
                  <a:cubicBezTo>
                    <a:pt x="17550" y="83019"/>
                    <a:pt x="20008" y="85496"/>
                    <a:pt x="22716" y="87677"/>
                  </a:cubicBezTo>
                  <a:lnTo>
                    <a:pt x="20970" y="93323"/>
                  </a:lnTo>
                  <a:cubicBezTo>
                    <a:pt x="20931" y="93452"/>
                    <a:pt x="20984" y="93590"/>
                    <a:pt x="21101" y="93657"/>
                  </a:cubicBezTo>
                  <a:lnTo>
                    <a:pt x="30239" y="98932"/>
                  </a:lnTo>
                  <a:cubicBezTo>
                    <a:pt x="30284" y="98958"/>
                    <a:pt x="30333" y="98971"/>
                    <a:pt x="30382" y="98971"/>
                  </a:cubicBezTo>
                  <a:cubicBezTo>
                    <a:pt x="30460" y="98971"/>
                    <a:pt x="30536" y="98939"/>
                    <a:pt x="30592" y="98879"/>
                  </a:cubicBezTo>
                  <a:lnTo>
                    <a:pt x="34563" y="94594"/>
                  </a:lnTo>
                  <a:cubicBezTo>
                    <a:pt x="37797" y="95884"/>
                    <a:pt x="41167" y="96802"/>
                    <a:pt x="44608" y="97332"/>
                  </a:cubicBezTo>
                  <a:lnTo>
                    <a:pt x="45916" y="103082"/>
                  </a:lnTo>
                  <a:cubicBezTo>
                    <a:pt x="45946" y="103213"/>
                    <a:pt x="46062" y="103305"/>
                    <a:pt x="46196" y="103305"/>
                  </a:cubicBezTo>
                  <a:lnTo>
                    <a:pt x="56748" y="103305"/>
                  </a:lnTo>
                  <a:cubicBezTo>
                    <a:pt x="56881" y="103305"/>
                    <a:pt x="56996" y="103213"/>
                    <a:pt x="57026" y="103083"/>
                  </a:cubicBezTo>
                  <a:lnTo>
                    <a:pt x="58323" y="97381"/>
                  </a:lnTo>
                  <a:cubicBezTo>
                    <a:pt x="61768" y="96881"/>
                    <a:pt x="65144" y="95992"/>
                    <a:pt x="68388" y="94731"/>
                  </a:cubicBezTo>
                  <a:lnTo>
                    <a:pt x="72399" y="99061"/>
                  </a:lnTo>
                  <a:cubicBezTo>
                    <a:pt x="72455" y="99121"/>
                    <a:pt x="72531" y="99152"/>
                    <a:pt x="72609" y="99152"/>
                  </a:cubicBezTo>
                  <a:cubicBezTo>
                    <a:pt x="72658" y="99152"/>
                    <a:pt x="72707" y="99140"/>
                    <a:pt x="72752" y="99114"/>
                  </a:cubicBezTo>
                  <a:lnTo>
                    <a:pt x="81891" y="93838"/>
                  </a:lnTo>
                  <a:cubicBezTo>
                    <a:pt x="82007" y="93771"/>
                    <a:pt x="82061" y="93632"/>
                    <a:pt x="82022" y="93505"/>
                  </a:cubicBezTo>
                  <a:lnTo>
                    <a:pt x="80292" y="87913"/>
                  </a:lnTo>
                  <a:cubicBezTo>
                    <a:pt x="83019" y="85755"/>
                    <a:pt x="85496" y="83299"/>
                    <a:pt x="87677" y="80589"/>
                  </a:cubicBezTo>
                  <a:lnTo>
                    <a:pt x="93324" y="82336"/>
                  </a:lnTo>
                  <a:cubicBezTo>
                    <a:pt x="93351" y="82345"/>
                    <a:pt x="93380" y="82349"/>
                    <a:pt x="93407" y="82349"/>
                  </a:cubicBezTo>
                  <a:cubicBezTo>
                    <a:pt x="93508" y="82349"/>
                    <a:pt x="93604" y="82296"/>
                    <a:pt x="93657" y="82206"/>
                  </a:cubicBezTo>
                  <a:lnTo>
                    <a:pt x="98932" y="73067"/>
                  </a:lnTo>
                  <a:cubicBezTo>
                    <a:pt x="98999" y="72952"/>
                    <a:pt x="98977" y="72805"/>
                    <a:pt x="98879" y="72713"/>
                  </a:cubicBezTo>
                  <a:lnTo>
                    <a:pt x="94594" y="68743"/>
                  </a:lnTo>
                  <a:cubicBezTo>
                    <a:pt x="95884" y="65509"/>
                    <a:pt x="96802" y="62139"/>
                    <a:pt x="97332" y="58699"/>
                  </a:cubicBezTo>
                  <a:lnTo>
                    <a:pt x="103083" y="57389"/>
                  </a:lnTo>
                  <a:cubicBezTo>
                    <a:pt x="103214" y="57359"/>
                    <a:pt x="103306" y="57243"/>
                    <a:pt x="103306" y="57110"/>
                  </a:cubicBezTo>
                  <a:lnTo>
                    <a:pt x="103306" y="46558"/>
                  </a:lnTo>
                  <a:cubicBezTo>
                    <a:pt x="103306" y="46424"/>
                    <a:pt x="103214" y="46308"/>
                    <a:pt x="103083" y="46278"/>
                  </a:cubicBezTo>
                  <a:lnTo>
                    <a:pt x="97382" y="44981"/>
                  </a:lnTo>
                  <a:cubicBezTo>
                    <a:pt x="96882" y="41537"/>
                    <a:pt x="95994" y="38160"/>
                    <a:pt x="94733" y="34916"/>
                  </a:cubicBezTo>
                  <a:lnTo>
                    <a:pt x="99062" y="30905"/>
                  </a:lnTo>
                  <a:cubicBezTo>
                    <a:pt x="99159" y="30814"/>
                    <a:pt x="99181" y="30668"/>
                    <a:pt x="99114" y="30553"/>
                  </a:cubicBezTo>
                  <a:lnTo>
                    <a:pt x="93838" y="21414"/>
                  </a:lnTo>
                  <a:cubicBezTo>
                    <a:pt x="93786" y="21323"/>
                    <a:pt x="93691" y="21271"/>
                    <a:pt x="93591" y="21271"/>
                  </a:cubicBezTo>
                  <a:cubicBezTo>
                    <a:pt x="93563" y="21271"/>
                    <a:pt x="93534" y="21275"/>
                    <a:pt x="93506" y="21283"/>
                  </a:cubicBezTo>
                  <a:lnTo>
                    <a:pt x="87913" y="23013"/>
                  </a:lnTo>
                  <a:cubicBezTo>
                    <a:pt x="85755" y="20286"/>
                    <a:pt x="83299" y="17809"/>
                    <a:pt x="80590" y="15629"/>
                  </a:cubicBezTo>
                  <a:lnTo>
                    <a:pt x="82337" y="9982"/>
                  </a:lnTo>
                  <a:cubicBezTo>
                    <a:pt x="82376" y="9853"/>
                    <a:pt x="82322" y="9716"/>
                    <a:pt x="82206" y="9649"/>
                  </a:cubicBezTo>
                  <a:lnTo>
                    <a:pt x="73068" y="4372"/>
                  </a:lnTo>
                  <a:cubicBezTo>
                    <a:pt x="73023" y="4347"/>
                    <a:pt x="72974" y="4334"/>
                    <a:pt x="72925" y="4334"/>
                  </a:cubicBezTo>
                  <a:cubicBezTo>
                    <a:pt x="72847" y="4334"/>
                    <a:pt x="72770" y="4366"/>
                    <a:pt x="72714" y="4426"/>
                  </a:cubicBezTo>
                  <a:lnTo>
                    <a:pt x="68744" y="8711"/>
                  </a:lnTo>
                  <a:cubicBezTo>
                    <a:pt x="65496" y="7418"/>
                    <a:pt x="62119" y="6497"/>
                    <a:pt x="58699" y="5974"/>
                  </a:cubicBezTo>
                  <a:lnTo>
                    <a:pt x="57389" y="223"/>
                  </a:lnTo>
                  <a:cubicBezTo>
                    <a:pt x="57360" y="93"/>
                    <a:pt x="57245" y="0"/>
                    <a:pt x="57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2"/>
            <p:cNvSpPr/>
            <p:nvPr/>
          </p:nvSpPr>
          <p:spPr>
            <a:xfrm>
              <a:off x="1545975" y="3288100"/>
              <a:ext cx="912125" cy="845400"/>
            </a:xfrm>
            <a:custGeom>
              <a:avLst/>
              <a:gdLst/>
              <a:ahLst/>
              <a:cxnLst/>
              <a:rect l="l" t="t" r="r" b="b"/>
              <a:pathLst>
                <a:path w="36485" h="33816" extrusionOk="0">
                  <a:moveTo>
                    <a:pt x="17000" y="0"/>
                  </a:moveTo>
                  <a:lnTo>
                    <a:pt x="0" y="6562"/>
                  </a:lnTo>
                  <a:cubicBezTo>
                    <a:pt x="0" y="6562"/>
                    <a:pt x="6407" y="19558"/>
                    <a:pt x="16084" y="26245"/>
                  </a:cubicBezTo>
                  <a:cubicBezTo>
                    <a:pt x="25761" y="32933"/>
                    <a:pt x="36484" y="33815"/>
                    <a:pt x="36484" y="33815"/>
                  </a:cubicBezTo>
                  <a:cubicBezTo>
                    <a:pt x="36484" y="33815"/>
                    <a:pt x="34784" y="32049"/>
                    <a:pt x="31908" y="27255"/>
                  </a:cubicBezTo>
                  <a:cubicBezTo>
                    <a:pt x="29030" y="22459"/>
                    <a:pt x="26153" y="11609"/>
                    <a:pt x="26153" y="11609"/>
                  </a:cubicBezTo>
                  <a:lnTo>
                    <a:pt x="17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2"/>
            <p:cNvSpPr/>
            <p:nvPr/>
          </p:nvSpPr>
          <p:spPr>
            <a:xfrm>
              <a:off x="1535000" y="3278675"/>
              <a:ext cx="935700" cy="864350"/>
            </a:xfrm>
            <a:custGeom>
              <a:avLst/>
              <a:gdLst/>
              <a:ahLst/>
              <a:cxnLst/>
              <a:rect l="l" t="t" r="r" b="b"/>
              <a:pathLst>
                <a:path w="37428" h="34574" extrusionOk="0">
                  <a:moveTo>
                    <a:pt x="17315" y="832"/>
                  </a:moveTo>
                  <a:lnTo>
                    <a:pt x="26246" y="12159"/>
                  </a:lnTo>
                  <a:cubicBezTo>
                    <a:pt x="26529" y="13213"/>
                    <a:pt x="29245" y="23197"/>
                    <a:pt x="32022" y="27826"/>
                  </a:cubicBezTo>
                  <a:cubicBezTo>
                    <a:pt x="33888" y="30936"/>
                    <a:pt x="35255" y="32774"/>
                    <a:pt x="36002" y="33700"/>
                  </a:cubicBezTo>
                  <a:cubicBezTo>
                    <a:pt x="33180" y="33305"/>
                    <a:pt x="24565" y="31718"/>
                    <a:pt x="16739" y="26309"/>
                  </a:cubicBezTo>
                  <a:cubicBezTo>
                    <a:pt x="8164" y="20385"/>
                    <a:pt x="2097" y="9302"/>
                    <a:pt x="968" y="7141"/>
                  </a:cubicBezTo>
                  <a:lnTo>
                    <a:pt x="17315" y="832"/>
                  </a:lnTo>
                  <a:close/>
                  <a:moveTo>
                    <a:pt x="17439" y="0"/>
                  </a:moveTo>
                  <a:cubicBezTo>
                    <a:pt x="17393" y="0"/>
                    <a:pt x="17347" y="9"/>
                    <a:pt x="17302" y="26"/>
                  </a:cubicBezTo>
                  <a:lnTo>
                    <a:pt x="302" y="6587"/>
                  </a:lnTo>
                  <a:cubicBezTo>
                    <a:pt x="95" y="6666"/>
                    <a:pt x="1" y="6907"/>
                    <a:pt x="99" y="7107"/>
                  </a:cubicBezTo>
                  <a:cubicBezTo>
                    <a:pt x="163" y="7238"/>
                    <a:pt x="6662" y="20268"/>
                    <a:pt x="16307" y="26934"/>
                  </a:cubicBezTo>
                  <a:cubicBezTo>
                    <a:pt x="25957" y="33601"/>
                    <a:pt x="36784" y="34560"/>
                    <a:pt x="36893" y="34570"/>
                  </a:cubicBezTo>
                  <a:cubicBezTo>
                    <a:pt x="36902" y="34571"/>
                    <a:pt x="36913" y="34572"/>
                    <a:pt x="36923" y="34572"/>
                  </a:cubicBezTo>
                  <a:lnTo>
                    <a:pt x="36923" y="34573"/>
                  </a:lnTo>
                  <a:cubicBezTo>
                    <a:pt x="37258" y="34572"/>
                    <a:pt x="37428" y="34172"/>
                    <a:pt x="37196" y="33931"/>
                  </a:cubicBezTo>
                  <a:cubicBezTo>
                    <a:pt x="37180" y="33912"/>
                    <a:pt x="35484" y="32125"/>
                    <a:pt x="32672" y="27437"/>
                  </a:cubicBezTo>
                  <a:cubicBezTo>
                    <a:pt x="29856" y="22744"/>
                    <a:pt x="26988" y="11997"/>
                    <a:pt x="26959" y="11890"/>
                  </a:cubicBezTo>
                  <a:cubicBezTo>
                    <a:pt x="26946" y="11840"/>
                    <a:pt x="26922" y="11793"/>
                    <a:pt x="26891" y="11752"/>
                  </a:cubicBezTo>
                  <a:lnTo>
                    <a:pt x="17736" y="144"/>
                  </a:lnTo>
                  <a:cubicBezTo>
                    <a:pt x="17663" y="51"/>
                    <a:pt x="17552" y="0"/>
                    <a:pt x="17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2"/>
            <p:cNvSpPr/>
            <p:nvPr/>
          </p:nvSpPr>
          <p:spPr>
            <a:xfrm>
              <a:off x="2218250" y="3556350"/>
              <a:ext cx="104375" cy="173675"/>
            </a:xfrm>
            <a:custGeom>
              <a:avLst/>
              <a:gdLst/>
              <a:ahLst/>
              <a:cxnLst/>
              <a:rect l="l" t="t" r="r" b="b"/>
              <a:pathLst>
                <a:path w="4175" h="6947" extrusionOk="0">
                  <a:moveTo>
                    <a:pt x="4174" y="1"/>
                  </a:moveTo>
                  <a:lnTo>
                    <a:pt x="0" y="2212"/>
                  </a:lnTo>
                  <a:cubicBezTo>
                    <a:pt x="0" y="2212"/>
                    <a:pt x="1965" y="6386"/>
                    <a:pt x="2702" y="6877"/>
                  </a:cubicBezTo>
                  <a:cubicBezTo>
                    <a:pt x="2773" y="6925"/>
                    <a:pt x="2836" y="6947"/>
                    <a:pt x="2892" y="6947"/>
                  </a:cubicBezTo>
                  <a:cubicBezTo>
                    <a:pt x="3417" y="6947"/>
                    <a:pt x="3327" y="4993"/>
                    <a:pt x="3439" y="3439"/>
                  </a:cubicBezTo>
                  <a:cubicBezTo>
                    <a:pt x="3561" y="1720"/>
                    <a:pt x="4174" y="1"/>
                    <a:pt x="4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2"/>
            <p:cNvSpPr/>
            <p:nvPr/>
          </p:nvSpPr>
          <p:spPr>
            <a:xfrm>
              <a:off x="2210150" y="3549200"/>
              <a:ext cx="121000" cy="187975"/>
            </a:xfrm>
            <a:custGeom>
              <a:avLst/>
              <a:gdLst/>
              <a:ahLst/>
              <a:cxnLst/>
              <a:rect l="l" t="t" r="r" b="b"/>
              <a:pathLst>
                <a:path w="4840" h="7519" extrusionOk="0">
                  <a:moveTo>
                    <a:pt x="4015" y="867"/>
                  </a:moveTo>
                  <a:lnTo>
                    <a:pt x="4015" y="867"/>
                  </a:lnTo>
                  <a:cubicBezTo>
                    <a:pt x="3820" y="1536"/>
                    <a:pt x="3554" y="2614"/>
                    <a:pt x="3476" y="3705"/>
                  </a:cubicBezTo>
                  <a:cubicBezTo>
                    <a:pt x="3449" y="4078"/>
                    <a:pt x="3434" y="4475"/>
                    <a:pt x="3419" y="4862"/>
                  </a:cubicBezTo>
                  <a:cubicBezTo>
                    <a:pt x="3391" y="5592"/>
                    <a:pt x="3350" y="6679"/>
                    <a:pt x="3190" y="6930"/>
                  </a:cubicBezTo>
                  <a:cubicBezTo>
                    <a:pt x="3189" y="6928"/>
                    <a:pt x="3186" y="6926"/>
                    <a:pt x="3184" y="6925"/>
                  </a:cubicBezTo>
                  <a:cubicBezTo>
                    <a:pt x="2720" y="6615"/>
                    <a:pt x="1464" y="4220"/>
                    <a:pt x="700" y="2622"/>
                  </a:cubicBezTo>
                  <a:lnTo>
                    <a:pt x="4015" y="867"/>
                  </a:lnTo>
                  <a:close/>
                  <a:moveTo>
                    <a:pt x="4500" y="0"/>
                  </a:moveTo>
                  <a:cubicBezTo>
                    <a:pt x="4456" y="0"/>
                    <a:pt x="4410" y="11"/>
                    <a:pt x="4365" y="34"/>
                  </a:cubicBezTo>
                  <a:lnTo>
                    <a:pt x="190" y="2244"/>
                  </a:lnTo>
                  <a:cubicBezTo>
                    <a:pt x="55" y="2316"/>
                    <a:pt x="0" y="2481"/>
                    <a:pt x="65" y="2619"/>
                  </a:cubicBezTo>
                  <a:cubicBezTo>
                    <a:pt x="398" y="3328"/>
                    <a:pt x="2102" y="6891"/>
                    <a:pt x="2867" y="7402"/>
                  </a:cubicBezTo>
                  <a:cubicBezTo>
                    <a:pt x="2999" y="7490"/>
                    <a:pt x="3118" y="7518"/>
                    <a:pt x="3217" y="7518"/>
                  </a:cubicBezTo>
                  <a:cubicBezTo>
                    <a:pt x="3293" y="7518"/>
                    <a:pt x="3368" y="7501"/>
                    <a:pt x="3436" y="7466"/>
                  </a:cubicBezTo>
                  <a:cubicBezTo>
                    <a:pt x="3882" y="7238"/>
                    <a:pt x="3933" y="6424"/>
                    <a:pt x="3992" y="4883"/>
                  </a:cubicBezTo>
                  <a:cubicBezTo>
                    <a:pt x="4007" y="4502"/>
                    <a:pt x="4022" y="4113"/>
                    <a:pt x="4047" y="3745"/>
                  </a:cubicBezTo>
                  <a:cubicBezTo>
                    <a:pt x="4166" y="2087"/>
                    <a:pt x="4763" y="400"/>
                    <a:pt x="4769" y="383"/>
                  </a:cubicBezTo>
                  <a:cubicBezTo>
                    <a:pt x="4840" y="185"/>
                    <a:pt x="4684" y="0"/>
                    <a:pt x="4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2"/>
            <p:cNvSpPr/>
            <p:nvPr/>
          </p:nvSpPr>
          <p:spPr>
            <a:xfrm>
              <a:off x="2067825" y="3350700"/>
              <a:ext cx="254800" cy="319250"/>
            </a:xfrm>
            <a:custGeom>
              <a:avLst/>
              <a:gdLst/>
              <a:ahLst/>
              <a:cxnLst/>
              <a:rect l="l" t="t" r="r" b="b"/>
              <a:pathLst>
                <a:path w="10192" h="12770" extrusionOk="0">
                  <a:moveTo>
                    <a:pt x="3439" y="0"/>
                  </a:moveTo>
                  <a:lnTo>
                    <a:pt x="0" y="4788"/>
                  </a:lnTo>
                  <a:lnTo>
                    <a:pt x="4421" y="12770"/>
                  </a:lnTo>
                  <a:lnTo>
                    <a:pt x="10191" y="8227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2"/>
            <p:cNvSpPr/>
            <p:nvPr/>
          </p:nvSpPr>
          <p:spPr>
            <a:xfrm>
              <a:off x="2060225" y="3343525"/>
              <a:ext cx="270500" cy="333600"/>
            </a:xfrm>
            <a:custGeom>
              <a:avLst/>
              <a:gdLst/>
              <a:ahLst/>
              <a:cxnLst/>
              <a:rect l="l" t="t" r="r" b="b"/>
              <a:pathLst>
                <a:path w="10820" h="13344" extrusionOk="0">
                  <a:moveTo>
                    <a:pt x="3758" y="757"/>
                  </a:moveTo>
                  <a:lnTo>
                    <a:pt x="10089" y="8470"/>
                  </a:lnTo>
                  <a:lnTo>
                    <a:pt x="4813" y="12624"/>
                  </a:lnTo>
                  <a:lnTo>
                    <a:pt x="643" y="5096"/>
                  </a:lnTo>
                  <a:lnTo>
                    <a:pt x="3758" y="757"/>
                  </a:lnTo>
                  <a:close/>
                  <a:moveTo>
                    <a:pt x="3733" y="0"/>
                  </a:moveTo>
                  <a:cubicBezTo>
                    <a:pt x="3644" y="4"/>
                    <a:pt x="3562" y="48"/>
                    <a:pt x="3510" y="119"/>
                  </a:cubicBezTo>
                  <a:lnTo>
                    <a:pt x="72" y="4909"/>
                  </a:lnTo>
                  <a:cubicBezTo>
                    <a:pt x="7" y="4999"/>
                    <a:pt x="0" y="5118"/>
                    <a:pt x="53" y="5214"/>
                  </a:cubicBezTo>
                  <a:lnTo>
                    <a:pt x="4474" y="13196"/>
                  </a:lnTo>
                  <a:cubicBezTo>
                    <a:pt x="4515" y="13270"/>
                    <a:pt x="4586" y="13322"/>
                    <a:pt x="4668" y="13338"/>
                  </a:cubicBezTo>
                  <a:cubicBezTo>
                    <a:pt x="4687" y="13341"/>
                    <a:pt x="4705" y="13344"/>
                    <a:pt x="4725" y="13344"/>
                  </a:cubicBezTo>
                  <a:cubicBezTo>
                    <a:pt x="4788" y="13344"/>
                    <a:pt x="4851" y="13322"/>
                    <a:pt x="4902" y="13282"/>
                  </a:cubicBezTo>
                  <a:lnTo>
                    <a:pt x="10672" y="8738"/>
                  </a:lnTo>
                  <a:cubicBezTo>
                    <a:pt x="10799" y="8640"/>
                    <a:pt x="10819" y="8456"/>
                    <a:pt x="10716" y="8332"/>
                  </a:cubicBezTo>
                  <a:lnTo>
                    <a:pt x="3964" y="105"/>
                  </a:lnTo>
                  <a:cubicBezTo>
                    <a:pt x="3907" y="36"/>
                    <a:pt x="3820" y="7"/>
                    <a:pt x="3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2"/>
            <p:cNvSpPr/>
            <p:nvPr/>
          </p:nvSpPr>
          <p:spPr>
            <a:xfrm>
              <a:off x="2021775" y="2902500"/>
              <a:ext cx="325425" cy="627250"/>
            </a:xfrm>
            <a:custGeom>
              <a:avLst/>
              <a:gdLst/>
              <a:ahLst/>
              <a:cxnLst/>
              <a:rect l="l" t="t" r="r" b="b"/>
              <a:pathLst>
                <a:path w="13017" h="25090" extrusionOk="0">
                  <a:moveTo>
                    <a:pt x="5281" y="1"/>
                  </a:moveTo>
                  <a:cubicBezTo>
                    <a:pt x="5281" y="1"/>
                    <a:pt x="3439" y="6140"/>
                    <a:pt x="1965" y="9455"/>
                  </a:cubicBezTo>
                  <a:cubicBezTo>
                    <a:pt x="492" y="12771"/>
                    <a:pt x="1" y="14490"/>
                    <a:pt x="1" y="14490"/>
                  </a:cubicBezTo>
                  <a:cubicBezTo>
                    <a:pt x="1" y="14490"/>
                    <a:pt x="246" y="16577"/>
                    <a:pt x="1842" y="19892"/>
                  </a:cubicBezTo>
                  <a:cubicBezTo>
                    <a:pt x="3322" y="22966"/>
                    <a:pt x="4591" y="25090"/>
                    <a:pt x="4866" y="25090"/>
                  </a:cubicBezTo>
                  <a:cubicBezTo>
                    <a:pt x="4887" y="25090"/>
                    <a:pt x="4903" y="25077"/>
                    <a:pt x="4912" y="25050"/>
                  </a:cubicBezTo>
                  <a:cubicBezTo>
                    <a:pt x="5034" y="24681"/>
                    <a:pt x="4176" y="22226"/>
                    <a:pt x="7737" y="17804"/>
                  </a:cubicBezTo>
                  <a:cubicBezTo>
                    <a:pt x="11298" y="13384"/>
                    <a:pt x="13017" y="11419"/>
                    <a:pt x="13017" y="11419"/>
                  </a:cubicBezTo>
                  <a:lnTo>
                    <a:pt x="52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2"/>
            <p:cNvSpPr/>
            <p:nvPr/>
          </p:nvSpPr>
          <p:spPr>
            <a:xfrm>
              <a:off x="2014550" y="2895325"/>
              <a:ext cx="340375" cy="641600"/>
            </a:xfrm>
            <a:custGeom>
              <a:avLst/>
              <a:gdLst/>
              <a:ahLst/>
              <a:cxnLst/>
              <a:rect l="l" t="t" r="r" b="b"/>
              <a:pathLst>
                <a:path w="13615" h="25664" extrusionOk="0">
                  <a:moveTo>
                    <a:pt x="5668" y="945"/>
                  </a:moveTo>
                  <a:lnTo>
                    <a:pt x="12945" y="11687"/>
                  </a:lnTo>
                  <a:cubicBezTo>
                    <a:pt x="12460" y="12249"/>
                    <a:pt x="10755" y="14247"/>
                    <a:pt x="7802" y="17913"/>
                  </a:cubicBezTo>
                  <a:cubicBezTo>
                    <a:pt x="5055" y="21324"/>
                    <a:pt x="4880" y="23611"/>
                    <a:pt x="4907" y="24692"/>
                  </a:cubicBezTo>
                  <a:cubicBezTo>
                    <a:pt x="4424" y="23987"/>
                    <a:pt x="3530" y="22426"/>
                    <a:pt x="2389" y="20056"/>
                  </a:cubicBezTo>
                  <a:cubicBezTo>
                    <a:pt x="978" y="17124"/>
                    <a:pt x="634" y="15149"/>
                    <a:pt x="581" y="14799"/>
                  </a:cubicBezTo>
                  <a:lnTo>
                    <a:pt x="582" y="14799"/>
                  </a:lnTo>
                  <a:cubicBezTo>
                    <a:pt x="679" y="14477"/>
                    <a:pt x="1215" y="12786"/>
                    <a:pt x="2515" y="9859"/>
                  </a:cubicBezTo>
                  <a:cubicBezTo>
                    <a:pt x="3716" y="7160"/>
                    <a:pt x="5172" y="2554"/>
                    <a:pt x="5668" y="945"/>
                  </a:cubicBezTo>
                  <a:close/>
                  <a:moveTo>
                    <a:pt x="5571" y="1"/>
                  </a:moveTo>
                  <a:cubicBezTo>
                    <a:pt x="5453" y="1"/>
                    <a:pt x="5335" y="73"/>
                    <a:pt x="5295" y="206"/>
                  </a:cubicBezTo>
                  <a:cubicBezTo>
                    <a:pt x="5277" y="267"/>
                    <a:pt x="3442" y="6365"/>
                    <a:pt x="1992" y="9626"/>
                  </a:cubicBezTo>
                  <a:cubicBezTo>
                    <a:pt x="528" y="12922"/>
                    <a:pt x="34" y="14627"/>
                    <a:pt x="14" y="14698"/>
                  </a:cubicBezTo>
                  <a:cubicBezTo>
                    <a:pt x="4" y="14735"/>
                    <a:pt x="0" y="14773"/>
                    <a:pt x="5" y="14810"/>
                  </a:cubicBezTo>
                  <a:cubicBezTo>
                    <a:pt x="15" y="14898"/>
                    <a:pt x="274" y="16983"/>
                    <a:pt x="1873" y="20304"/>
                  </a:cubicBezTo>
                  <a:cubicBezTo>
                    <a:pt x="3053" y="22754"/>
                    <a:pt x="4577" y="25663"/>
                    <a:pt x="5166" y="25663"/>
                  </a:cubicBezTo>
                  <a:cubicBezTo>
                    <a:pt x="5169" y="25662"/>
                    <a:pt x="5173" y="25662"/>
                    <a:pt x="5176" y="25662"/>
                  </a:cubicBezTo>
                  <a:cubicBezTo>
                    <a:pt x="5313" y="25654"/>
                    <a:pt x="5427" y="25564"/>
                    <a:pt x="5472" y="25427"/>
                  </a:cubicBezTo>
                  <a:cubicBezTo>
                    <a:pt x="5509" y="25316"/>
                    <a:pt x="5503" y="25190"/>
                    <a:pt x="5492" y="24978"/>
                  </a:cubicBezTo>
                  <a:cubicBezTo>
                    <a:pt x="5448" y="24134"/>
                    <a:pt x="5332" y="21890"/>
                    <a:pt x="8248" y="18272"/>
                  </a:cubicBezTo>
                  <a:cubicBezTo>
                    <a:pt x="11762" y="13908"/>
                    <a:pt x="13502" y="11916"/>
                    <a:pt x="13520" y="11896"/>
                  </a:cubicBezTo>
                  <a:cubicBezTo>
                    <a:pt x="13605" y="11798"/>
                    <a:pt x="13615" y="11654"/>
                    <a:pt x="13542" y="11547"/>
                  </a:cubicBezTo>
                  <a:lnTo>
                    <a:pt x="5807" y="127"/>
                  </a:lnTo>
                  <a:cubicBezTo>
                    <a:pt x="5749" y="41"/>
                    <a:pt x="5660" y="1"/>
                    <a:pt x="5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2"/>
            <p:cNvSpPr/>
            <p:nvPr/>
          </p:nvSpPr>
          <p:spPr>
            <a:xfrm>
              <a:off x="1914325" y="3172675"/>
              <a:ext cx="297775" cy="571325"/>
            </a:xfrm>
            <a:custGeom>
              <a:avLst/>
              <a:gdLst/>
              <a:ahLst/>
              <a:cxnLst/>
              <a:rect l="l" t="t" r="r" b="b"/>
              <a:pathLst>
                <a:path w="11911" h="22853" extrusionOk="0">
                  <a:moveTo>
                    <a:pt x="4176" y="0"/>
                  </a:moveTo>
                  <a:lnTo>
                    <a:pt x="1" y="5279"/>
                  </a:lnTo>
                  <a:cubicBezTo>
                    <a:pt x="1" y="5279"/>
                    <a:pt x="491" y="9453"/>
                    <a:pt x="2456" y="13629"/>
                  </a:cubicBezTo>
                  <a:cubicBezTo>
                    <a:pt x="4421" y="17804"/>
                    <a:pt x="4833" y="22852"/>
                    <a:pt x="4833" y="22852"/>
                  </a:cubicBezTo>
                  <a:lnTo>
                    <a:pt x="11911" y="14365"/>
                  </a:lnTo>
                  <a:cubicBezTo>
                    <a:pt x="11911" y="14365"/>
                    <a:pt x="9824" y="12033"/>
                    <a:pt x="7245" y="8227"/>
                  </a:cubicBezTo>
                  <a:cubicBezTo>
                    <a:pt x="4668" y="4421"/>
                    <a:pt x="4176" y="0"/>
                    <a:pt x="4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2"/>
            <p:cNvSpPr/>
            <p:nvPr/>
          </p:nvSpPr>
          <p:spPr>
            <a:xfrm>
              <a:off x="1907000" y="3165500"/>
              <a:ext cx="312925" cy="585675"/>
            </a:xfrm>
            <a:custGeom>
              <a:avLst/>
              <a:gdLst/>
              <a:ahLst/>
              <a:cxnLst/>
              <a:rect l="l" t="t" r="r" b="b"/>
              <a:pathLst>
                <a:path w="12517" h="23427" extrusionOk="0">
                  <a:moveTo>
                    <a:pt x="4284" y="983"/>
                  </a:moveTo>
                  <a:cubicBezTo>
                    <a:pt x="4526" y="2372"/>
                    <a:pt x="5278" y="5685"/>
                    <a:pt x="7302" y="8674"/>
                  </a:cubicBezTo>
                  <a:cubicBezTo>
                    <a:pt x="9453" y="11849"/>
                    <a:pt x="11285" y="14028"/>
                    <a:pt x="11828" y="14657"/>
                  </a:cubicBezTo>
                  <a:lnTo>
                    <a:pt x="5338" y="22438"/>
                  </a:lnTo>
                  <a:cubicBezTo>
                    <a:pt x="5149" y="20909"/>
                    <a:pt x="4549" y="17067"/>
                    <a:pt x="3009" y="13794"/>
                  </a:cubicBezTo>
                  <a:cubicBezTo>
                    <a:pt x="1268" y="10095"/>
                    <a:pt x="690" y="6349"/>
                    <a:pt x="593" y="5648"/>
                  </a:cubicBezTo>
                  <a:lnTo>
                    <a:pt x="4284" y="983"/>
                  </a:lnTo>
                  <a:close/>
                  <a:moveTo>
                    <a:pt x="4471" y="1"/>
                  </a:moveTo>
                  <a:cubicBezTo>
                    <a:pt x="4385" y="1"/>
                    <a:pt x="4301" y="39"/>
                    <a:pt x="4244" y="108"/>
                  </a:cubicBezTo>
                  <a:lnTo>
                    <a:pt x="69" y="5388"/>
                  </a:lnTo>
                  <a:cubicBezTo>
                    <a:pt x="22" y="5448"/>
                    <a:pt x="1" y="5525"/>
                    <a:pt x="9" y="5600"/>
                  </a:cubicBezTo>
                  <a:cubicBezTo>
                    <a:pt x="15" y="5641"/>
                    <a:pt x="529" y="9869"/>
                    <a:pt x="2491" y="14038"/>
                  </a:cubicBezTo>
                  <a:cubicBezTo>
                    <a:pt x="4410" y="18116"/>
                    <a:pt x="4837" y="23113"/>
                    <a:pt x="4840" y="23163"/>
                  </a:cubicBezTo>
                  <a:cubicBezTo>
                    <a:pt x="4853" y="23312"/>
                    <a:pt x="4977" y="23426"/>
                    <a:pt x="5126" y="23426"/>
                  </a:cubicBezTo>
                  <a:cubicBezTo>
                    <a:pt x="5210" y="23426"/>
                    <a:pt x="5291" y="23388"/>
                    <a:pt x="5346" y="23323"/>
                  </a:cubicBezTo>
                  <a:lnTo>
                    <a:pt x="12425" y="14836"/>
                  </a:lnTo>
                  <a:cubicBezTo>
                    <a:pt x="12516" y="14728"/>
                    <a:pt x="12513" y="14568"/>
                    <a:pt x="12418" y="14462"/>
                  </a:cubicBezTo>
                  <a:cubicBezTo>
                    <a:pt x="12398" y="14438"/>
                    <a:pt x="10312" y="12097"/>
                    <a:pt x="7776" y="8353"/>
                  </a:cubicBezTo>
                  <a:cubicBezTo>
                    <a:pt x="5269" y="4652"/>
                    <a:pt x="4758" y="298"/>
                    <a:pt x="4753" y="255"/>
                  </a:cubicBezTo>
                  <a:cubicBezTo>
                    <a:pt x="4741" y="139"/>
                    <a:pt x="4660" y="43"/>
                    <a:pt x="4548" y="11"/>
                  </a:cubicBezTo>
                  <a:cubicBezTo>
                    <a:pt x="4522" y="4"/>
                    <a:pt x="4497" y="1"/>
                    <a:pt x="4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2"/>
            <p:cNvSpPr/>
            <p:nvPr/>
          </p:nvSpPr>
          <p:spPr>
            <a:xfrm>
              <a:off x="1969575" y="2394475"/>
              <a:ext cx="976200" cy="1016300"/>
            </a:xfrm>
            <a:custGeom>
              <a:avLst/>
              <a:gdLst/>
              <a:ahLst/>
              <a:cxnLst/>
              <a:rect l="l" t="t" r="r" b="b"/>
              <a:pathLst>
                <a:path w="39048" h="40652" extrusionOk="0">
                  <a:moveTo>
                    <a:pt x="24487" y="1"/>
                  </a:moveTo>
                  <a:cubicBezTo>
                    <a:pt x="15906" y="1"/>
                    <a:pt x="9204" y="5478"/>
                    <a:pt x="9947" y="7922"/>
                  </a:cubicBezTo>
                  <a:cubicBezTo>
                    <a:pt x="10807" y="10746"/>
                    <a:pt x="5527" y="11482"/>
                    <a:pt x="5527" y="11482"/>
                  </a:cubicBezTo>
                  <a:cubicBezTo>
                    <a:pt x="5527" y="11482"/>
                    <a:pt x="3685" y="11728"/>
                    <a:pt x="2089" y="13447"/>
                  </a:cubicBezTo>
                  <a:cubicBezTo>
                    <a:pt x="492" y="15167"/>
                    <a:pt x="0" y="19218"/>
                    <a:pt x="2456" y="23516"/>
                  </a:cubicBezTo>
                  <a:cubicBezTo>
                    <a:pt x="3381" y="25133"/>
                    <a:pt x="4253" y="25638"/>
                    <a:pt x="4981" y="25638"/>
                  </a:cubicBezTo>
                  <a:cubicBezTo>
                    <a:pt x="6188" y="25638"/>
                    <a:pt x="7000" y="24253"/>
                    <a:pt x="7000" y="24253"/>
                  </a:cubicBezTo>
                  <a:cubicBezTo>
                    <a:pt x="7000" y="24253"/>
                    <a:pt x="7614" y="25849"/>
                    <a:pt x="8719" y="28673"/>
                  </a:cubicBezTo>
                  <a:cubicBezTo>
                    <a:pt x="9825" y="31497"/>
                    <a:pt x="13386" y="38741"/>
                    <a:pt x="16577" y="40092"/>
                  </a:cubicBezTo>
                  <a:cubicBezTo>
                    <a:pt x="17404" y="40442"/>
                    <a:pt x="18263" y="40652"/>
                    <a:pt x="19161" y="40652"/>
                  </a:cubicBezTo>
                  <a:cubicBezTo>
                    <a:pt x="21734" y="40652"/>
                    <a:pt x="24630" y="38928"/>
                    <a:pt x="27997" y="33831"/>
                  </a:cubicBezTo>
                  <a:cubicBezTo>
                    <a:pt x="32540" y="26954"/>
                    <a:pt x="35979" y="14184"/>
                    <a:pt x="35979" y="14184"/>
                  </a:cubicBezTo>
                  <a:cubicBezTo>
                    <a:pt x="35979" y="14184"/>
                    <a:pt x="39048" y="2642"/>
                    <a:pt x="28610" y="431"/>
                  </a:cubicBezTo>
                  <a:cubicBezTo>
                    <a:pt x="27204" y="133"/>
                    <a:pt x="25823" y="1"/>
                    <a:pt x="244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2"/>
            <p:cNvSpPr/>
            <p:nvPr/>
          </p:nvSpPr>
          <p:spPr>
            <a:xfrm>
              <a:off x="1962275" y="2387325"/>
              <a:ext cx="950425" cy="1030625"/>
            </a:xfrm>
            <a:custGeom>
              <a:avLst/>
              <a:gdLst/>
              <a:ahLst/>
              <a:cxnLst/>
              <a:rect l="l" t="t" r="r" b="b"/>
              <a:pathLst>
                <a:path w="38017" h="41225" extrusionOk="0">
                  <a:moveTo>
                    <a:pt x="24772" y="572"/>
                  </a:moveTo>
                  <a:cubicBezTo>
                    <a:pt x="26084" y="572"/>
                    <a:pt x="27447" y="702"/>
                    <a:pt x="28843" y="998"/>
                  </a:cubicBezTo>
                  <a:cubicBezTo>
                    <a:pt x="31640" y="1591"/>
                    <a:pt x="33695" y="2926"/>
                    <a:pt x="34951" y="4966"/>
                  </a:cubicBezTo>
                  <a:cubicBezTo>
                    <a:pt x="37396" y="8942"/>
                    <a:pt x="36011" y="14330"/>
                    <a:pt x="35994" y="14396"/>
                  </a:cubicBezTo>
                  <a:cubicBezTo>
                    <a:pt x="35948" y="14565"/>
                    <a:pt x="32510" y="27211"/>
                    <a:pt x="28051" y="33958"/>
                  </a:cubicBezTo>
                  <a:cubicBezTo>
                    <a:pt x="24529" y="39288"/>
                    <a:pt x="21655" y="40659"/>
                    <a:pt x="19442" y="40659"/>
                  </a:cubicBezTo>
                  <a:cubicBezTo>
                    <a:pt x="18502" y="40659"/>
                    <a:pt x="17682" y="40412"/>
                    <a:pt x="16982" y="40115"/>
                  </a:cubicBezTo>
                  <a:cubicBezTo>
                    <a:pt x="13996" y="38852"/>
                    <a:pt x="10502" y="31983"/>
                    <a:pt x="9278" y="28855"/>
                  </a:cubicBezTo>
                  <a:cubicBezTo>
                    <a:pt x="8173" y="26032"/>
                    <a:pt x="7560" y="24436"/>
                    <a:pt x="7560" y="24436"/>
                  </a:cubicBezTo>
                  <a:cubicBezTo>
                    <a:pt x="7519" y="24334"/>
                    <a:pt x="7426" y="24264"/>
                    <a:pt x="7316" y="24254"/>
                  </a:cubicBezTo>
                  <a:cubicBezTo>
                    <a:pt x="7308" y="24253"/>
                    <a:pt x="7300" y="24253"/>
                    <a:pt x="7292" y="24253"/>
                  </a:cubicBezTo>
                  <a:cubicBezTo>
                    <a:pt x="7191" y="24253"/>
                    <a:pt x="7097" y="24307"/>
                    <a:pt x="7046" y="24394"/>
                  </a:cubicBezTo>
                  <a:cubicBezTo>
                    <a:pt x="7038" y="24407"/>
                    <a:pt x="6300" y="25638"/>
                    <a:pt x="5274" y="25638"/>
                  </a:cubicBezTo>
                  <a:lnTo>
                    <a:pt x="5265" y="25638"/>
                  </a:lnTo>
                  <a:cubicBezTo>
                    <a:pt x="4507" y="25632"/>
                    <a:pt x="3745" y="24968"/>
                    <a:pt x="2998" y="23661"/>
                  </a:cubicBezTo>
                  <a:cubicBezTo>
                    <a:pt x="661" y="19571"/>
                    <a:pt x="1044" y="15594"/>
                    <a:pt x="2591" y="13929"/>
                  </a:cubicBezTo>
                  <a:cubicBezTo>
                    <a:pt x="4092" y="12313"/>
                    <a:pt x="5840" y="12055"/>
                    <a:pt x="5859" y="12052"/>
                  </a:cubicBezTo>
                  <a:cubicBezTo>
                    <a:pt x="5996" y="12034"/>
                    <a:pt x="9240" y="11563"/>
                    <a:pt x="10290" y="9919"/>
                  </a:cubicBezTo>
                  <a:cubicBezTo>
                    <a:pt x="10636" y="9378"/>
                    <a:pt x="10711" y="8775"/>
                    <a:pt x="10514" y="8126"/>
                  </a:cubicBezTo>
                  <a:cubicBezTo>
                    <a:pt x="10327" y="7514"/>
                    <a:pt x="10733" y="6605"/>
                    <a:pt x="11628" y="5629"/>
                  </a:cubicBezTo>
                  <a:cubicBezTo>
                    <a:pt x="13650" y="3422"/>
                    <a:pt x="18650" y="572"/>
                    <a:pt x="24772" y="572"/>
                  </a:cubicBezTo>
                  <a:close/>
                  <a:moveTo>
                    <a:pt x="24793" y="1"/>
                  </a:moveTo>
                  <a:cubicBezTo>
                    <a:pt x="18475" y="1"/>
                    <a:pt x="13301" y="2955"/>
                    <a:pt x="11204" y="5242"/>
                  </a:cubicBezTo>
                  <a:cubicBezTo>
                    <a:pt x="10155" y="6386"/>
                    <a:pt x="9715" y="7470"/>
                    <a:pt x="9965" y="8291"/>
                  </a:cubicBezTo>
                  <a:cubicBezTo>
                    <a:pt x="10113" y="8780"/>
                    <a:pt x="10062" y="9211"/>
                    <a:pt x="9808" y="9610"/>
                  </a:cubicBezTo>
                  <a:cubicBezTo>
                    <a:pt x="8900" y="11032"/>
                    <a:pt x="5810" y="11481"/>
                    <a:pt x="5781" y="11486"/>
                  </a:cubicBezTo>
                  <a:cubicBezTo>
                    <a:pt x="5702" y="11496"/>
                    <a:pt x="3817" y="11764"/>
                    <a:pt x="2170" y="13539"/>
                  </a:cubicBezTo>
                  <a:cubicBezTo>
                    <a:pt x="443" y="15399"/>
                    <a:pt x="1" y="19572"/>
                    <a:pt x="2500" y="23944"/>
                  </a:cubicBezTo>
                  <a:cubicBezTo>
                    <a:pt x="3356" y="25442"/>
                    <a:pt x="4286" y="26205"/>
                    <a:pt x="5262" y="26211"/>
                  </a:cubicBezTo>
                  <a:lnTo>
                    <a:pt x="5273" y="26211"/>
                  </a:lnTo>
                  <a:cubicBezTo>
                    <a:pt x="6159" y="26211"/>
                    <a:pt x="6839" y="25585"/>
                    <a:pt x="7214" y="25135"/>
                  </a:cubicBezTo>
                  <a:cubicBezTo>
                    <a:pt x="7476" y="25808"/>
                    <a:pt x="7997" y="27156"/>
                    <a:pt x="8745" y="29065"/>
                  </a:cubicBezTo>
                  <a:cubicBezTo>
                    <a:pt x="9741" y="31610"/>
                    <a:pt x="13351" y="39201"/>
                    <a:pt x="16758" y="40643"/>
                  </a:cubicBezTo>
                  <a:cubicBezTo>
                    <a:pt x="17672" y="41029"/>
                    <a:pt x="18571" y="41225"/>
                    <a:pt x="19461" y="41225"/>
                  </a:cubicBezTo>
                  <a:cubicBezTo>
                    <a:pt x="22499" y="41225"/>
                    <a:pt x="25436" y="38954"/>
                    <a:pt x="28529" y="34274"/>
                  </a:cubicBezTo>
                  <a:cubicBezTo>
                    <a:pt x="33045" y="27438"/>
                    <a:pt x="36512" y="14673"/>
                    <a:pt x="36547" y="14544"/>
                  </a:cubicBezTo>
                  <a:cubicBezTo>
                    <a:pt x="36608" y="14314"/>
                    <a:pt x="38016" y="8862"/>
                    <a:pt x="35440" y="4669"/>
                  </a:cubicBezTo>
                  <a:cubicBezTo>
                    <a:pt x="34099" y="2487"/>
                    <a:pt x="31920" y="1064"/>
                    <a:pt x="28963" y="437"/>
                  </a:cubicBezTo>
                  <a:cubicBezTo>
                    <a:pt x="27533" y="135"/>
                    <a:pt x="26137" y="1"/>
                    <a:pt x="24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2"/>
            <p:cNvSpPr/>
            <p:nvPr/>
          </p:nvSpPr>
          <p:spPr>
            <a:xfrm>
              <a:off x="2497050" y="2844875"/>
              <a:ext cx="84125" cy="221225"/>
            </a:xfrm>
            <a:custGeom>
              <a:avLst/>
              <a:gdLst/>
              <a:ahLst/>
              <a:cxnLst/>
              <a:rect l="l" t="t" r="r" b="b"/>
              <a:pathLst>
                <a:path w="3365" h="8849" extrusionOk="0">
                  <a:moveTo>
                    <a:pt x="3207" y="0"/>
                  </a:moveTo>
                  <a:cubicBezTo>
                    <a:pt x="2594" y="0"/>
                    <a:pt x="1" y="5898"/>
                    <a:pt x="1" y="5898"/>
                  </a:cubicBezTo>
                  <a:cubicBezTo>
                    <a:pt x="1" y="5898"/>
                    <a:pt x="483" y="8738"/>
                    <a:pt x="1555" y="8847"/>
                  </a:cubicBezTo>
                  <a:cubicBezTo>
                    <a:pt x="1565" y="8848"/>
                    <a:pt x="1576" y="8848"/>
                    <a:pt x="1587" y="8848"/>
                  </a:cubicBezTo>
                  <a:cubicBezTo>
                    <a:pt x="2634" y="8848"/>
                    <a:pt x="3015" y="3616"/>
                    <a:pt x="3318" y="655"/>
                  </a:cubicBezTo>
                  <a:cubicBezTo>
                    <a:pt x="3364" y="195"/>
                    <a:pt x="3318" y="0"/>
                    <a:pt x="3207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2"/>
            <p:cNvSpPr/>
            <p:nvPr/>
          </p:nvSpPr>
          <p:spPr>
            <a:xfrm>
              <a:off x="2497050" y="2844875"/>
              <a:ext cx="84125" cy="221225"/>
            </a:xfrm>
            <a:custGeom>
              <a:avLst/>
              <a:gdLst/>
              <a:ahLst/>
              <a:cxnLst/>
              <a:rect l="l" t="t" r="r" b="b"/>
              <a:pathLst>
                <a:path w="3365" h="8849" extrusionOk="0">
                  <a:moveTo>
                    <a:pt x="3207" y="0"/>
                  </a:moveTo>
                  <a:cubicBezTo>
                    <a:pt x="2594" y="0"/>
                    <a:pt x="1" y="5898"/>
                    <a:pt x="1" y="5898"/>
                  </a:cubicBezTo>
                  <a:cubicBezTo>
                    <a:pt x="1" y="5898"/>
                    <a:pt x="483" y="8738"/>
                    <a:pt x="1555" y="8847"/>
                  </a:cubicBezTo>
                  <a:cubicBezTo>
                    <a:pt x="1565" y="8848"/>
                    <a:pt x="1576" y="8848"/>
                    <a:pt x="1587" y="8848"/>
                  </a:cubicBezTo>
                  <a:cubicBezTo>
                    <a:pt x="2634" y="8848"/>
                    <a:pt x="3015" y="3616"/>
                    <a:pt x="3318" y="655"/>
                  </a:cubicBezTo>
                  <a:cubicBezTo>
                    <a:pt x="3364" y="195"/>
                    <a:pt x="3318" y="0"/>
                    <a:pt x="3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2"/>
            <p:cNvSpPr/>
            <p:nvPr/>
          </p:nvSpPr>
          <p:spPr>
            <a:xfrm>
              <a:off x="2468225" y="2849175"/>
              <a:ext cx="209250" cy="296275"/>
            </a:xfrm>
            <a:custGeom>
              <a:avLst/>
              <a:gdLst/>
              <a:ahLst/>
              <a:cxnLst/>
              <a:rect l="l" t="t" r="r" b="b"/>
              <a:pathLst>
                <a:path w="8370" h="11851" extrusionOk="0">
                  <a:moveTo>
                    <a:pt x="8052" y="0"/>
                  </a:moveTo>
                  <a:cubicBezTo>
                    <a:pt x="7919" y="0"/>
                    <a:pt x="7800" y="93"/>
                    <a:pt x="7772" y="228"/>
                  </a:cubicBezTo>
                  <a:cubicBezTo>
                    <a:pt x="7717" y="469"/>
                    <a:pt x="6414" y="6171"/>
                    <a:pt x="6170" y="8861"/>
                  </a:cubicBezTo>
                  <a:lnTo>
                    <a:pt x="6157" y="8992"/>
                  </a:lnTo>
                  <a:cubicBezTo>
                    <a:pt x="6047" y="10211"/>
                    <a:pt x="5975" y="11016"/>
                    <a:pt x="5663" y="11211"/>
                  </a:cubicBezTo>
                  <a:cubicBezTo>
                    <a:pt x="5590" y="11256"/>
                    <a:pt x="5489" y="11276"/>
                    <a:pt x="5367" y="11276"/>
                  </a:cubicBezTo>
                  <a:cubicBezTo>
                    <a:pt x="4973" y="11276"/>
                    <a:pt x="4359" y="11068"/>
                    <a:pt x="3733" y="10830"/>
                  </a:cubicBezTo>
                  <a:cubicBezTo>
                    <a:pt x="1330" y="9914"/>
                    <a:pt x="601" y="7007"/>
                    <a:pt x="594" y="6978"/>
                  </a:cubicBezTo>
                  <a:cubicBezTo>
                    <a:pt x="562" y="6846"/>
                    <a:pt x="444" y="6758"/>
                    <a:pt x="314" y="6758"/>
                  </a:cubicBezTo>
                  <a:cubicBezTo>
                    <a:pt x="292" y="6758"/>
                    <a:pt x="270" y="6761"/>
                    <a:pt x="248" y="6766"/>
                  </a:cubicBezTo>
                  <a:cubicBezTo>
                    <a:pt x="95" y="6803"/>
                    <a:pt x="0" y="6958"/>
                    <a:pt x="37" y="7112"/>
                  </a:cubicBezTo>
                  <a:cubicBezTo>
                    <a:pt x="69" y="7243"/>
                    <a:pt x="840" y="10341"/>
                    <a:pt x="3529" y="11365"/>
                  </a:cubicBezTo>
                  <a:cubicBezTo>
                    <a:pt x="4320" y="11665"/>
                    <a:pt x="4913" y="11850"/>
                    <a:pt x="5368" y="11850"/>
                  </a:cubicBezTo>
                  <a:cubicBezTo>
                    <a:pt x="5601" y="11850"/>
                    <a:pt x="5798" y="11802"/>
                    <a:pt x="5965" y="11697"/>
                  </a:cubicBezTo>
                  <a:cubicBezTo>
                    <a:pt x="6518" y="11352"/>
                    <a:pt x="6592" y="10532"/>
                    <a:pt x="6728" y="9045"/>
                  </a:cubicBezTo>
                  <a:lnTo>
                    <a:pt x="6739" y="8913"/>
                  </a:lnTo>
                  <a:cubicBezTo>
                    <a:pt x="6981" y="6262"/>
                    <a:pt x="8317" y="415"/>
                    <a:pt x="8330" y="356"/>
                  </a:cubicBezTo>
                  <a:cubicBezTo>
                    <a:pt x="8369" y="199"/>
                    <a:pt x="8272" y="43"/>
                    <a:pt x="8116" y="7"/>
                  </a:cubicBezTo>
                  <a:cubicBezTo>
                    <a:pt x="8094" y="2"/>
                    <a:pt x="8073" y="0"/>
                    <a:pt x="8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2"/>
            <p:cNvSpPr/>
            <p:nvPr/>
          </p:nvSpPr>
          <p:spPr>
            <a:xfrm>
              <a:off x="2290550" y="2999725"/>
              <a:ext cx="100625" cy="32750"/>
            </a:xfrm>
            <a:custGeom>
              <a:avLst/>
              <a:gdLst/>
              <a:ahLst/>
              <a:cxnLst/>
              <a:rect l="l" t="t" r="r" b="b"/>
              <a:pathLst>
                <a:path w="4025" h="1310" extrusionOk="0">
                  <a:moveTo>
                    <a:pt x="3738" y="0"/>
                  </a:moveTo>
                  <a:cubicBezTo>
                    <a:pt x="3227" y="0"/>
                    <a:pt x="536" y="670"/>
                    <a:pt x="231" y="745"/>
                  </a:cubicBezTo>
                  <a:cubicBezTo>
                    <a:pt x="92" y="781"/>
                    <a:pt x="1" y="915"/>
                    <a:pt x="18" y="1057"/>
                  </a:cubicBezTo>
                  <a:cubicBezTo>
                    <a:pt x="35" y="1201"/>
                    <a:pt x="157" y="1308"/>
                    <a:pt x="300" y="1310"/>
                  </a:cubicBezTo>
                  <a:cubicBezTo>
                    <a:pt x="323" y="1310"/>
                    <a:pt x="346" y="1307"/>
                    <a:pt x="370" y="1302"/>
                  </a:cubicBezTo>
                  <a:cubicBezTo>
                    <a:pt x="1496" y="1019"/>
                    <a:pt x="3406" y="573"/>
                    <a:pt x="3738" y="573"/>
                  </a:cubicBezTo>
                  <a:cubicBezTo>
                    <a:pt x="3897" y="573"/>
                    <a:pt x="4024" y="445"/>
                    <a:pt x="4024" y="287"/>
                  </a:cubicBezTo>
                  <a:cubicBezTo>
                    <a:pt x="4024" y="128"/>
                    <a:pt x="3897" y="0"/>
                    <a:pt x="3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2"/>
            <p:cNvSpPr/>
            <p:nvPr/>
          </p:nvSpPr>
          <p:spPr>
            <a:xfrm>
              <a:off x="2336575" y="3015050"/>
              <a:ext cx="110300" cy="152500"/>
            </a:xfrm>
            <a:custGeom>
              <a:avLst/>
              <a:gdLst/>
              <a:ahLst/>
              <a:cxnLst/>
              <a:rect l="l" t="t" r="r" b="b"/>
              <a:pathLst>
                <a:path w="4412" h="6100" extrusionOk="0">
                  <a:moveTo>
                    <a:pt x="303" y="1"/>
                  </a:moveTo>
                  <a:cubicBezTo>
                    <a:pt x="292" y="1"/>
                    <a:pt x="282" y="1"/>
                    <a:pt x="271" y="3"/>
                  </a:cubicBezTo>
                  <a:cubicBezTo>
                    <a:pt x="114" y="19"/>
                    <a:pt x="0" y="160"/>
                    <a:pt x="16" y="317"/>
                  </a:cubicBezTo>
                  <a:cubicBezTo>
                    <a:pt x="37" y="512"/>
                    <a:pt x="568" y="5063"/>
                    <a:pt x="4026" y="6088"/>
                  </a:cubicBezTo>
                  <a:cubicBezTo>
                    <a:pt x="4053" y="6096"/>
                    <a:pt x="4081" y="6099"/>
                    <a:pt x="4108" y="6099"/>
                  </a:cubicBezTo>
                  <a:cubicBezTo>
                    <a:pt x="4249" y="6099"/>
                    <a:pt x="4371" y="5994"/>
                    <a:pt x="4391" y="5854"/>
                  </a:cubicBezTo>
                  <a:cubicBezTo>
                    <a:pt x="4411" y="5713"/>
                    <a:pt x="4326" y="5579"/>
                    <a:pt x="4189" y="5538"/>
                  </a:cubicBezTo>
                  <a:cubicBezTo>
                    <a:pt x="1098" y="4622"/>
                    <a:pt x="591" y="300"/>
                    <a:pt x="587" y="256"/>
                  </a:cubicBezTo>
                  <a:cubicBezTo>
                    <a:pt x="571" y="109"/>
                    <a:pt x="447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2"/>
            <p:cNvSpPr/>
            <p:nvPr/>
          </p:nvSpPr>
          <p:spPr>
            <a:xfrm>
              <a:off x="2502650" y="2817300"/>
              <a:ext cx="42075" cy="72225"/>
            </a:xfrm>
            <a:custGeom>
              <a:avLst/>
              <a:gdLst/>
              <a:ahLst/>
              <a:cxnLst/>
              <a:rect l="l" t="t" r="r" b="b"/>
              <a:pathLst>
                <a:path w="1683" h="2889" extrusionOk="0">
                  <a:moveTo>
                    <a:pt x="1101" y="0"/>
                  </a:moveTo>
                  <a:cubicBezTo>
                    <a:pt x="753" y="0"/>
                    <a:pt x="355" y="551"/>
                    <a:pt x="184" y="1292"/>
                  </a:cubicBezTo>
                  <a:cubicBezTo>
                    <a:pt x="0" y="2084"/>
                    <a:pt x="146" y="2796"/>
                    <a:pt x="510" y="2880"/>
                  </a:cubicBezTo>
                  <a:cubicBezTo>
                    <a:pt x="534" y="2885"/>
                    <a:pt x="558" y="2888"/>
                    <a:pt x="582" y="2888"/>
                  </a:cubicBezTo>
                  <a:cubicBezTo>
                    <a:pt x="930" y="2888"/>
                    <a:pt x="1328" y="2337"/>
                    <a:pt x="1499" y="1596"/>
                  </a:cubicBezTo>
                  <a:cubicBezTo>
                    <a:pt x="1682" y="803"/>
                    <a:pt x="1536" y="92"/>
                    <a:pt x="1173" y="9"/>
                  </a:cubicBezTo>
                  <a:cubicBezTo>
                    <a:pt x="1149" y="3"/>
                    <a:pt x="1125" y="0"/>
                    <a:pt x="1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2"/>
            <p:cNvSpPr/>
            <p:nvPr/>
          </p:nvSpPr>
          <p:spPr>
            <a:xfrm>
              <a:off x="2705700" y="2884075"/>
              <a:ext cx="42075" cy="72225"/>
            </a:xfrm>
            <a:custGeom>
              <a:avLst/>
              <a:gdLst/>
              <a:ahLst/>
              <a:cxnLst/>
              <a:rect l="l" t="t" r="r" b="b"/>
              <a:pathLst>
                <a:path w="1683" h="2889" extrusionOk="0">
                  <a:moveTo>
                    <a:pt x="1102" y="1"/>
                  </a:moveTo>
                  <a:cubicBezTo>
                    <a:pt x="754" y="1"/>
                    <a:pt x="354" y="552"/>
                    <a:pt x="183" y="1293"/>
                  </a:cubicBezTo>
                  <a:cubicBezTo>
                    <a:pt x="1" y="2086"/>
                    <a:pt x="146" y="2797"/>
                    <a:pt x="510" y="2880"/>
                  </a:cubicBezTo>
                  <a:cubicBezTo>
                    <a:pt x="533" y="2886"/>
                    <a:pt x="558" y="2889"/>
                    <a:pt x="582" y="2889"/>
                  </a:cubicBezTo>
                  <a:cubicBezTo>
                    <a:pt x="930" y="2889"/>
                    <a:pt x="1328" y="2338"/>
                    <a:pt x="1500" y="1597"/>
                  </a:cubicBezTo>
                  <a:cubicBezTo>
                    <a:pt x="1683" y="804"/>
                    <a:pt x="1537" y="93"/>
                    <a:pt x="1174" y="9"/>
                  </a:cubicBezTo>
                  <a:cubicBezTo>
                    <a:pt x="1150" y="3"/>
                    <a:pt x="1126" y="1"/>
                    <a:pt x="1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2"/>
            <p:cNvSpPr/>
            <p:nvPr/>
          </p:nvSpPr>
          <p:spPr>
            <a:xfrm>
              <a:off x="2467000" y="2725875"/>
              <a:ext cx="124525" cy="45675"/>
            </a:xfrm>
            <a:custGeom>
              <a:avLst/>
              <a:gdLst/>
              <a:ahLst/>
              <a:cxnLst/>
              <a:rect l="l" t="t" r="r" b="b"/>
              <a:pathLst>
                <a:path w="4981" h="1827" extrusionOk="0">
                  <a:moveTo>
                    <a:pt x="2633" y="0"/>
                  </a:moveTo>
                  <a:cubicBezTo>
                    <a:pt x="2463" y="0"/>
                    <a:pt x="2294" y="16"/>
                    <a:pt x="2127" y="47"/>
                  </a:cubicBezTo>
                  <a:cubicBezTo>
                    <a:pt x="853" y="282"/>
                    <a:pt x="153" y="1339"/>
                    <a:pt x="125" y="1384"/>
                  </a:cubicBezTo>
                  <a:cubicBezTo>
                    <a:pt x="1" y="1574"/>
                    <a:pt x="137" y="1826"/>
                    <a:pt x="364" y="1826"/>
                  </a:cubicBezTo>
                  <a:cubicBezTo>
                    <a:pt x="461" y="1826"/>
                    <a:pt x="550" y="1778"/>
                    <a:pt x="604" y="1697"/>
                  </a:cubicBezTo>
                  <a:cubicBezTo>
                    <a:pt x="610" y="1687"/>
                    <a:pt x="1207" y="796"/>
                    <a:pt x="2238" y="608"/>
                  </a:cubicBezTo>
                  <a:cubicBezTo>
                    <a:pt x="2366" y="585"/>
                    <a:pt x="2496" y="573"/>
                    <a:pt x="2627" y="573"/>
                  </a:cubicBezTo>
                  <a:cubicBezTo>
                    <a:pt x="3221" y="573"/>
                    <a:pt x="3847" y="810"/>
                    <a:pt x="4494" y="1280"/>
                  </a:cubicBezTo>
                  <a:cubicBezTo>
                    <a:pt x="4544" y="1315"/>
                    <a:pt x="4601" y="1332"/>
                    <a:pt x="4658" y="1332"/>
                  </a:cubicBezTo>
                  <a:cubicBezTo>
                    <a:pt x="4746" y="1332"/>
                    <a:pt x="4833" y="1291"/>
                    <a:pt x="4889" y="1214"/>
                  </a:cubicBezTo>
                  <a:cubicBezTo>
                    <a:pt x="4980" y="1088"/>
                    <a:pt x="4955" y="911"/>
                    <a:pt x="4831" y="817"/>
                  </a:cubicBezTo>
                  <a:cubicBezTo>
                    <a:pt x="4084" y="274"/>
                    <a:pt x="3347" y="0"/>
                    <a:pt x="2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2"/>
            <p:cNvSpPr/>
            <p:nvPr/>
          </p:nvSpPr>
          <p:spPr>
            <a:xfrm>
              <a:off x="2695150" y="2800550"/>
              <a:ext cx="114500" cy="69250"/>
            </a:xfrm>
            <a:custGeom>
              <a:avLst/>
              <a:gdLst/>
              <a:ahLst/>
              <a:cxnLst/>
              <a:rect l="l" t="t" r="r" b="b"/>
              <a:pathLst>
                <a:path w="4580" h="2770" extrusionOk="0">
                  <a:moveTo>
                    <a:pt x="1777" y="1"/>
                  </a:moveTo>
                  <a:cubicBezTo>
                    <a:pt x="878" y="1"/>
                    <a:pt x="187" y="508"/>
                    <a:pt x="153" y="534"/>
                  </a:cubicBezTo>
                  <a:cubicBezTo>
                    <a:pt x="27" y="629"/>
                    <a:pt x="0" y="808"/>
                    <a:pt x="95" y="934"/>
                  </a:cubicBezTo>
                  <a:cubicBezTo>
                    <a:pt x="152" y="1010"/>
                    <a:pt x="237" y="1049"/>
                    <a:pt x="324" y="1049"/>
                  </a:cubicBezTo>
                  <a:cubicBezTo>
                    <a:pt x="384" y="1049"/>
                    <a:pt x="444" y="1031"/>
                    <a:pt x="496" y="992"/>
                  </a:cubicBezTo>
                  <a:cubicBezTo>
                    <a:pt x="502" y="987"/>
                    <a:pt x="1069" y="574"/>
                    <a:pt x="1778" y="574"/>
                  </a:cubicBezTo>
                  <a:cubicBezTo>
                    <a:pt x="1927" y="574"/>
                    <a:pt x="2081" y="592"/>
                    <a:pt x="2238" y="636"/>
                  </a:cubicBezTo>
                  <a:cubicBezTo>
                    <a:pt x="2944" y="831"/>
                    <a:pt x="3534" y="1490"/>
                    <a:pt x="3989" y="2592"/>
                  </a:cubicBezTo>
                  <a:cubicBezTo>
                    <a:pt x="4033" y="2699"/>
                    <a:pt x="4139" y="2769"/>
                    <a:pt x="4254" y="2769"/>
                  </a:cubicBezTo>
                  <a:cubicBezTo>
                    <a:pt x="4291" y="2769"/>
                    <a:pt x="4328" y="2761"/>
                    <a:pt x="4364" y="2747"/>
                  </a:cubicBezTo>
                  <a:cubicBezTo>
                    <a:pt x="4510" y="2686"/>
                    <a:pt x="4579" y="2518"/>
                    <a:pt x="4518" y="2372"/>
                  </a:cubicBezTo>
                  <a:cubicBezTo>
                    <a:pt x="3991" y="1095"/>
                    <a:pt x="3272" y="325"/>
                    <a:pt x="2384" y="82"/>
                  </a:cubicBezTo>
                  <a:cubicBezTo>
                    <a:pt x="2175" y="24"/>
                    <a:pt x="1971" y="1"/>
                    <a:pt x="1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2"/>
            <p:cNvSpPr/>
            <p:nvPr/>
          </p:nvSpPr>
          <p:spPr>
            <a:xfrm>
              <a:off x="1941950" y="2257850"/>
              <a:ext cx="1099025" cy="639025"/>
            </a:xfrm>
            <a:custGeom>
              <a:avLst/>
              <a:gdLst/>
              <a:ahLst/>
              <a:cxnLst/>
              <a:rect l="l" t="t" r="r" b="b"/>
              <a:pathLst>
                <a:path w="43961" h="25561" extrusionOk="0">
                  <a:moveTo>
                    <a:pt x="26033" y="1"/>
                  </a:moveTo>
                  <a:cubicBezTo>
                    <a:pt x="16332" y="1"/>
                    <a:pt x="13508" y="3316"/>
                    <a:pt x="13508" y="3316"/>
                  </a:cubicBezTo>
                  <a:cubicBezTo>
                    <a:pt x="13508" y="3316"/>
                    <a:pt x="13166" y="3296"/>
                    <a:pt x="12603" y="3296"/>
                  </a:cubicBezTo>
                  <a:cubicBezTo>
                    <a:pt x="11198" y="3296"/>
                    <a:pt x="8419" y="3422"/>
                    <a:pt x="6140" y="4299"/>
                  </a:cubicBezTo>
                  <a:cubicBezTo>
                    <a:pt x="2948" y="5526"/>
                    <a:pt x="0" y="14367"/>
                    <a:pt x="1597" y="19647"/>
                  </a:cubicBezTo>
                  <a:cubicBezTo>
                    <a:pt x="2574" y="22878"/>
                    <a:pt x="3367" y="23396"/>
                    <a:pt x="4032" y="23396"/>
                  </a:cubicBezTo>
                  <a:cubicBezTo>
                    <a:pt x="4346" y="23396"/>
                    <a:pt x="4632" y="23281"/>
                    <a:pt x="4895" y="23281"/>
                  </a:cubicBezTo>
                  <a:cubicBezTo>
                    <a:pt x="4985" y="23281"/>
                    <a:pt x="5073" y="23294"/>
                    <a:pt x="5158" y="23331"/>
                  </a:cubicBezTo>
                  <a:cubicBezTo>
                    <a:pt x="5970" y="23679"/>
                    <a:pt x="8096" y="25560"/>
                    <a:pt x="10089" y="25560"/>
                  </a:cubicBezTo>
                  <a:cubicBezTo>
                    <a:pt x="10206" y="25560"/>
                    <a:pt x="10322" y="25554"/>
                    <a:pt x="10438" y="25540"/>
                  </a:cubicBezTo>
                  <a:cubicBezTo>
                    <a:pt x="12526" y="25295"/>
                    <a:pt x="12035" y="22716"/>
                    <a:pt x="12280" y="21366"/>
                  </a:cubicBezTo>
                  <a:cubicBezTo>
                    <a:pt x="12525" y="20015"/>
                    <a:pt x="13631" y="19402"/>
                    <a:pt x="13631" y="19402"/>
                  </a:cubicBezTo>
                  <a:cubicBezTo>
                    <a:pt x="13631" y="19402"/>
                    <a:pt x="15594" y="18665"/>
                    <a:pt x="18050" y="15963"/>
                  </a:cubicBezTo>
                  <a:cubicBezTo>
                    <a:pt x="20506" y="13262"/>
                    <a:pt x="14489" y="11051"/>
                    <a:pt x="14489" y="11051"/>
                  </a:cubicBezTo>
                  <a:cubicBezTo>
                    <a:pt x="14489" y="11051"/>
                    <a:pt x="14656" y="10912"/>
                    <a:pt x="15255" y="10912"/>
                  </a:cubicBezTo>
                  <a:cubicBezTo>
                    <a:pt x="15914" y="10912"/>
                    <a:pt x="17096" y="11081"/>
                    <a:pt x="19155" y="11788"/>
                  </a:cubicBezTo>
                  <a:cubicBezTo>
                    <a:pt x="23085" y="13140"/>
                    <a:pt x="25908" y="17560"/>
                    <a:pt x="28488" y="18420"/>
                  </a:cubicBezTo>
                  <a:cubicBezTo>
                    <a:pt x="28663" y="18478"/>
                    <a:pt x="28817" y="18505"/>
                    <a:pt x="28951" y="18505"/>
                  </a:cubicBezTo>
                  <a:cubicBezTo>
                    <a:pt x="30793" y="18505"/>
                    <a:pt x="28980" y="13385"/>
                    <a:pt x="28980" y="13385"/>
                  </a:cubicBezTo>
                  <a:lnTo>
                    <a:pt x="28980" y="13385"/>
                  </a:lnTo>
                  <a:cubicBezTo>
                    <a:pt x="28980" y="13385"/>
                    <a:pt x="32049" y="19033"/>
                    <a:pt x="35610" y="20507"/>
                  </a:cubicBezTo>
                  <a:cubicBezTo>
                    <a:pt x="36659" y="20941"/>
                    <a:pt x="37773" y="21183"/>
                    <a:pt x="38828" y="21183"/>
                  </a:cubicBezTo>
                  <a:cubicBezTo>
                    <a:pt x="41352" y="21183"/>
                    <a:pt x="43541" y="19796"/>
                    <a:pt x="43714" y="16331"/>
                  </a:cubicBezTo>
                  <a:cubicBezTo>
                    <a:pt x="43960" y="11420"/>
                    <a:pt x="38558" y="7245"/>
                    <a:pt x="38558" y="7245"/>
                  </a:cubicBezTo>
                  <a:cubicBezTo>
                    <a:pt x="38558" y="7245"/>
                    <a:pt x="39540" y="7122"/>
                    <a:pt x="41259" y="5895"/>
                  </a:cubicBezTo>
                  <a:cubicBezTo>
                    <a:pt x="42977" y="4666"/>
                    <a:pt x="35732" y="1"/>
                    <a:pt x="26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2"/>
            <p:cNvSpPr/>
            <p:nvPr/>
          </p:nvSpPr>
          <p:spPr>
            <a:xfrm>
              <a:off x="1939300" y="2250700"/>
              <a:ext cx="1107975" cy="653375"/>
            </a:xfrm>
            <a:custGeom>
              <a:avLst/>
              <a:gdLst/>
              <a:ahLst/>
              <a:cxnLst/>
              <a:rect l="l" t="t" r="r" b="b"/>
              <a:pathLst>
                <a:path w="44319" h="26135" extrusionOk="0">
                  <a:moveTo>
                    <a:pt x="26139" y="574"/>
                  </a:moveTo>
                  <a:cubicBezTo>
                    <a:pt x="34579" y="574"/>
                    <a:pt x="40817" y="4049"/>
                    <a:pt x="41307" y="5577"/>
                  </a:cubicBezTo>
                  <a:cubicBezTo>
                    <a:pt x="41371" y="5775"/>
                    <a:pt x="41309" y="5869"/>
                    <a:pt x="41198" y="5947"/>
                  </a:cubicBezTo>
                  <a:cubicBezTo>
                    <a:pt x="39577" y="7105"/>
                    <a:pt x="38636" y="7245"/>
                    <a:pt x="38628" y="7247"/>
                  </a:cubicBezTo>
                  <a:cubicBezTo>
                    <a:pt x="38374" y="7279"/>
                    <a:pt x="38286" y="7602"/>
                    <a:pt x="38489" y="7758"/>
                  </a:cubicBezTo>
                  <a:cubicBezTo>
                    <a:pt x="38542" y="7798"/>
                    <a:pt x="43770" y="11901"/>
                    <a:pt x="43535" y="16604"/>
                  </a:cubicBezTo>
                  <a:cubicBezTo>
                    <a:pt x="43444" y="18421"/>
                    <a:pt x="42790" y="19728"/>
                    <a:pt x="41590" y="20487"/>
                  </a:cubicBezTo>
                  <a:cubicBezTo>
                    <a:pt x="40853" y="20954"/>
                    <a:pt x="39935" y="21187"/>
                    <a:pt x="38927" y="21187"/>
                  </a:cubicBezTo>
                  <a:cubicBezTo>
                    <a:pt x="37950" y="21187"/>
                    <a:pt x="36889" y="20967"/>
                    <a:pt x="35827" y="20528"/>
                  </a:cubicBezTo>
                  <a:cubicBezTo>
                    <a:pt x="32401" y="19111"/>
                    <a:pt x="29368" y="13590"/>
                    <a:pt x="29338" y="13534"/>
                  </a:cubicBezTo>
                  <a:cubicBezTo>
                    <a:pt x="29286" y="13440"/>
                    <a:pt x="29188" y="13385"/>
                    <a:pt x="29087" y="13385"/>
                  </a:cubicBezTo>
                  <a:cubicBezTo>
                    <a:pt x="29048" y="13385"/>
                    <a:pt x="29008" y="13393"/>
                    <a:pt x="28970" y="13410"/>
                  </a:cubicBezTo>
                  <a:cubicBezTo>
                    <a:pt x="28833" y="13471"/>
                    <a:pt x="28767" y="13626"/>
                    <a:pt x="28816" y="13767"/>
                  </a:cubicBezTo>
                  <a:cubicBezTo>
                    <a:pt x="29338" y="15240"/>
                    <a:pt x="29947" y="17797"/>
                    <a:pt x="29364" y="18391"/>
                  </a:cubicBezTo>
                  <a:cubicBezTo>
                    <a:pt x="29331" y="18425"/>
                    <a:pt x="29252" y="18505"/>
                    <a:pt x="29058" y="18505"/>
                  </a:cubicBezTo>
                  <a:cubicBezTo>
                    <a:pt x="28964" y="18505"/>
                    <a:pt x="28842" y="18486"/>
                    <a:pt x="28685" y="18434"/>
                  </a:cubicBezTo>
                  <a:cubicBezTo>
                    <a:pt x="27584" y="18066"/>
                    <a:pt x="26369" y="16954"/>
                    <a:pt x="25082" y="15776"/>
                  </a:cubicBezTo>
                  <a:cubicBezTo>
                    <a:pt x="23438" y="14271"/>
                    <a:pt x="21574" y="12566"/>
                    <a:pt x="19356" y="11804"/>
                  </a:cubicBezTo>
                  <a:cubicBezTo>
                    <a:pt x="17305" y="11099"/>
                    <a:pt x="16082" y="10914"/>
                    <a:pt x="15363" y="10914"/>
                  </a:cubicBezTo>
                  <a:cubicBezTo>
                    <a:pt x="14721" y="10914"/>
                    <a:pt x="14482" y="11061"/>
                    <a:pt x="14414" y="11118"/>
                  </a:cubicBezTo>
                  <a:cubicBezTo>
                    <a:pt x="14244" y="11259"/>
                    <a:pt x="14291" y="11531"/>
                    <a:pt x="14498" y="11607"/>
                  </a:cubicBezTo>
                  <a:cubicBezTo>
                    <a:pt x="15471" y="11964"/>
                    <a:pt x="18075" y="13202"/>
                    <a:pt x="18421" y="14612"/>
                  </a:cubicBezTo>
                  <a:cubicBezTo>
                    <a:pt x="18542" y="15101"/>
                    <a:pt x="18385" y="15573"/>
                    <a:pt x="17946" y="16056"/>
                  </a:cubicBezTo>
                  <a:cubicBezTo>
                    <a:pt x="15575" y="18665"/>
                    <a:pt x="13655" y="19412"/>
                    <a:pt x="13636" y="19419"/>
                  </a:cubicBezTo>
                  <a:cubicBezTo>
                    <a:pt x="13623" y="19424"/>
                    <a:pt x="13610" y="19431"/>
                    <a:pt x="13598" y="19438"/>
                  </a:cubicBezTo>
                  <a:cubicBezTo>
                    <a:pt x="13548" y="19466"/>
                    <a:pt x="12372" y="20134"/>
                    <a:pt x="12105" y="21601"/>
                  </a:cubicBezTo>
                  <a:cubicBezTo>
                    <a:pt x="12045" y="21928"/>
                    <a:pt x="12027" y="22309"/>
                    <a:pt x="12007" y="22713"/>
                  </a:cubicBezTo>
                  <a:cubicBezTo>
                    <a:pt x="11933" y="24276"/>
                    <a:pt x="11783" y="25394"/>
                    <a:pt x="10510" y="25543"/>
                  </a:cubicBezTo>
                  <a:cubicBezTo>
                    <a:pt x="10409" y="25555"/>
                    <a:pt x="10306" y="25560"/>
                    <a:pt x="10202" y="25560"/>
                  </a:cubicBezTo>
                  <a:cubicBezTo>
                    <a:pt x="8838" y="25560"/>
                    <a:pt x="7356" y="24594"/>
                    <a:pt x="6350" y="23936"/>
                  </a:cubicBezTo>
                  <a:cubicBezTo>
                    <a:pt x="5944" y="23669"/>
                    <a:pt x="5623" y="23459"/>
                    <a:pt x="5377" y="23354"/>
                  </a:cubicBezTo>
                  <a:cubicBezTo>
                    <a:pt x="5261" y="23305"/>
                    <a:pt x="5137" y="23281"/>
                    <a:pt x="5010" y="23281"/>
                  </a:cubicBezTo>
                  <a:cubicBezTo>
                    <a:pt x="5007" y="23281"/>
                    <a:pt x="5004" y="23281"/>
                    <a:pt x="5001" y="23281"/>
                  </a:cubicBezTo>
                  <a:cubicBezTo>
                    <a:pt x="4845" y="23281"/>
                    <a:pt x="4692" y="23311"/>
                    <a:pt x="4552" y="23341"/>
                  </a:cubicBezTo>
                  <a:cubicBezTo>
                    <a:pt x="4433" y="23365"/>
                    <a:pt x="4308" y="23390"/>
                    <a:pt x="4176" y="23390"/>
                  </a:cubicBezTo>
                  <a:cubicBezTo>
                    <a:pt x="3605" y="23390"/>
                    <a:pt x="2907" y="22922"/>
                    <a:pt x="1978" y="19851"/>
                  </a:cubicBezTo>
                  <a:cubicBezTo>
                    <a:pt x="641" y="15425"/>
                    <a:pt x="2907" y="6178"/>
                    <a:pt x="6350" y="4852"/>
                  </a:cubicBezTo>
                  <a:cubicBezTo>
                    <a:pt x="8591" y="3990"/>
                    <a:pt x="11364" y="3870"/>
                    <a:pt x="12740" y="3870"/>
                  </a:cubicBezTo>
                  <a:cubicBezTo>
                    <a:pt x="13265" y="3870"/>
                    <a:pt x="13587" y="3888"/>
                    <a:pt x="13598" y="3888"/>
                  </a:cubicBezTo>
                  <a:cubicBezTo>
                    <a:pt x="13604" y="3888"/>
                    <a:pt x="13610" y="3889"/>
                    <a:pt x="13616" y="3889"/>
                  </a:cubicBezTo>
                  <a:cubicBezTo>
                    <a:pt x="13699" y="3889"/>
                    <a:pt x="13778" y="3852"/>
                    <a:pt x="13833" y="3790"/>
                  </a:cubicBezTo>
                  <a:cubicBezTo>
                    <a:pt x="13860" y="3757"/>
                    <a:pt x="16725" y="574"/>
                    <a:pt x="26139" y="574"/>
                  </a:cubicBezTo>
                  <a:close/>
                  <a:moveTo>
                    <a:pt x="26138" y="1"/>
                  </a:moveTo>
                  <a:cubicBezTo>
                    <a:pt x="17281" y="1"/>
                    <a:pt x="14084" y="2722"/>
                    <a:pt x="13496" y="3310"/>
                  </a:cubicBezTo>
                  <a:cubicBezTo>
                    <a:pt x="13339" y="3303"/>
                    <a:pt x="13054" y="3294"/>
                    <a:pt x="12677" y="3294"/>
                  </a:cubicBezTo>
                  <a:cubicBezTo>
                    <a:pt x="11243" y="3294"/>
                    <a:pt x="8462" y="3425"/>
                    <a:pt x="6143" y="4317"/>
                  </a:cubicBezTo>
                  <a:cubicBezTo>
                    <a:pt x="2403" y="5756"/>
                    <a:pt x="0" y="15290"/>
                    <a:pt x="1429" y="20016"/>
                  </a:cubicBezTo>
                  <a:cubicBezTo>
                    <a:pt x="2426" y="23316"/>
                    <a:pt x="3272" y="23963"/>
                    <a:pt x="4142" y="23963"/>
                  </a:cubicBezTo>
                  <a:cubicBezTo>
                    <a:pt x="4315" y="23963"/>
                    <a:pt x="4489" y="23938"/>
                    <a:pt x="4665" y="23902"/>
                  </a:cubicBezTo>
                  <a:cubicBezTo>
                    <a:pt x="4792" y="23876"/>
                    <a:pt x="4903" y="23854"/>
                    <a:pt x="4998" y="23854"/>
                  </a:cubicBezTo>
                  <a:cubicBezTo>
                    <a:pt x="5055" y="23854"/>
                    <a:pt x="5106" y="23862"/>
                    <a:pt x="5152" y="23882"/>
                  </a:cubicBezTo>
                  <a:cubicBezTo>
                    <a:pt x="5350" y="23966"/>
                    <a:pt x="5668" y="24174"/>
                    <a:pt x="6037" y="24415"/>
                  </a:cubicBezTo>
                  <a:cubicBezTo>
                    <a:pt x="7099" y="25110"/>
                    <a:pt x="8662" y="26134"/>
                    <a:pt x="10196" y="26134"/>
                  </a:cubicBezTo>
                  <a:cubicBezTo>
                    <a:pt x="10324" y="26134"/>
                    <a:pt x="10451" y="26126"/>
                    <a:pt x="10578" y="26111"/>
                  </a:cubicBezTo>
                  <a:cubicBezTo>
                    <a:pt x="12430" y="25893"/>
                    <a:pt x="12517" y="24070"/>
                    <a:pt x="12580" y="22740"/>
                  </a:cubicBezTo>
                  <a:cubicBezTo>
                    <a:pt x="12599" y="22356"/>
                    <a:pt x="12615" y="21992"/>
                    <a:pt x="12668" y="21703"/>
                  </a:cubicBezTo>
                  <a:cubicBezTo>
                    <a:pt x="12871" y="20589"/>
                    <a:pt x="13741" y="20021"/>
                    <a:pt x="13862" y="19946"/>
                  </a:cubicBezTo>
                  <a:cubicBezTo>
                    <a:pt x="14112" y="19846"/>
                    <a:pt x="16015" y="19032"/>
                    <a:pt x="18369" y="16442"/>
                  </a:cubicBezTo>
                  <a:cubicBezTo>
                    <a:pt x="18938" y="15816"/>
                    <a:pt x="19143" y="15154"/>
                    <a:pt x="18978" y="14476"/>
                  </a:cubicBezTo>
                  <a:cubicBezTo>
                    <a:pt x="18643" y="13115"/>
                    <a:pt x="16841" y="12050"/>
                    <a:pt x="15682" y="11495"/>
                  </a:cubicBezTo>
                  <a:lnTo>
                    <a:pt x="15682" y="11495"/>
                  </a:lnTo>
                  <a:cubicBezTo>
                    <a:pt x="16338" y="11544"/>
                    <a:pt x="17426" y="11746"/>
                    <a:pt x="19170" y="12345"/>
                  </a:cubicBezTo>
                  <a:cubicBezTo>
                    <a:pt x="21274" y="13069"/>
                    <a:pt x="23092" y="14732"/>
                    <a:pt x="24694" y="16200"/>
                  </a:cubicBezTo>
                  <a:cubicBezTo>
                    <a:pt x="26085" y="17472"/>
                    <a:pt x="27285" y="18571"/>
                    <a:pt x="28504" y="18977"/>
                  </a:cubicBezTo>
                  <a:cubicBezTo>
                    <a:pt x="28715" y="19048"/>
                    <a:pt x="28898" y="19077"/>
                    <a:pt x="29056" y="19077"/>
                  </a:cubicBezTo>
                  <a:cubicBezTo>
                    <a:pt x="29404" y="19077"/>
                    <a:pt x="29631" y="18936"/>
                    <a:pt x="29772" y="18792"/>
                  </a:cubicBezTo>
                  <a:cubicBezTo>
                    <a:pt x="30343" y="18210"/>
                    <a:pt x="30207" y="16819"/>
                    <a:pt x="29938" y="15602"/>
                  </a:cubicBezTo>
                  <a:lnTo>
                    <a:pt x="29938" y="15602"/>
                  </a:lnTo>
                  <a:cubicBezTo>
                    <a:pt x="31158" y="17418"/>
                    <a:pt x="33260" y="20087"/>
                    <a:pt x="35607" y="21058"/>
                  </a:cubicBezTo>
                  <a:cubicBezTo>
                    <a:pt x="36737" y="21525"/>
                    <a:pt x="37872" y="21758"/>
                    <a:pt x="38924" y="21758"/>
                  </a:cubicBezTo>
                  <a:cubicBezTo>
                    <a:pt x="40042" y="21758"/>
                    <a:pt x="41067" y="21495"/>
                    <a:pt x="41896" y="20971"/>
                  </a:cubicBezTo>
                  <a:cubicBezTo>
                    <a:pt x="43243" y="20119"/>
                    <a:pt x="44007" y="18619"/>
                    <a:pt x="44107" y="16632"/>
                  </a:cubicBezTo>
                  <a:cubicBezTo>
                    <a:pt x="44318" y="12404"/>
                    <a:pt x="40570" y="8785"/>
                    <a:pt x="39269" y="7661"/>
                  </a:cubicBezTo>
                  <a:cubicBezTo>
                    <a:pt x="39749" y="7489"/>
                    <a:pt x="40519" y="7138"/>
                    <a:pt x="41531" y="6415"/>
                  </a:cubicBezTo>
                  <a:cubicBezTo>
                    <a:pt x="41865" y="6176"/>
                    <a:pt x="41981" y="5808"/>
                    <a:pt x="41852" y="5404"/>
                  </a:cubicBezTo>
                  <a:cubicBezTo>
                    <a:pt x="41257" y="3548"/>
                    <a:pt x="34676" y="1"/>
                    <a:pt x="26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2"/>
            <p:cNvSpPr/>
            <p:nvPr/>
          </p:nvSpPr>
          <p:spPr>
            <a:xfrm>
              <a:off x="2052450" y="2279225"/>
              <a:ext cx="288600" cy="472875"/>
            </a:xfrm>
            <a:custGeom>
              <a:avLst/>
              <a:gdLst/>
              <a:ahLst/>
              <a:cxnLst/>
              <a:rect l="l" t="t" r="r" b="b"/>
              <a:pathLst>
                <a:path w="11544" h="18915" extrusionOk="0">
                  <a:moveTo>
                    <a:pt x="10166" y="1"/>
                  </a:moveTo>
                  <a:cubicBezTo>
                    <a:pt x="9410" y="1"/>
                    <a:pt x="8280" y="195"/>
                    <a:pt x="6632" y="865"/>
                  </a:cubicBezTo>
                  <a:cubicBezTo>
                    <a:pt x="2702" y="2461"/>
                    <a:pt x="1" y="18915"/>
                    <a:pt x="1" y="18915"/>
                  </a:cubicBezTo>
                  <a:lnTo>
                    <a:pt x="2457" y="18300"/>
                  </a:lnTo>
                  <a:cubicBezTo>
                    <a:pt x="4667" y="8845"/>
                    <a:pt x="11543" y="373"/>
                    <a:pt x="11543" y="373"/>
                  </a:cubicBezTo>
                  <a:cubicBezTo>
                    <a:pt x="11543" y="373"/>
                    <a:pt x="11212" y="1"/>
                    <a:pt x="10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2"/>
            <p:cNvSpPr/>
            <p:nvPr/>
          </p:nvSpPr>
          <p:spPr>
            <a:xfrm>
              <a:off x="2044675" y="2272025"/>
              <a:ext cx="304125" cy="487250"/>
            </a:xfrm>
            <a:custGeom>
              <a:avLst/>
              <a:gdLst/>
              <a:ahLst/>
              <a:cxnLst/>
              <a:rect l="l" t="t" r="r" b="b"/>
              <a:pathLst>
                <a:path w="12165" h="19490" extrusionOk="0">
                  <a:moveTo>
                    <a:pt x="10474" y="577"/>
                  </a:moveTo>
                  <a:cubicBezTo>
                    <a:pt x="10952" y="577"/>
                    <a:pt x="11256" y="659"/>
                    <a:pt x="11433" y="734"/>
                  </a:cubicBezTo>
                  <a:cubicBezTo>
                    <a:pt x="10291" y="2209"/>
                    <a:pt x="4554" y="9915"/>
                    <a:pt x="2530" y="18355"/>
                  </a:cubicBezTo>
                  <a:lnTo>
                    <a:pt x="669" y="18819"/>
                  </a:lnTo>
                  <a:cubicBezTo>
                    <a:pt x="1129" y="16225"/>
                    <a:pt x="3659" y="2796"/>
                    <a:pt x="7051" y="1418"/>
                  </a:cubicBezTo>
                  <a:cubicBezTo>
                    <a:pt x="8675" y="758"/>
                    <a:pt x="9765" y="577"/>
                    <a:pt x="10474" y="577"/>
                  </a:cubicBezTo>
                  <a:close/>
                  <a:moveTo>
                    <a:pt x="10485" y="1"/>
                  </a:moveTo>
                  <a:cubicBezTo>
                    <a:pt x="9682" y="1"/>
                    <a:pt x="8512" y="207"/>
                    <a:pt x="6836" y="888"/>
                  </a:cubicBezTo>
                  <a:cubicBezTo>
                    <a:pt x="2804" y="2526"/>
                    <a:pt x="141" y="18478"/>
                    <a:pt x="30" y="19156"/>
                  </a:cubicBezTo>
                  <a:cubicBezTo>
                    <a:pt x="1" y="19331"/>
                    <a:pt x="136" y="19490"/>
                    <a:pt x="312" y="19490"/>
                  </a:cubicBezTo>
                  <a:cubicBezTo>
                    <a:pt x="335" y="19490"/>
                    <a:pt x="359" y="19486"/>
                    <a:pt x="381" y="19480"/>
                  </a:cubicBezTo>
                  <a:lnTo>
                    <a:pt x="2838" y="18866"/>
                  </a:lnTo>
                  <a:cubicBezTo>
                    <a:pt x="2942" y="18841"/>
                    <a:pt x="3021" y="18758"/>
                    <a:pt x="3047" y="18654"/>
                  </a:cubicBezTo>
                  <a:cubicBezTo>
                    <a:pt x="5216" y="9374"/>
                    <a:pt x="12008" y="926"/>
                    <a:pt x="12076" y="842"/>
                  </a:cubicBezTo>
                  <a:cubicBezTo>
                    <a:pt x="12164" y="733"/>
                    <a:pt x="12162" y="577"/>
                    <a:pt x="12068" y="471"/>
                  </a:cubicBezTo>
                  <a:cubicBezTo>
                    <a:pt x="12003" y="397"/>
                    <a:pt x="11597" y="1"/>
                    <a:pt x="10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2"/>
            <p:cNvSpPr/>
            <p:nvPr/>
          </p:nvSpPr>
          <p:spPr>
            <a:xfrm>
              <a:off x="2104550" y="2958025"/>
              <a:ext cx="388925" cy="364900"/>
            </a:xfrm>
            <a:custGeom>
              <a:avLst/>
              <a:gdLst/>
              <a:ahLst/>
              <a:cxnLst/>
              <a:rect l="l" t="t" r="r" b="b"/>
              <a:pathLst>
                <a:path w="15557" h="14596" extrusionOk="0">
                  <a:moveTo>
                    <a:pt x="764" y="0"/>
                  </a:moveTo>
                  <a:cubicBezTo>
                    <a:pt x="746" y="0"/>
                    <a:pt x="729" y="1"/>
                    <a:pt x="711" y="2"/>
                  </a:cubicBezTo>
                  <a:cubicBezTo>
                    <a:pt x="312" y="18"/>
                    <a:pt x="1" y="356"/>
                    <a:pt x="17" y="756"/>
                  </a:cubicBezTo>
                  <a:cubicBezTo>
                    <a:pt x="33" y="1125"/>
                    <a:pt x="527" y="9533"/>
                    <a:pt x="12442" y="13303"/>
                  </a:cubicBezTo>
                  <a:cubicBezTo>
                    <a:pt x="12582" y="14038"/>
                    <a:pt x="13227" y="14595"/>
                    <a:pt x="14002" y="14595"/>
                  </a:cubicBezTo>
                  <a:cubicBezTo>
                    <a:pt x="14867" y="14576"/>
                    <a:pt x="15556" y="13870"/>
                    <a:pt x="15556" y="13006"/>
                  </a:cubicBezTo>
                  <a:cubicBezTo>
                    <a:pt x="15556" y="12141"/>
                    <a:pt x="14867" y="11435"/>
                    <a:pt x="14002" y="11415"/>
                  </a:cubicBezTo>
                  <a:cubicBezTo>
                    <a:pt x="13567" y="11416"/>
                    <a:pt x="13152" y="11595"/>
                    <a:pt x="12854" y="11912"/>
                  </a:cubicBezTo>
                  <a:cubicBezTo>
                    <a:pt x="1985" y="8458"/>
                    <a:pt x="1481" y="1028"/>
                    <a:pt x="1465" y="694"/>
                  </a:cubicBezTo>
                  <a:cubicBezTo>
                    <a:pt x="1449" y="313"/>
                    <a:pt x="1151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2"/>
            <p:cNvSpPr/>
            <p:nvPr/>
          </p:nvSpPr>
          <p:spPr>
            <a:xfrm>
              <a:off x="1957300" y="2718325"/>
              <a:ext cx="260975" cy="294725"/>
            </a:xfrm>
            <a:custGeom>
              <a:avLst/>
              <a:gdLst/>
              <a:ahLst/>
              <a:cxnLst/>
              <a:rect l="l" t="t" r="r" b="b"/>
              <a:pathLst>
                <a:path w="10439" h="11789" extrusionOk="0">
                  <a:moveTo>
                    <a:pt x="5220" y="1"/>
                  </a:moveTo>
                  <a:cubicBezTo>
                    <a:pt x="3836" y="1"/>
                    <a:pt x="2508" y="621"/>
                    <a:pt x="1529" y="1727"/>
                  </a:cubicBezTo>
                  <a:cubicBezTo>
                    <a:pt x="550" y="2832"/>
                    <a:pt x="1" y="4331"/>
                    <a:pt x="1" y="5894"/>
                  </a:cubicBezTo>
                  <a:cubicBezTo>
                    <a:pt x="1" y="7457"/>
                    <a:pt x="550" y="8956"/>
                    <a:pt x="1529" y="10062"/>
                  </a:cubicBezTo>
                  <a:cubicBezTo>
                    <a:pt x="2508" y="11167"/>
                    <a:pt x="3836" y="11788"/>
                    <a:pt x="5220" y="11788"/>
                  </a:cubicBezTo>
                  <a:cubicBezTo>
                    <a:pt x="6603" y="11788"/>
                    <a:pt x="7931" y="11167"/>
                    <a:pt x="8910" y="10062"/>
                  </a:cubicBezTo>
                  <a:cubicBezTo>
                    <a:pt x="9888" y="8956"/>
                    <a:pt x="10438" y="7457"/>
                    <a:pt x="10438" y="5894"/>
                  </a:cubicBezTo>
                  <a:cubicBezTo>
                    <a:pt x="10438" y="4331"/>
                    <a:pt x="9888" y="2832"/>
                    <a:pt x="8910" y="1727"/>
                  </a:cubicBezTo>
                  <a:cubicBezTo>
                    <a:pt x="7931" y="621"/>
                    <a:pt x="6603" y="1"/>
                    <a:pt x="522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2"/>
            <p:cNvSpPr/>
            <p:nvPr/>
          </p:nvSpPr>
          <p:spPr>
            <a:xfrm>
              <a:off x="1950125" y="2711150"/>
              <a:ext cx="275300" cy="309025"/>
            </a:xfrm>
            <a:custGeom>
              <a:avLst/>
              <a:gdLst/>
              <a:ahLst/>
              <a:cxnLst/>
              <a:rect l="l" t="t" r="r" b="b"/>
              <a:pathLst>
                <a:path w="11012" h="12361" extrusionOk="0">
                  <a:moveTo>
                    <a:pt x="5507" y="573"/>
                  </a:moveTo>
                  <a:cubicBezTo>
                    <a:pt x="8226" y="573"/>
                    <a:pt x="10438" y="3088"/>
                    <a:pt x="10438" y="6181"/>
                  </a:cubicBezTo>
                  <a:cubicBezTo>
                    <a:pt x="10438" y="9273"/>
                    <a:pt x="8226" y="11788"/>
                    <a:pt x="5507" y="11788"/>
                  </a:cubicBezTo>
                  <a:cubicBezTo>
                    <a:pt x="2787" y="11788"/>
                    <a:pt x="575" y="9273"/>
                    <a:pt x="575" y="6181"/>
                  </a:cubicBezTo>
                  <a:cubicBezTo>
                    <a:pt x="575" y="3090"/>
                    <a:pt x="2787" y="573"/>
                    <a:pt x="5507" y="573"/>
                  </a:cubicBezTo>
                  <a:close/>
                  <a:moveTo>
                    <a:pt x="5507" y="1"/>
                  </a:moveTo>
                  <a:cubicBezTo>
                    <a:pt x="2471" y="1"/>
                    <a:pt x="1" y="2774"/>
                    <a:pt x="1" y="6181"/>
                  </a:cubicBezTo>
                  <a:cubicBezTo>
                    <a:pt x="1" y="9589"/>
                    <a:pt x="2471" y="12361"/>
                    <a:pt x="5507" y="12361"/>
                  </a:cubicBezTo>
                  <a:cubicBezTo>
                    <a:pt x="8542" y="12361"/>
                    <a:pt x="11011" y="9589"/>
                    <a:pt x="11011" y="6181"/>
                  </a:cubicBezTo>
                  <a:cubicBezTo>
                    <a:pt x="11011" y="2774"/>
                    <a:pt x="8542" y="1"/>
                    <a:pt x="5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2"/>
            <p:cNvSpPr/>
            <p:nvPr/>
          </p:nvSpPr>
          <p:spPr>
            <a:xfrm>
              <a:off x="2445400" y="3628400"/>
              <a:ext cx="1006025" cy="529650"/>
            </a:xfrm>
            <a:custGeom>
              <a:avLst/>
              <a:gdLst/>
              <a:ahLst/>
              <a:cxnLst/>
              <a:rect l="l" t="t" r="r" b="b"/>
              <a:pathLst>
                <a:path w="40241" h="21186" extrusionOk="0">
                  <a:moveTo>
                    <a:pt x="38956" y="1"/>
                  </a:moveTo>
                  <a:cubicBezTo>
                    <a:pt x="38900" y="1"/>
                    <a:pt x="38842" y="5"/>
                    <a:pt x="38783" y="14"/>
                  </a:cubicBezTo>
                  <a:lnTo>
                    <a:pt x="7733" y="4968"/>
                  </a:lnTo>
                  <a:cubicBezTo>
                    <a:pt x="6746" y="5126"/>
                    <a:pt x="5919" y="5797"/>
                    <a:pt x="5561" y="6729"/>
                  </a:cubicBezTo>
                  <a:lnTo>
                    <a:pt x="1" y="21186"/>
                  </a:lnTo>
                  <a:lnTo>
                    <a:pt x="34013" y="13819"/>
                  </a:lnTo>
                  <a:lnTo>
                    <a:pt x="39900" y="1510"/>
                  </a:lnTo>
                  <a:cubicBezTo>
                    <a:pt x="40241" y="797"/>
                    <a:pt x="39707" y="1"/>
                    <a:pt x="38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2"/>
            <p:cNvSpPr/>
            <p:nvPr/>
          </p:nvSpPr>
          <p:spPr>
            <a:xfrm>
              <a:off x="2436900" y="3621275"/>
              <a:ext cx="1017825" cy="543925"/>
            </a:xfrm>
            <a:custGeom>
              <a:avLst/>
              <a:gdLst/>
              <a:ahLst/>
              <a:cxnLst/>
              <a:rect l="l" t="t" r="r" b="b"/>
              <a:pathLst>
                <a:path w="40713" h="21757" extrusionOk="0">
                  <a:moveTo>
                    <a:pt x="39294" y="572"/>
                  </a:moveTo>
                  <a:cubicBezTo>
                    <a:pt x="39857" y="576"/>
                    <a:pt x="40225" y="1164"/>
                    <a:pt x="39982" y="1671"/>
                  </a:cubicBezTo>
                  <a:lnTo>
                    <a:pt x="34155" y="13854"/>
                  </a:lnTo>
                  <a:lnTo>
                    <a:pt x="799" y="21078"/>
                  </a:lnTo>
                  <a:lnTo>
                    <a:pt x="6168" y="7117"/>
                  </a:lnTo>
                  <a:cubicBezTo>
                    <a:pt x="6491" y="6281"/>
                    <a:pt x="7233" y="5679"/>
                    <a:pt x="8118" y="5537"/>
                  </a:cubicBezTo>
                  <a:lnTo>
                    <a:pt x="39168" y="582"/>
                  </a:lnTo>
                  <a:cubicBezTo>
                    <a:pt x="39210" y="575"/>
                    <a:pt x="39252" y="572"/>
                    <a:pt x="39294" y="572"/>
                  </a:cubicBezTo>
                  <a:close/>
                  <a:moveTo>
                    <a:pt x="39289" y="0"/>
                  </a:moveTo>
                  <a:cubicBezTo>
                    <a:pt x="39219" y="0"/>
                    <a:pt x="39149" y="6"/>
                    <a:pt x="39078" y="17"/>
                  </a:cubicBezTo>
                  <a:lnTo>
                    <a:pt x="8028" y="4971"/>
                  </a:lnTo>
                  <a:cubicBezTo>
                    <a:pt x="6942" y="5146"/>
                    <a:pt x="6030" y="5885"/>
                    <a:pt x="5633" y="6910"/>
                  </a:cubicBezTo>
                  <a:lnTo>
                    <a:pt x="73" y="21368"/>
                  </a:lnTo>
                  <a:cubicBezTo>
                    <a:pt x="0" y="21555"/>
                    <a:pt x="139" y="21756"/>
                    <a:pt x="341" y="21756"/>
                  </a:cubicBezTo>
                  <a:cubicBezTo>
                    <a:pt x="360" y="21756"/>
                    <a:pt x="381" y="21755"/>
                    <a:pt x="401" y="21751"/>
                  </a:cubicBezTo>
                  <a:lnTo>
                    <a:pt x="34415" y="14383"/>
                  </a:lnTo>
                  <a:cubicBezTo>
                    <a:pt x="34500" y="14365"/>
                    <a:pt x="34573" y="14307"/>
                    <a:pt x="34611" y="14227"/>
                  </a:cubicBezTo>
                  <a:lnTo>
                    <a:pt x="40499" y="1919"/>
                  </a:lnTo>
                  <a:cubicBezTo>
                    <a:pt x="40713" y="1469"/>
                    <a:pt x="40661" y="938"/>
                    <a:pt x="40362" y="539"/>
                  </a:cubicBezTo>
                  <a:cubicBezTo>
                    <a:pt x="40108" y="197"/>
                    <a:pt x="39708" y="0"/>
                    <a:pt x="39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2"/>
            <p:cNvSpPr/>
            <p:nvPr/>
          </p:nvSpPr>
          <p:spPr>
            <a:xfrm>
              <a:off x="1195850" y="1821050"/>
              <a:ext cx="2568325" cy="2568325"/>
            </a:xfrm>
            <a:custGeom>
              <a:avLst/>
              <a:gdLst/>
              <a:ahLst/>
              <a:cxnLst/>
              <a:rect l="l" t="t" r="r" b="b"/>
              <a:pathLst>
                <a:path w="102733" h="102733" extrusionOk="0">
                  <a:moveTo>
                    <a:pt x="51366" y="13046"/>
                  </a:moveTo>
                  <a:cubicBezTo>
                    <a:pt x="72529" y="13046"/>
                    <a:pt x="89687" y="30203"/>
                    <a:pt x="89687" y="51367"/>
                  </a:cubicBezTo>
                  <a:lnTo>
                    <a:pt x="89686" y="51367"/>
                  </a:lnTo>
                  <a:cubicBezTo>
                    <a:pt x="89686" y="72531"/>
                    <a:pt x="72529" y="89687"/>
                    <a:pt x="51365" y="89687"/>
                  </a:cubicBezTo>
                  <a:cubicBezTo>
                    <a:pt x="30202" y="89687"/>
                    <a:pt x="13045" y="72531"/>
                    <a:pt x="13045" y="51367"/>
                  </a:cubicBezTo>
                  <a:cubicBezTo>
                    <a:pt x="13045" y="30203"/>
                    <a:pt x="30202" y="13046"/>
                    <a:pt x="51366" y="13046"/>
                  </a:cubicBezTo>
                  <a:close/>
                  <a:moveTo>
                    <a:pt x="46271" y="0"/>
                  </a:moveTo>
                  <a:lnTo>
                    <a:pt x="44930" y="5894"/>
                  </a:lnTo>
                  <a:cubicBezTo>
                    <a:pt x="41375" y="6393"/>
                    <a:pt x="37892" y="7310"/>
                    <a:pt x="34553" y="8626"/>
                  </a:cubicBezTo>
                  <a:lnTo>
                    <a:pt x="30409" y="4153"/>
                  </a:lnTo>
                  <a:lnTo>
                    <a:pt x="21271" y="9430"/>
                  </a:lnTo>
                  <a:lnTo>
                    <a:pt x="23058" y="15211"/>
                  </a:lnTo>
                  <a:cubicBezTo>
                    <a:pt x="20235" y="17423"/>
                    <a:pt x="17681" y="19958"/>
                    <a:pt x="15445" y="22762"/>
                  </a:cubicBezTo>
                  <a:lnTo>
                    <a:pt x="9610" y="20957"/>
                  </a:lnTo>
                  <a:lnTo>
                    <a:pt x="4334" y="30096"/>
                  </a:lnTo>
                  <a:lnTo>
                    <a:pt x="8765" y="34200"/>
                  </a:lnTo>
                  <a:cubicBezTo>
                    <a:pt x="7440" y="37483"/>
                    <a:pt x="6478" y="40951"/>
                    <a:pt x="5941" y="44558"/>
                  </a:cubicBezTo>
                  <a:lnTo>
                    <a:pt x="0" y="45909"/>
                  </a:lnTo>
                  <a:lnTo>
                    <a:pt x="0" y="56461"/>
                  </a:lnTo>
                  <a:lnTo>
                    <a:pt x="5893" y="57803"/>
                  </a:lnTo>
                  <a:cubicBezTo>
                    <a:pt x="6392" y="61357"/>
                    <a:pt x="7309" y="64841"/>
                    <a:pt x="8625" y="68181"/>
                  </a:cubicBezTo>
                  <a:lnTo>
                    <a:pt x="4153" y="72323"/>
                  </a:lnTo>
                  <a:lnTo>
                    <a:pt x="9429" y="81462"/>
                  </a:lnTo>
                  <a:lnTo>
                    <a:pt x="15210" y="79674"/>
                  </a:lnTo>
                  <a:cubicBezTo>
                    <a:pt x="17423" y="82497"/>
                    <a:pt x="19958" y="85053"/>
                    <a:pt x="22762" y="87289"/>
                  </a:cubicBezTo>
                  <a:lnTo>
                    <a:pt x="20957" y="93122"/>
                  </a:lnTo>
                  <a:lnTo>
                    <a:pt x="30096" y="98399"/>
                  </a:lnTo>
                  <a:lnTo>
                    <a:pt x="34200" y="93969"/>
                  </a:lnTo>
                  <a:cubicBezTo>
                    <a:pt x="37483" y="95292"/>
                    <a:pt x="40950" y="96255"/>
                    <a:pt x="44558" y="96792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39"/>
                  </a:lnTo>
                  <a:cubicBezTo>
                    <a:pt x="61356" y="96341"/>
                    <a:pt x="64839" y="95423"/>
                    <a:pt x="68179" y="94108"/>
                  </a:cubicBezTo>
                  <a:lnTo>
                    <a:pt x="72323" y="98580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10"/>
                    <a:pt x="85052" y="82776"/>
                    <a:pt x="87288" y="79972"/>
                  </a:cubicBezTo>
                  <a:lnTo>
                    <a:pt x="93122" y="81776"/>
                  </a:lnTo>
                  <a:lnTo>
                    <a:pt x="98398" y="72638"/>
                  </a:lnTo>
                  <a:lnTo>
                    <a:pt x="93969" y="68533"/>
                  </a:lnTo>
                  <a:cubicBezTo>
                    <a:pt x="95292" y="65250"/>
                    <a:pt x="96255" y="61784"/>
                    <a:pt x="96792" y="58176"/>
                  </a:cubicBezTo>
                  <a:lnTo>
                    <a:pt x="102732" y="56824"/>
                  </a:lnTo>
                  <a:lnTo>
                    <a:pt x="102732" y="46272"/>
                  </a:lnTo>
                  <a:lnTo>
                    <a:pt x="96838" y="44932"/>
                  </a:lnTo>
                  <a:cubicBezTo>
                    <a:pt x="96339" y="41376"/>
                    <a:pt x="95422" y="37893"/>
                    <a:pt x="94107" y="34553"/>
                  </a:cubicBezTo>
                  <a:lnTo>
                    <a:pt x="98579" y="30410"/>
                  </a:lnTo>
                  <a:lnTo>
                    <a:pt x="93304" y="21272"/>
                  </a:lnTo>
                  <a:lnTo>
                    <a:pt x="87523" y="23059"/>
                  </a:lnTo>
                  <a:cubicBezTo>
                    <a:pt x="85310" y="20236"/>
                    <a:pt x="82776" y="17681"/>
                    <a:pt x="79972" y="15445"/>
                  </a:cubicBezTo>
                  <a:lnTo>
                    <a:pt x="81775" y="9612"/>
                  </a:lnTo>
                  <a:lnTo>
                    <a:pt x="72637" y="4335"/>
                  </a:lnTo>
                  <a:lnTo>
                    <a:pt x="68532" y="8765"/>
                  </a:lnTo>
                  <a:cubicBezTo>
                    <a:pt x="65249" y="7441"/>
                    <a:pt x="61783" y="6477"/>
                    <a:pt x="58175" y="5942"/>
                  </a:cubicBezTo>
                  <a:lnTo>
                    <a:pt x="56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2"/>
            <p:cNvSpPr/>
            <p:nvPr/>
          </p:nvSpPr>
          <p:spPr>
            <a:xfrm>
              <a:off x="1188325" y="1813500"/>
              <a:ext cx="2583400" cy="2583400"/>
            </a:xfrm>
            <a:custGeom>
              <a:avLst/>
              <a:gdLst/>
              <a:ahLst/>
              <a:cxnLst/>
              <a:rect l="l" t="t" r="r" b="b"/>
              <a:pathLst>
                <a:path w="103336" h="103336" extrusionOk="0">
                  <a:moveTo>
                    <a:pt x="51667" y="13649"/>
                  </a:moveTo>
                  <a:cubicBezTo>
                    <a:pt x="72631" y="13649"/>
                    <a:pt x="89686" y="30705"/>
                    <a:pt x="89686" y="51669"/>
                  </a:cubicBezTo>
                  <a:cubicBezTo>
                    <a:pt x="89686" y="72632"/>
                    <a:pt x="72630" y="89689"/>
                    <a:pt x="51667" y="89689"/>
                  </a:cubicBezTo>
                  <a:cubicBezTo>
                    <a:pt x="30703" y="89689"/>
                    <a:pt x="13647" y="72632"/>
                    <a:pt x="13647" y="51668"/>
                  </a:cubicBezTo>
                  <a:cubicBezTo>
                    <a:pt x="13647" y="30704"/>
                    <a:pt x="30703" y="13649"/>
                    <a:pt x="51667" y="13649"/>
                  </a:cubicBezTo>
                  <a:close/>
                  <a:moveTo>
                    <a:pt x="51667" y="13048"/>
                  </a:moveTo>
                  <a:cubicBezTo>
                    <a:pt x="30371" y="13048"/>
                    <a:pt x="13045" y="30372"/>
                    <a:pt x="13045" y="51669"/>
                  </a:cubicBezTo>
                  <a:cubicBezTo>
                    <a:pt x="13045" y="72966"/>
                    <a:pt x="30371" y="90290"/>
                    <a:pt x="51667" y="90290"/>
                  </a:cubicBezTo>
                  <a:cubicBezTo>
                    <a:pt x="72963" y="90290"/>
                    <a:pt x="90289" y="72964"/>
                    <a:pt x="90289" y="51669"/>
                  </a:cubicBezTo>
                  <a:cubicBezTo>
                    <a:pt x="90289" y="30373"/>
                    <a:pt x="72962" y="13048"/>
                    <a:pt x="51667" y="13048"/>
                  </a:cubicBezTo>
                  <a:close/>
                  <a:moveTo>
                    <a:pt x="56884" y="604"/>
                  </a:moveTo>
                  <a:lnTo>
                    <a:pt x="58228" y="6511"/>
                  </a:lnTo>
                  <a:lnTo>
                    <a:pt x="58432" y="6541"/>
                  </a:lnTo>
                  <a:cubicBezTo>
                    <a:pt x="61937" y="7063"/>
                    <a:pt x="65398" y="8006"/>
                    <a:pt x="68721" y="9347"/>
                  </a:cubicBezTo>
                  <a:lnTo>
                    <a:pt x="68913" y="9424"/>
                  </a:lnTo>
                  <a:lnTo>
                    <a:pt x="72996" y="5018"/>
                  </a:lnTo>
                  <a:lnTo>
                    <a:pt x="81718" y="10053"/>
                  </a:lnTo>
                  <a:lnTo>
                    <a:pt x="79924" y="15854"/>
                  </a:lnTo>
                  <a:lnTo>
                    <a:pt x="80085" y="15981"/>
                  </a:lnTo>
                  <a:cubicBezTo>
                    <a:pt x="82870" y="18204"/>
                    <a:pt x="85387" y="20743"/>
                    <a:pt x="87587" y="23546"/>
                  </a:cubicBezTo>
                  <a:lnTo>
                    <a:pt x="87714" y="23710"/>
                  </a:lnTo>
                  <a:lnTo>
                    <a:pt x="93464" y="21931"/>
                  </a:lnTo>
                  <a:lnTo>
                    <a:pt x="98500" y="30654"/>
                  </a:lnTo>
                  <a:lnTo>
                    <a:pt x="94052" y="34774"/>
                  </a:lnTo>
                  <a:lnTo>
                    <a:pt x="94128" y="34966"/>
                  </a:lnTo>
                  <a:cubicBezTo>
                    <a:pt x="95434" y="38283"/>
                    <a:pt x="96344" y="41744"/>
                    <a:pt x="96842" y="45275"/>
                  </a:cubicBezTo>
                  <a:lnTo>
                    <a:pt x="96871" y="45480"/>
                  </a:lnTo>
                  <a:lnTo>
                    <a:pt x="102733" y="46814"/>
                  </a:lnTo>
                  <a:lnTo>
                    <a:pt x="102733" y="56886"/>
                  </a:lnTo>
                  <a:lnTo>
                    <a:pt x="96824" y="58230"/>
                  </a:lnTo>
                  <a:lnTo>
                    <a:pt x="96794" y="58434"/>
                  </a:lnTo>
                  <a:cubicBezTo>
                    <a:pt x="96274" y="61938"/>
                    <a:pt x="95330" y="65399"/>
                    <a:pt x="93990" y="68722"/>
                  </a:cubicBezTo>
                  <a:lnTo>
                    <a:pt x="93912" y="68915"/>
                  </a:lnTo>
                  <a:lnTo>
                    <a:pt x="98319" y="72997"/>
                  </a:lnTo>
                  <a:lnTo>
                    <a:pt x="93283" y="81719"/>
                  </a:lnTo>
                  <a:lnTo>
                    <a:pt x="87482" y="79925"/>
                  </a:lnTo>
                  <a:lnTo>
                    <a:pt x="87354" y="80086"/>
                  </a:lnTo>
                  <a:cubicBezTo>
                    <a:pt x="85133" y="82872"/>
                    <a:pt x="82593" y="85390"/>
                    <a:pt x="79790" y="87588"/>
                  </a:cubicBezTo>
                  <a:lnTo>
                    <a:pt x="79627" y="87716"/>
                  </a:lnTo>
                  <a:lnTo>
                    <a:pt x="81404" y="93466"/>
                  </a:lnTo>
                  <a:lnTo>
                    <a:pt x="72682" y="98502"/>
                  </a:lnTo>
                  <a:lnTo>
                    <a:pt x="68563" y="94055"/>
                  </a:lnTo>
                  <a:lnTo>
                    <a:pt x="68370" y="94130"/>
                  </a:lnTo>
                  <a:cubicBezTo>
                    <a:pt x="65053" y="95436"/>
                    <a:pt x="61592" y="96346"/>
                    <a:pt x="58061" y="96844"/>
                  </a:cubicBezTo>
                  <a:lnTo>
                    <a:pt x="57855" y="96873"/>
                  </a:lnTo>
                  <a:lnTo>
                    <a:pt x="56523" y="102734"/>
                  </a:lnTo>
                  <a:lnTo>
                    <a:pt x="46451" y="102734"/>
                  </a:lnTo>
                  <a:lnTo>
                    <a:pt x="45106" y="96827"/>
                  </a:lnTo>
                  <a:lnTo>
                    <a:pt x="44903" y="96797"/>
                  </a:lnTo>
                  <a:cubicBezTo>
                    <a:pt x="41374" y="96269"/>
                    <a:pt x="37921" y="95327"/>
                    <a:pt x="34615" y="93991"/>
                  </a:cubicBezTo>
                  <a:lnTo>
                    <a:pt x="34421" y="93914"/>
                  </a:lnTo>
                  <a:lnTo>
                    <a:pt x="30339" y="98319"/>
                  </a:lnTo>
                  <a:lnTo>
                    <a:pt x="21617" y="93283"/>
                  </a:lnTo>
                  <a:lnTo>
                    <a:pt x="23410" y="87483"/>
                  </a:lnTo>
                  <a:lnTo>
                    <a:pt x="23249" y="87355"/>
                  </a:lnTo>
                  <a:cubicBezTo>
                    <a:pt x="20465" y="85133"/>
                    <a:pt x="17947" y="82594"/>
                    <a:pt x="15748" y="79790"/>
                  </a:cubicBezTo>
                  <a:lnTo>
                    <a:pt x="15620" y="79627"/>
                  </a:lnTo>
                  <a:lnTo>
                    <a:pt x="9871" y="81406"/>
                  </a:lnTo>
                  <a:lnTo>
                    <a:pt x="4835" y="72683"/>
                  </a:lnTo>
                  <a:lnTo>
                    <a:pt x="9282" y="68564"/>
                  </a:lnTo>
                  <a:lnTo>
                    <a:pt x="9207" y="68373"/>
                  </a:lnTo>
                  <a:cubicBezTo>
                    <a:pt x="7900" y="65055"/>
                    <a:pt x="6989" y="61594"/>
                    <a:pt x="6493" y="58064"/>
                  </a:cubicBezTo>
                  <a:lnTo>
                    <a:pt x="6464" y="57858"/>
                  </a:lnTo>
                  <a:lnTo>
                    <a:pt x="602" y="56524"/>
                  </a:lnTo>
                  <a:lnTo>
                    <a:pt x="602" y="46453"/>
                  </a:lnTo>
                  <a:lnTo>
                    <a:pt x="6509" y="45107"/>
                  </a:lnTo>
                  <a:lnTo>
                    <a:pt x="6540" y="44904"/>
                  </a:lnTo>
                  <a:cubicBezTo>
                    <a:pt x="7061" y="41400"/>
                    <a:pt x="8004" y="37939"/>
                    <a:pt x="9345" y="34616"/>
                  </a:cubicBezTo>
                  <a:lnTo>
                    <a:pt x="9422" y="34424"/>
                  </a:lnTo>
                  <a:lnTo>
                    <a:pt x="5017" y="30341"/>
                  </a:lnTo>
                  <a:lnTo>
                    <a:pt x="10053" y="21619"/>
                  </a:lnTo>
                  <a:lnTo>
                    <a:pt x="15853" y="23412"/>
                  </a:lnTo>
                  <a:lnTo>
                    <a:pt x="15982" y="23251"/>
                  </a:lnTo>
                  <a:cubicBezTo>
                    <a:pt x="18203" y="20466"/>
                    <a:pt x="20742" y="17948"/>
                    <a:pt x="23545" y="15750"/>
                  </a:cubicBezTo>
                  <a:lnTo>
                    <a:pt x="23709" y="15622"/>
                  </a:lnTo>
                  <a:lnTo>
                    <a:pt x="21930" y="9873"/>
                  </a:lnTo>
                  <a:lnTo>
                    <a:pt x="30652" y="4837"/>
                  </a:lnTo>
                  <a:lnTo>
                    <a:pt x="34773" y="9283"/>
                  </a:lnTo>
                  <a:lnTo>
                    <a:pt x="34964" y="9208"/>
                  </a:lnTo>
                  <a:cubicBezTo>
                    <a:pt x="38282" y="7902"/>
                    <a:pt x="41742" y="6991"/>
                    <a:pt x="45273" y="6495"/>
                  </a:cubicBezTo>
                  <a:lnTo>
                    <a:pt x="45479" y="6466"/>
                  </a:lnTo>
                  <a:lnTo>
                    <a:pt x="46813" y="604"/>
                  </a:lnTo>
                  <a:close/>
                  <a:moveTo>
                    <a:pt x="46333" y="0"/>
                  </a:moveTo>
                  <a:lnTo>
                    <a:pt x="44985" y="5927"/>
                  </a:lnTo>
                  <a:cubicBezTo>
                    <a:pt x="41546" y="6425"/>
                    <a:pt x="38174" y="7313"/>
                    <a:pt x="34936" y="8572"/>
                  </a:cubicBezTo>
                  <a:lnTo>
                    <a:pt x="30768" y="4073"/>
                  </a:lnTo>
                  <a:lnTo>
                    <a:pt x="21214" y="9590"/>
                  </a:lnTo>
                  <a:lnTo>
                    <a:pt x="23011" y="15403"/>
                  </a:lnTo>
                  <a:cubicBezTo>
                    <a:pt x="20289" y="17558"/>
                    <a:pt x="17815" y="20011"/>
                    <a:pt x="15639" y="22715"/>
                  </a:cubicBezTo>
                  <a:lnTo>
                    <a:pt x="9771" y="20901"/>
                  </a:lnTo>
                  <a:lnTo>
                    <a:pt x="4255" y="30455"/>
                  </a:lnTo>
                  <a:lnTo>
                    <a:pt x="8709" y="34582"/>
                  </a:lnTo>
                  <a:cubicBezTo>
                    <a:pt x="7422" y="37811"/>
                    <a:pt x="6504" y="41176"/>
                    <a:pt x="5976" y="44611"/>
                  </a:cubicBezTo>
                  <a:lnTo>
                    <a:pt x="0" y="45971"/>
                  </a:lnTo>
                  <a:lnTo>
                    <a:pt x="0" y="57004"/>
                  </a:lnTo>
                  <a:lnTo>
                    <a:pt x="5926" y="58353"/>
                  </a:lnTo>
                  <a:cubicBezTo>
                    <a:pt x="6426" y="61791"/>
                    <a:pt x="7312" y="65162"/>
                    <a:pt x="8571" y="68400"/>
                  </a:cubicBezTo>
                  <a:lnTo>
                    <a:pt x="4074" y="72568"/>
                  </a:lnTo>
                  <a:lnTo>
                    <a:pt x="9589" y="82122"/>
                  </a:lnTo>
                  <a:lnTo>
                    <a:pt x="15402" y="80325"/>
                  </a:lnTo>
                  <a:cubicBezTo>
                    <a:pt x="17556" y="83047"/>
                    <a:pt x="20009" y="85520"/>
                    <a:pt x="22712" y="87698"/>
                  </a:cubicBezTo>
                  <a:lnTo>
                    <a:pt x="20898" y="93564"/>
                  </a:lnTo>
                  <a:lnTo>
                    <a:pt x="30453" y="99081"/>
                  </a:lnTo>
                  <a:lnTo>
                    <a:pt x="34581" y="94627"/>
                  </a:lnTo>
                  <a:cubicBezTo>
                    <a:pt x="37810" y="95915"/>
                    <a:pt x="41174" y="96831"/>
                    <a:pt x="44610" y="97361"/>
                  </a:cubicBezTo>
                  <a:lnTo>
                    <a:pt x="45970" y="103335"/>
                  </a:lnTo>
                  <a:lnTo>
                    <a:pt x="57003" y="103335"/>
                  </a:lnTo>
                  <a:lnTo>
                    <a:pt x="58351" y="97411"/>
                  </a:lnTo>
                  <a:cubicBezTo>
                    <a:pt x="61789" y="96911"/>
                    <a:pt x="65160" y="96024"/>
                    <a:pt x="68399" y="94766"/>
                  </a:cubicBezTo>
                  <a:lnTo>
                    <a:pt x="72567" y="99263"/>
                  </a:lnTo>
                  <a:lnTo>
                    <a:pt x="82121" y="93746"/>
                  </a:lnTo>
                  <a:lnTo>
                    <a:pt x="80324" y="87932"/>
                  </a:lnTo>
                  <a:cubicBezTo>
                    <a:pt x="83046" y="85778"/>
                    <a:pt x="85519" y="83326"/>
                    <a:pt x="87696" y="80622"/>
                  </a:cubicBezTo>
                  <a:lnTo>
                    <a:pt x="93563" y="82436"/>
                  </a:lnTo>
                  <a:lnTo>
                    <a:pt x="99080" y="72881"/>
                  </a:lnTo>
                  <a:lnTo>
                    <a:pt x="94626" y="68754"/>
                  </a:lnTo>
                  <a:cubicBezTo>
                    <a:pt x="95914" y="65526"/>
                    <a:pt x="96830" y="62161"/>
                    <a:pt x="97360" y="58725"/>
                  </a:cubicBezTo>
                  <a:lnTo>
                    <a:pt x="103335" y="57366"/>
                  </a:lnTo>
                  <a:lnTo>
                    <a:pt x="103335" y="46334"/>
                  </a:lnTo>
                  <a:lnTo>
                    <a:pt x="97409" y="44985"/>
                  </a:lnTo>
                  <a:cubicBezTo>
                    <a:pt x="96909" y="41547"/>
                    <a:pt x="96021" y="38175"/>
                    <a:pt x="94764" y="34937"/>
                  </a:cubicBezTo>
                  <a:lnTo>
                    <a:pt x="99261" y="30770"/>
                  </a:lnTo>
                  <a:lnTo>
                    <a:pt x="93745" y="21215"/>
                  </a:lnTo>
                  <a:lnTo>
                    <a:pt x="87931" y="23012"/>
                  </a:lnTo>
                  <a:cubicBezTo>
                    <a:pt x="85777" y="20290"/>
                    <a:pt x="83325" y="17817"/>
                    <a:pt x="80621" y="15640"/>
                  </a:cubicBezTo>
                  <a:lnTo>
                    <a:pt x="82435" y="9772"/>
                  </a:lnTo>
                  <a:lnTo>
                    <a:pt x="72880" y="4255"/>
                  </a:lnTo>
                  <a:lnTo>
                    <a:pt x="68752" y="8709"/>
                  </a:lnTo>
                  <a:cubicBezTo>
                    <a:pt x="65523" y="7422"/>
                    <a:pt x="62159" y="6505"/>
                    <a:pt x="58724" y="5975"/>
                  </a:cubicBezTo>
                  <a:lnTo>
                    <a:pt x="573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2"/>
            <p:cNvSpPr/>
            <p:nvPr/>
          </p:nvSpPr>
          <p:spPr>
            <a:xfrm>
              <a:off x="1195850" y="1765500"/>
              <a:ext cx="2568325" cy="2568350"/>
            </a:xfrm>
            <a:custGeom>
              <a:avLst/>
              <a:gdLst/>
              <a:ahLst/>
              <a:cxnLst/>
              <a:rect l="l" t="t" r="r" b="b"/>
              <a:pathLst>
                <a:path w="102733" h="102734" extrusionOk="0">
                  <a:moveTo>
                    <a:pt x="51366" y="13046"/>
                  </a:moveTo>
                  <a:cubicBezTo>
                    <a:pt x="72529" y="13046"/>
                    <a:pt x="89687" y="30203"/>
                    <a:pt x="89687" y="51367"/>
                  </a:cubicBezTo>
                  <a:lnTo>
                    <a:pt x="89686" y="51367"/>
                  </a:lnTo>
                  <a:cubicBezTo>
                    <a:pt x="89686" y="72530"/>
                    <a:pt x="72529" y="89688"/>
                    <a:pt x="51365" y="89688"/>
                  </a:cubicBezTo>
                  <a:cubicBezTo>
                    <a:pt x="30202" y="89688"/>
                    <a:pt x="13045" y="72530"/>
                    <a:pt x="13045" y="51367"/>
                  </a:cubicBezTo>
                  <a:cubicBezTo>
                    <a:pt x="13045" y="30203"/>
                    <a:pt x="30202" y="13046"/>
                    <a:pt x="51366" y="13046"/>
                  </a:cubicBezTo>
                  <a:close/>
                  <a:moveTo>
                    <a:pt x="46271" y="1"/>
                  </a:moveTo>
                  <a:lnTo>
                    <a:pt x="44930" y="5894"/>
                  </a:lnTo>
                  <a:cubicBezTo>
                    <a:pt x="41375" y="6393"/>
                    <a:pt x="37892" y="7310"/>
                    <a:pt x="34553" y="8625"/>
                  </a:cubicBezTo>
                  <a:lnTo>
                    <a:pt x="30409" y="4154"/>
                  </a:lnTo>
                  <a:lnTo>
                    <a:pt x="21271" y="9431"/>
                  </a:lnTo>
                  <a:lnTo>
                    <a:pt x="23058" y="15212"/>
                  </a:lnTo>
                  <a:cubicBezTo>
                    <a:pt x="20235" y="17424"/>
                    <a:pt x="17680" y="19957"/>
                    <a:pt x="15445" y="22762"/>
                  </a:cubicBezTo>
                  <a:lnTo>
                    <a:pt x="9610" y="20958"/>
                  </a:lnTo>
                  <a:lnTo>
                    <a:pt x="4334" y="30096"/>
                  </a:lnTo>
                  <a:lnTo>
                    <a:pt x="8765" y="34201"/>
                  </a:lnTo>
                  <a:cubicBezTo>
                    <a:pt x="7440" y="37483"/>
                    <a:pt x="6478" y="40950"/>
                    <a:pt x="5941" y="44558"/>
                  </a:cubicBezTo>
                  <a:lnTo>
                    <a:pt x="0" y="45910"/>
                  </a:lnTo>
                  <a:lnTo>
                    <a:pt x="0" y="56462"/>
                  </a:lnTo>
                  <a:lnTo>
                    <a:pt x="5893" y="57803"/>
                  </a:lnTo>
                  <a:cubicBezTo>
                    <a:pt x="6392" y="61357"/>
                    <a:pt x="7309" y="64840"/>
                    <a:pt x="8625" y="68180"/>
                  </a:cubicBezTo>
                  <a:lnTo>
                    <a:pt x="4153" y="72324"/>
                  </a:lnTo>
                  <a:lnTo>
                    <a:pt x="9429" y="81463"/>
                  </a:lnTo>
                  <a:lnTo>
                    <a:pt x="15210" y="79675"/>
                  </a:lnTo>
                  <a:cubicBezTo>
                    <a:pt x="17423" y="82498"/>
                    <a:pt x="19958" y="85052"/>
                    <a:pt x="22762" y="87289"/>
                  </a:cubicBezTo>
                  <a:lnTo>
                    <a:pt x="20957" y="93123"/>
                  </a:lnTo>
                  <a:lnTo>
                    <a:pt x="30096" y="98398"/>
                  </a:lnTo>
                  <a:lnTo>
                    <a:pt x="34200" y="93969"/>
                  </a:lnTo>
                  <a:cubicBezTo>
                    <a:pt x="37483" y="95293"/>
                    <a:pt x="40950" y="96256"/>
                    <a:pt x="44558" y="96791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39"/>
                  </a:lnTo>
                  <a:cubicBezTo>
                    <a:pt x="61357" y="96340"/>
                    <a:pt x="64839" y="95424"/>
                    <a:pt x="68179" y="94107"/>
                  </a:cubicBezTo>
                  <a:lnTo>
                    <a:pt x="72323" y="98580"/>
                  </a:lnTo>
                  <a:lnTo>
                    <a:pt x="81462" y="93303"/>
                  </a:lnTo>
                  <a:lnTo>
                    <a:pt x="79674" y="87524"/>
                  </a:lnTo>
                  <a:cubicBezTo>
                    <a:pt x="82496" y="85310"/>
                    <a:pt x="85052" y="82777"/>
                    <a:pt x="87288" y="79972"/>
                  </a:cubicBezTo>
                  <a:lnTo>
                    <a:pt x="93122" y="81776"/>
                  </a:lnTo>
                  <a:lnTo>
                    <a:pt x="98398" y="72638"/>
                  </a:lnTo>
                  <a:lnTo>
                    <a:pt x="93969" y="68533"/>
                  </a:lnTo>
                  <a:cubicBezTo>
                    <a:pt x="95292" y="65250"/>
                    <a:pt x="96255" y="61784"/>
                    <a:pt x="96792" y="58175"/>
                  </a:cubicBezTo>
                  <a:lnTo>
                    <a:pt x="102732" y="56824"/>
                  </a:lnTo>
                  <a:lnTo>
                    <a:pt x="102732" y="46272"/>
                  </a:lnTo>
                  <a:lnTo>
                    <a:pt x="96838" y="44931"/>
                  </a:lnTo>
                  <a:cubicBezTo>
                    <a:pt x="96339" y="41376"/>
                    <a:pt x="95422" y="37893"/>
                    <a:pt x="94107" y="34554"/>
                  </a:cubicBezTo>
                  <a:lnTo>
                    <a:pt x="98579" y="30410"/>
                  </a:lnTo>
                  <a:lnTo>
                    <a:pt x="93304" y="21271"/>
                  </a:lnTo>
                  <a:lnTo>
                    <a:pt x="87523" y="23059"/>
                  </a:lnTo>
                  <a:cubicBezTo>
                    <a:pt x="85310" y="20236"/>
                    <a:pt x="82776" y="17680"/>
                    <a:pt x="79972" y="15444"/>
                  </a:cubicBezTo>
                  <a:lnTo>
                    <a:pt x="81775" y="9611"/>
                  </a:lnTo>
                  <a:lnTo>
                    <a:pt x="72637" y="4334"/>
                  </a:lnTo>
                  <a:lnTo>
                    <a:pt x="68532" y="8764"/>
                  </a:lnTo>
                  <a:cubicBezTo>
                    <a:pt x="65249" y="7441"/>
                    <a:pt x="61783" y="6478"/>
                    <a:pt x="58175" y="5941"/>
                  </a:cubicBezTo>
                  <a:lnTo>
                    <a:pt x="56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2"/>
            <p:cNvSpPr/>
            <p:nvPr/>
          </p:nvSpPr>
          <p:spPr>
            <a:xfrm>
              <a:off x="1188675" y="1758350"/>
              <a:ext cx="2582675" cy="2582650"/>
            </a:xfrm>
            <a:custGeom>
              <a:avLst/>
              <a:gdLst/>
              <a:ahLst/>
              <a:cxnLst/>
              <a:rect l="l" t="t" r="r" b="b"/>
              <a:pathLst>
                <a:path w="103307" h="103306" extrusionOk="0">
                  <a:moveTo>
                    <a:pt x="51653" y="13619"/>
                  </a:moveTo>
                  <a:cubicBezTo>
                    <a:pt x="72625" y="13619"/>
                    <a:pt x="89687" y="30681"/>
                    <a:pt x="89687" y="51653"/>
                  </a:cubicBezTo>
                  <a:cubicBezTo>
                    <a:pt x="89687" y="72625"/>
                    <a:pt x="72624" y="89687"/>
                    <a:pt x="51653" y="89687"/>
                  </a:cubicBezTo>
                  <a:cubicBezTo>
                    <a:pt x="30681" y="89687"/>
                    <a:pt x="13618" y="72625"/>
                    <a:pt x="13618" y="51653"/>
                  </a:cubicBezTo>
                  <a:cubicBezTo>
                    <a:pt x="13618" y="30681"/>
                    <a:pt x="30681" y="13619"/>
                    <a:pt x="51653" y="13619"/>
                  </a:cubicBezTo>
                  <a:close/>
                  <a:moveTo>
                    <a:pt x="51653" y="13046"/>
                  </a:moveTo>
                  <a:cubicBezTo>
                    <a:pt x="30365" y="13046"/>
                    <a:pt x="13045" y="30364"/>
                    <a:pt x="13045" y="51653"/>
                  </a:cubicBezTo>
                  <a:cubicBezTo>
                    <a:pt x="13045" y="72941"/>
                    <a:pt x="30365" y="90260"/>
                    <a:pt x="51653" y="90260"/>
                  </a:cubicBezTo>
                  <a:cubicBezTo>
                    <a:pt x="72941" y="90260"/>
                    <a:pt x="90260" y="72941"/>
                    <a:pt x="90260" y="51653"/>
                  </a:cubicBezTo>
                  <a:cubicBezTo>
                    <a:pt x="90260" y="30365"/>
                    <a:pt x="72940" y="13046"/>
                    <a:pt x="51653" y="13046"/>
                  </a:cubicBezTo>
                  <a:close/>
                  <a:moveTo>
                    <a:pt x="56881" y="574"/>
                  </a:moveTo>
                  <a:lnTo>
                    <a:pt x="58183" y="6291"/>
                  </a:lnTo>
                  <a:cubicBezTo>
                    <a:pt x="58208" y="6407"/>
                    <a:pt x="58303" y="6495"/>
                    <a:pt x="58420" y="6511"/>
                  </a:cubicBezTo>
                  <a:cubicBezTo>
                    <a:pt x="61925" y="7031"/>
                    <a:pt x="65388" y="7977"/>
                    <a:pt x="68712" y="9316"/>
                  </a:cubicBezTo>
                  <a:cubicBezTo>
                    <a:pt x="68747" y="9331"/>
                    <a:pt x="68783" y="9337"/>
                    <a:pt x="68819" y="9337"/>
                  </a:cubicBezTo>
                  <a:cubicBezTo>
                    <a:pt x="68897" y="9337"/>
                    <a:pt x="68973" y="9305"/>
                    <a:pt x="69029" y="9246"/>
                  </a:cubicBezTo>
                  <a:lnTo>
                    <a:pt x="72978" y="4984"/>
                  </a:lnTo>
                  <a:lnTo>
                    <a:pt x="81721" y="10030"/>
                  </a:lnTo>
                  <a:lnTo>
                    <a:pt x="79984" y="15646"/>
                  </a:lnTo>
                  <a:cubicBezTo>
                    <a:pt x="79950" y="15758"/>
                    <a:pt x="79988" y="15881"/>
                    <a:pt x="80080" y="15955"/>
                  </a:cubicBezTo>
                  <a:cubicBezTo>
                    <a:pt x="82866" y="18177"/>
                    <a:pt x="85385" y="20716"/>
                    <a:pt x="87584" y="23522"/>
                  </a:cubicBezTo>
                  <a:cubicBezTo>
                    <a:pt x="87639" y="23593"/>
                    <a:pt x="87723" y="23632"/>
                    <a:pt x="87810" y="23632"/>
                  </a:cubicBezTo>
                  <a:cubicBezTo>
                    <a:pt x="87838" y="23632"/>
                    <a:pt x="87866" y="23628"/>
                    <a:pt x="87894" y="23619"/>
                  </a:cubicBezTo>
                  <a:lnTo>
                    <a:pt x="93457" y="21898"/>
                  </a:lnTo>
                  <a:lnTo>
                    <a:pt x="98504" y="30640"/>
                  </a:lnTo>
                  <a:lnTo>
                    <a:pt x="94200" y="34629"/>
                  </a:lnTo>
                  <a:cubicBezTo>
                    <a:pt x="94114" y="34709"/>
                    <a:pt x="94085" y="34834"/>
                    <a:pt x="94128" y="34944"/>
                  </a:cubicBezTo>
                  <a:cubicBezTo>
                    <a:pt x="95434" y="38263"/>
                    <a:pt x="96345" y="41723"/>
                    <a:pt x="96842" y="45257"/>
                  </a:cubicBezTo>
                  <a:cubicBezTo>
                    <a:pt x="96858" y="45373"/>
                    <a:pt x="96946" y="45469"/>
                    <a:pt x="97061" y="45496"/>
                  </a:cubicBezTo>
                  <a:lnTo>
                    <a:pt x="102732" y="46786"/>
                  </a:lnTo>
                  <a:lnTo>
                    <a:pt x="102732" y="56881"/>
                  </a:lnTo>
                  <a:lnTo>
                    <a:pt x="97014" y="58183"/>
                  </a:lnTo>
                  <a:cubicBezTo>
                    <a:pt x="96899" y="58208"/>
                    <a:pt x="96812" y="58303"/>
                    <a:pt x="96794" y="58420"/>
                  </a:cubicBezTo>
                  <a:cubicBezTo>
                    <a:pt x="96272" y="61925"/>
                    <a:pt x="95330" y="65389"/>
                    <a:pt x="93989" y="68711"/>
                  </a:cubicBezTo>
                  <a:cubicBezTo>
                    <a:pt x="93944" y="68823"/>
                    <a:pt x="93972" y="68949"/>
                    <a:pt x="94060" y="69030"/>
                  </a:cubicBezTo>
                  <a:lnTo>
                    <a:pt x="98322" y="72979"/>
                  </a:lnTo>
                  <a:lnTo>
                    <a:pt x="93275" y="81721"/>
                  </a:lnTo>
                  <a:lnTo>
                    <a:pt x="87660" y="79985"/>
                  </a:lnTo>
                  <a:cubicBezTo>
                    <a:pt x="87632" y="79976"/>
                    <a:pt x="87603" y="79972"/>
                    <a:pt x="87574" y="79972"/>
                  </a:cubicBezTo>
                  <a:cubicBezTo>
                    <a:pt x="87489" y="79972"/>
                    <a:pt x="87406" y="80011"/>
                    <a:pt x="87352" y="80080"/>
                  </a:cubicBezTo>
                  <a:cubicBezTo>
                    <a:pt x="85129" y="82866"/>
                    <a:pt x="82589" y="85385"/>
                    <a:pt x="79784" y="87584"/>
                  </a:cubicBezTo>
                  <a:cubicBezTo>
                    <a:pt x="79691" y="87657"/>
                    <a:pt x="79652" y="87781"/>
                    <a:pt x="79687" y="87894"/>
                  </a:cubicBezTo>
                  <a:lnTo>
                    <a:pt x="81407" y="93456"/>
                  </a:lnTo>
                  <a:lnTo>
                    <a:pt x="72665" y="98504"/>
                  </a:lnTo>
                  <a:lnTo>
                    <a:pt x="68677" y="94199"/>
                  </a:lnTo>
                  <a:cubicBezTo>
                    <a:pt x="68621" y="94139"/>
                    <a:pt x="68545" y="94108"/>
                    <a:pt x="68466" y="94108"/>
                  </a:cubicBezTo>
                  <a:cubicBezTo>
                    <a:pt x="68431" y="94108"/>
                    <a:pt x="68395" y="94114"/>
                    <a:pt x="68361" y="94127"/>
                  </a:cubicBezTo>
                  <a:cubicBezTo>
                    <a:pt x="65043" y="95433"/>
                    <a:pt x="61582" y="96345"/>
                    <a:pt x="58050" y="96841"/>
                  </a:cubicBezTo>
                  <a:cubicBezTo>
                    <a:pt x="57932" y="96858"/>
                    <a:pt x="57836" y="96946"/>
                    <a:pt x="57809" y="97061"/>
                  </a:cubicBezTo>
                  <a:lnTo>
                    <a:pt x="56519" y="102732"/>
                  </a:lnTo>
                  <a:lnTo>
                    <a:pt x="46424" y="102732"/>
                  </a:lnTo>
                  <a:lnTo>
                    <a:pt x="45124" y="97013"/>
                  </a:lnTo>
                  <a:cubicBezTo>
                    <a:pt x="45097" y="96898"/>
                    <a:pt x="45003" y="96811"/>
                    <a:pt x="44887" y="96794"/>
                  </a:cubicBezTo>
                  <a:cubicBezTo>
                    <a:pt x="41382" y="96273"/>
                    <a:pt x="37920" y="95329"/>
                    <a:pt x="34595" y="93989"/>
                  </a:cubicBezTo>
                  <a:cubicBezTo>
                    <a:pt x="34560" y="93974"/>
                    <a:pt x="34524" y="93967"/>
                    <a:pt x="34488" y="93967"/>
                  </a:cubicBezTo>
                  <a:cubicBezTo>
                    <a:pt x="34410" y="93967"/>
                    <a:pt x="34333" y="94000"/>
                    <a:pt x="34278" y="94059"/>
                  </a:cubicBezTo>
                  <a:lnTo>
                    <a:pt x="30328" y="98321"/>
                  </a:lnTo>
                  <a:lnTo>
                    <a:pt x="21586" y="93275"/>
                  </a:lnTo>
                  <a:lnTo>
                    <a:pt x="23322" y="87659"/>
                  </a:lnTo>
                  <a:cubicBezTo>
                    <a:pt x="23357" y="87547"/>
                    <a:pt x="23319" y="87424"/>
                    <a:pt x="23227" y="87351"/>
                  </a:cubicBezTo>
                  <a:cubicBezTo>
                    <a:pt x="20440" y="85128"/>
                    <a:pt x="17923" y="82588"/>
                    <a:pt x="15724" y="79784"/>
                  </a:cubicBezTo>
                  <a:cubicBezTo>
                    <a:pt x="15668" y="79713"/>
                    <a:pt x="15585" y="79674"/>
                    <a:pt x="15499" y="79674"/>
                  </a:cubicBezTo>
                  <a:cubicBezTo>
                    <a:pt x="15471" y="79674"/>
                    <a:pt x="15442" y="79678"/>
                    <a:pt x="15413" y="79687"/>
                  </a:cubicBezTo>
                  <a:lnTo>
                    <a:pt x="9849" y="81407"/>
                  </a:lnTo>
                  <a:lnTo>
                    <a:pt x="4802" y="72665"/>
                  </a:lnTo>
                  <a:lnTo>
                    <a:pt x="9107" y="68677"/>
                  </a:lnTo>
                  <a:cubicBezTo>
                    <a:pt x="9193" y="68596"/>
                    <a:pt x="9222" y="68471"/>
                    <a:pt x="9179" y="68361"/>
                  </a:cubicBezTo>
                  <a:cubicBezTo>
                    <a:pt x="7873" y="65042"/>
                    <a:pt x="6961" y="61580"/>
                    <a:pt x="6465" y="58048"/>
                  </a:cubicBezTo>
                  <a:cubicBezTo>
                    <a:pt x="6449" y="57931"/>
                    <a:pt x="6361" y="57835"/>
                    <a:pt x="6245" y="57809"/>
                  </a:cubicBezTo>
                  <a:lnTo>
                    <a:pt x="574" y="56519"/>
                  </a:lnTo>
                  <a:lnTo>
                    <a:pt x="574" y="46424"/>
                  </a:lnTo>
                  <a:lnTo>
                    <a:pt x="6293" y="45122"/>
                  </a:lnTo>
                  <a:cubicBezTo>
                    <a:pt x="6407" y="45097"/>
                    <a:pt x="6495" y="45002"/>
                    <a:pt x="6512" y="44885"/>
                  </a:cubicBezTo>
                  <a:cubicBezTo>
                    <a:pt x="7033" y="41380"/>
                    <a:pt x="7977" y="37917"/>
                    <a:pt x="9318" y="34593"/>
                  </a:cubicBezTo>
                  <a:cubicBezTo>
                    <a:pt x="9362" y="34483"/>
                    <a:pt x="9334" y="34357"/>
                    <a:pt x="9246" y="34276"/>
                  </a:cubicBezTo>
                  <a:lnTo>
                    <a:pt x="4984" y="30327"/>
                  </a:lnTo>
                  <a:lnTo>
                    <a:pt x="10032" y="21585"/>
                  </a:lnTo>
                  <a:lnTo>
                    <a:pt x="15646" y="23321"/>
                  </a:lnTo>
                  <a:cubicBezTo>
                    <a:pt x="15674" y="23329"/>
                    <a:pt x="15702" y="23333"/>
                    <a:pt x="15730" y="23333"/>
                  </a:cubicBezTo>
                  <a:cubicBezTo>
                    <a:pt x="15816" y="23333"/>
                    <a:pt x="15899" y="23295"/>
                    <a:pt x="15955" y="23226"/>
                  </a:cubicBezTo>
                  <a:cubicBezTo>
                    <a:pt x="18177" y="20439"/>
                    <a:pt x="20717" y="17920"/>
                    <a:pt x="23521" y="15721"/>
                  </a:cubicBezTo>
                  <a:cubicBezTo>
                    <a:pt x="23615" y="15648"/>
                    <a:pt x="23653" y="15524"/>
                    <a:pt x="23618" y="15411"/>
                  </a:cubicBezTo>
                  <a:lnTo>
                    <a:pt x="21898" y="9849"/>
                  </a:lnTo>
                  <a:lnTo>
                    <a:pt x="30641" y="4802"/>
                  </a:lnTo>
                  <a:lnTo>
                    <a:pt x="34630" y="9107"/>
                  </a:lnTo>
                  <a:cubicBezTo>
                    <a:pt x="34684" y="9167"/>
                    <a:pt x="34761" y="9198"/>
                    <a:pt x="34839" y="9198"/>
                  </a:cubicBezTo>
                  <a:cubicBezTo>
                    <a:pt x="34874" y="9198"/>
                    <a:pt x="34910" y="9192"/>
                    <a:pt x="34944" y="9179"/>
                  </a:cubicBezTo>
                  <a:cubicBezTo>
                    <a:pt x="38263" y="7873"/>
                    <a:pt x="41725" y="6961"/>
                    <a:pt x="45257" y="6465"/>
                  </a:cubicBezTo>
                  <a:cubicBezTo>
                    <a:pt x="45375" y="6448"/>
                    <a:pt x="45470" y="6360"/>
                    <a:pt x="45496" y="6245"/>
                  </a:cubicBezTo>
                  <a:lnTo>
                    <a:pt x="46786" y="574"/>
                  </a:lnTo>
                  <a:close/>
                  <a:moveTo>
                    <a:pt x="46556" y="1"/>
                  </a:moveTo>
                  <a:cubicBezTo>
                    <a:pt x="46423" y="1"/>
                    <a:pt x="46308" y="93"/>
                    <a:pt x="46279" y="223"/>
                  </a:cubicBezTo>
                  <a:lnTo>
                    <a:pt x="44983" y="5925"/>
                  </a:lnTo>
                  <a:cubicBezTo>
                    <a:pt x="41537" y="6424"/>
                    <a:pt x="38160" y="7313"/>
                    <a:pt x="34916" y="8574"/>
                  </a:cubicBezTo>
                  <a:lnTo>
                    <a:pt x="30905" y="4246"/>
                  </a:lnTo>
                  <a:cubicBezTo>
                    <a:pt x="30850" y="4185"/>
                    <a:pt x="30774" y="4154"/>
                    <a:pt x="30696" y="4154"/>
                  </a:cubicBezTo>
                  <a:cubicBezTo>
                    <a:pt x="30647" y="4154"/>
                    <a:pt x="30597" y="4166"/>
                    <a:pt x="30553" y="4192"/>
                  </a:cubicBezTo>
                  <a:lnTo>
                    <a:pt x="21414" y="9468"/>
                  </a:lnTo>
                  <a:cubicBezTo>
                    <a:pt x="21299" y="9535"/>
                    <a:pt x="21244" y="9673"/>
                    <a:pt x="21285" y="9801"/>
                  </a:cubicBezTo>
                  <a:lnTo>
                    <a:pt x="23014" y="15394"/>
                  </a:lnTo>
                  <a:cubicBezTo>
                    <a:pt x="20286" y="17551"/>
                    <a:pt x="17809" y="20007"/>
                    <a:pt x="15630" y="22717"/>
                  </a:cubicBezTo>
                  <a:lnTo>
                    <a:pt x="9982" y="20970"/>
                  </a:lnTo>
                  <a:cubicBezTo>
                    <a:pt x="9954" y="20961"/>
                    <a:pt x="9926" y="20957"/>
                    <a:pt x="9898" y="20957"/>
                  </a:cubicBezTo>
                  <a:cubicBezTo>
                    <a:pt x="9797" y="20957"/>
                    <a:pt x="9701" y="21010"/>
                    <a:pt x="9650" y="21101"/>
                  </a:cubicBezTo>
                  <a:lnTo>
                    <a:pt x="4373" y="30239"/>
                  </a:lnTo>
                  <a:cubicBezTo>
                    <a:pt x="4306" y="30355"/>
                    <a:pt x="4328" y="30501"/>
                    <a:pt x="4426" y="30592"/>
                  </a:cubicBezTo>
                  <a:lnTo>
                    <a:pt x="8713" y="34563"/>
                  </a:lnTo>
                  <a:cubicBezTo>
                    <a:pt x="7422" y="37797"/>
                    <a:pt x="6503" y="41167"/>
                    <a:pt x="5974" y="44608"/>
                  </a:cubicBezTo>
                  <a:lnTo>
                    <a:pt x="223" y="45916"/>
                  </a:lnTo>
                  <a:cubicBezTo>
                    <a:pt x="93" y="45946"/>
                    <a:pt x="0" y="46062"/>
                    <a:pt x="0" y="46196"/>
                  </a:cubicBezTo>
                  <a:lnTo>
                    <a:pt x="0" y="56748"/>
                  </a:lnTo>
                  <a:cubicBezTo>
                    <a:pt x="0" y="56881"/>
                    <a:pt x="93" y="56997"/>
                    <a:pt x="223" y="57027"/>
                  </a:cubicBezTo>
                  <a:lnTo>
                    <a:pt x="5925" y="58324"/>
                  </a:lnTo>
                  <a:cubicBezTo>
                    <a:pt x="6424" y="61769"/>
                    <a:pt x="7313" y="65145"/>
                    <a:pt x="8574" y="68389"/>
                  </a:cubicBezTo>
                  <a:lnTo>
                    <a:pt x="4246" y="72400"/>
                  </a:lnTo>
                  <a:cubicBezTo>
                    <a:pt x="4148" y="72490"/>
                    <a:pt x="4126" y="72637"/>
                    <a:pt x="4192" y="72753"/>
                  </a:cubicBezTo>
                  <a:lnTo>
                    <a:pt x="9468" y="81891"/>
                  </a:lnTo>
                  <a:cubicBezTo>
                    <a:pt x="9519" y="81982"/>
                    <a:pt x="9615" y="82035"/>
                    <a:pt x="9715" y="82035"/>
                  </a:cubicBezTo>
                  <a:cubicBezTo>
                    <a:pt x="9744" y="82035"/>
                    <a:pt x="9773" y="82031"/>
                    <a:pt x="9801" y="82022"/>
                  </a:cubicBezTo>
                  <a:lnTo>
                    <a:pt x="15394" y="80292"/>
                  </a:lnTo>
                  <a:cubicBezTo>
                    <a:pt x="17551" y="83019"/>
                    <a:pt x="20008" y="85496"/>
                    <a:pt x="22717" y="87676"/>
                  </a:cubicBezTo>
                  <a:lnTo>
                    <a:pt x="20970" y="93323"/>
                  </a:lnTo>
                  <a:cubicBezTo>
                    <a:pt x="20931" y="93451"/>
                    <a:pt x="20985" y="93589"/>
                    <a:pt x="21101" y="93656"/>
                  </a:cubicBezTo>
                  <a:lnTo>
                    <a:pt x="30239" y="98932"/>
                  </a:lnTo>
                  <a:cubicBezTo>
                    <a:pt x="30284" y="98958"/>
                    <a:pt x="30333" y="98971"/>
                    <a:pt x="30382" y="98971"/>
                  </a:cubicBezTo>
                  <a:cubicBezTo>
                    <a:pt x="30460" y="98971"/>
                    <a:pt x="30537" y="98939"/>
                    <a:pt x="30592" y="98879"/>
                  </a:cubicBezTo>
                  <a:lnTo>
                    <a:pt x="34564" y="94594"/>
                  </a:lnTo>
                  <a:cubicBezTo>
                    <a:pt x="37797" y="95884"/>
                    <a:pt x="41167" y="96802"/>
                    <a:pt x="44608" y="97332"/>
                  </a:cubicBezTo>
                  <a:lnTo>
                    <a:pt x="45916" y="103083"/>
                  </a:lnTo>
                  <a:cubicBezTo>
                    <a:pt x="45946" y="103212"/>
                    <a:pt x="46062" y="103305"/>
                    <a:pt x="46196" y="103305"/>
                  </a:cubicBezTo>
                  <a:lnTo>
                    <a:pt x="56748" y="103305"/>
                  </a:lnTo>
                  <a:cubicBezTo>
                    <a:pt x="56749" y="103305"/>
                    <a:pt x="56750" y="103305"/>
                    <a:pt x="56751" y="103305"/>
                  </a:cubicBezTo>
                  <a:cubicBezTo>
                    <a:pt x="56883" y="103305"/>
                    <a:pt x="56998" y="103213"/>
                    <a:pt x="57028" y="103083"/>
                  </a:cubicBezTo>
                  <a:lnTo>
                    <a:pt x="58325" y="97382"/>
                  </a:lnTo>
                  <a:cubicBezTo>
                    <a:pt x="61769" y="96882"/>
                    <a:pt x="65146" y="95993"/>
                    <a:pt x="68390" y="94732"/>
                  </a:cubicBezTo>
                  <a:lnTo>
                    <a:pt x="72401" y="99062"/>
                  </a:lnTo>
                  <a:cubicBezTo>
                    <a:pt x="72456" y="99122"/>
                    <a:pt x="72533" y="99153"/>
                    <a:pt x="72610" y="99153"/>
                  </a:cubicBezTo>
                  <a:cubicBezTo>
                    <a:pt x="72660" y="99153"/>
                    <a:pt x="72709" y="99141"/>
                    <a:pt x="72754" y="99115"/>
                  </a:cubicBezTo>
                  <a:lnTo>
                    <a:pt x="81893" y="93838"/>
                  </a:lnTo>
                  <a:cubicBezTo>
                    <a:pt x="82009" y="93771"/>
                    <a:pt x="82062" y="93633"/>
                    <a:pt x="82023" y="93505"/>
                  </a:cubicBezTo>
                  <a:lnTo>
                    <a:pt x="80293" y="87912"/>
                  </a:lnTo>
                  <a:cubicBezTo>
                    <a:pt x="83021" y="85755"/>
                    <a:pt x="85498" y="83299"/>
                    <a:pt x="87678" y="80589"/>
                  </a:cubicBezTo>
                  <a:lnTo>
                    <a:pt x="93325" y="82335"/>
                  </a:lnTo>
                  <a:cubicBezTo>
                    <a:pt x="93353" y="82344"/>
                    <a:pt x="93382" y="82348"/>
                    <a:pt x="93411" y="82348"/>
                  </a:cubicBezTo>
                  <a:cubicBezTo>
                    <a:pt x="93511" y="82348"/>
                    <a:pt x="93606" y="82296"/>
                    <a:pt x="93658" y="82206"/>
                  </a:cubicBezTo>
                  <a:lnTo>
                    <a:pt x="98933" y="73067"/>
                  </a:lnTo>
                  <a:cubicBezTo>
                    <a:pt x="99000" y="72951"/>
                    <a:pt x="98978" y="72805"/>
                    <a:pt x="98880" y="72714"/>
                  </a:cubicBezTo>
                  <a:lnTo>
                    <a:pt x="94595" y="68744"/>
                  </a:lnTo>
                  <a:cubicBezTo>
                    <a:pt x="95885" y="65509"/>
                    <a:pt x="96803" y="62139"/>
                    <a:pt x="97332" y="58699"/>
                  </a:cubicBezTo>
                  <a:lnTo>
                    <a:pt x="103083" y="57390"/>
                  </a:lnTo>
                  <a:cubicBezTo>
                    <a:pt x="103214" y="57360"/>
                    <a:pt x="103306" y="57244"/>
                    <a:pt x="103306" y="57111"/>
                  </a:cubicBezTo>
                  <a:lnTo>
                    <a:pt x="103306" y="46558"/>
                  </a:lnTo>
                  <a:cubicBezTo>
                    <a:pt x="103306" y="46424"/>
                    <a:pt x="103214" y="46308"/>
                    <a:pt x="103083" y="46279"/>
                  </a:cubicBezTo>
                  <a:lnTo>
                    <a:pt x="97382" y="44982"/>
                  </a:lnTo>
                  <a:cubicBezTo>
                    <a:pt x="96882" y="41537"/>
                    <a:pt x="95994" y="38161"/>
                    <a:pt x="94733" y="34917"/>
                  </a:cubicBezTo>
                  <a:lnTo>
                    <a:pt x="99061" y="30906"/>
                  </a:lnTo>
                  <a:cubicBezTo>
                    <a:pt x="99159" y="30815"/>
                    <a:pt x="99181" y="30668"/>
                    <a:pt x="99115" y="30552"/>
                  </a:cubicBezTo>
                  <a:lnTo>
                    <a:pt x="93838" y="21414"/>
                  </a:lnTo>
                  <a:cubicBezTo>
                    <a:pt x="93786" y="21324"/>
                    <a:pt x="93689" y="21271"/>
                    <a:pt x="93589" y="21271"/>
                  </a:cubicBezTo>
                  <a:cubicBezTo>
                    <a:pt x="93561" y="21271"/>
                    <a:pt x="93533" y="21275"/>
                    <a:pt x="93505" y="21283"/>
                  </a:cubicBezTo>
                  <a:lnTo>
                    <a:pt x="87913" y="23013"/>
                  </a:lnTo>
                  <a:cubicBezTo>
                    <a:pt x="85755" y="20286"/>
                    <a:pt x="83299" y="17809"/>
                    <a:pt x="80590" y="15630"/>
                  </a:cubicBezTo>
                  <a:lnTo>
                    <a:pt x="82335" y="9982"/>
                  </a:lnTo>
                  <a:cubicBezTo>
                    <a:pt x="82376" y="9854"/>
                    <a:pt x="82321" y="9717"/>
                    <a:pt x="82206" y="9650"/>
                  </a:cubicBezTo>
                  <a:lnTo>
                    <a:pt x="73067" y="4373"/>
                  </a:lnTo>
                  <a:cubicBezTo>
                    <a:pt x="73022" y="4347"/>
                    <a:pt x="72973" y="4335"/>
                    <a:pt x="72924" y="4335"/>
                  </a:cubicBezTo>
                  <a:cubicBezTo>
                    <a:pt x="72846" y="4335"/>
                    <a:pt x="72769" y="4366"/>
                    <a:pt x="72713" y="4426"/>
                  </a:cubicBezTo>
                  <a:lnTo>
                    <a:pt x="68743" y="8712"/>
                  </a:lnTo>
                  <a:cubicBezTo>
                    <a:pt x="65509" y="7421"/>
                    <a:pt x="62139" y="6503"/>
                    <a:pt x="58698" y="5974"/>
                  </a:cubicBezTo>
                  <a:lnTo>
                    <a:pt x="57389" y="223"/>
                  </a:lnTo>
                  <a:cubicBezTo>
                    <a:pt x="57360" y="93"/>
                    <a:pt x="57246" y="1"/>
                    <a:pt x="57113" y="1"/>
                  </a:cubicBezTo>
                  <a:cubicBezTo>
                    <a:pt x="57112" y="1"/>
                    <a:pt x="57111" y="1"/>
                    <a:pt x="57110" y="1"/>
                  </a:cubicBezTo>
                  <a:lnTo>
                    <a:pt x="46558" y="1"/>
                  </a:lnTo>
                  <a:cubicBezTo>
                    <a:pt x="46557" y="1"/>
                    <a:pt x="46557" y="1"/>
                    <a:pt x="46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9" name="Google Shape;2299;p52"/>
          <p:cNvSpPr txBox="1">
            <a:spLocks noGrp="1"/>
          </p:cNvSpPr>
          <p:nvPr>
            <p:ph type="title" idx="4294967295"/>
          </p:nvPr>
        </p:nvSpPr>
        <p:spPr>
          <a:xfrm>
            <a:off x="1605247" y="1333375"/>
            <a:ext cx="21474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Brent Paessens</a:t>
            </a:r>
            <a:endParaRPr sz="1800" dirty="0"/>
          </a:p>
        </p:txBody>
      </p:sp>
      <p:sp>
        <p:nvSpPr>
          <p:cNvPr id="2301" name="Google Shape;2301;p52"/>
          <p:cNvSpPr txBox="1">
            <a:spLocks noGrp="1"/>
          </p:cNvSpPr>
          <p:nvPr>
            <p:ph type="title" idx="4294967295"/>
          </p:nvPr>
        </p:nvSpPr>
        <p:spPr>
          <a:xfrm>
            <a:off x="1620406" y="2320745"/>
            <a:ext cx="21474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Rajiv Martin Smits</a:t>
            </a:r>
            <a:endParaRPr sz="1800" dirty="0"/>
          </a:p>
        </p:txBody>
      </p:sp>
      <p:sp>
        <p:nvSpPr>
          <p:cNvPr id="2303" name="Google Shape;2303;p52"/>
          <p:cNvSpPr txBox="1">
            <a:spLocks noGrp="1"/>
          </p:cNvSpPr>
          <p:nvPr>
            <p:ph type="title" idx="4294967295"/>
          </p:nvPr>
        </p:nvSpPr>
        <p:spPr>
          <a:xfrm>
            <a:off x="1605681" y="3271172"/>
            <a:ext cx="21474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Senne Willems</a:t>
            </a:r>
            <a:endParaRPr sz="1800" dirty="0"/>
          </a:p>
        </p:txBody>
      </p:sp>
      <p:sp>
        <p:nvSpPr>
          <p:cNvPr id="108" name="Google Shape;2303;p52">
            <a:extLst>
              <a:ext uri="{FF2B5EF4-FFF2-40B4-BE49-F238E27FC236}">
                <a16:creationId xmlns:a16="http://schemas.microsoft.com/office/drawing/2014/main" id="{5DC97260-FB0F-9647-19AE-959FC9F68ED1}"/>
              </a:ext>
            </a:extLst>
          </p:cNvPr>
          <p:cNvSpPr txBox="1">
            <a:spLocks/>
          </p:cNvSpPr>
          <p:nvPr/>
        </p:nvSpPr>
        <p:spPr>
          <a:xfrm>
            <a:off x="1567213" y="4272301"/>
            <a:ext cx="21474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nl-BE" sz="1800" dirty="0"/>
              <a:t>Thomas Maes</a:t>
            </a:r>
          </a:p>
        </p:txBody>
      </p:sp>
      <p:sp>
        <p:nvSpPr>
          <p:cNvPr id="106" name="Ovaal 105">
            <a:extLst>
              <a:ext uri="{FF2B5EF4-FFF2-40B4-BE49-F238E27FC236}">
                <a16:creationId xmlns:a16="http://schemas.microsoft.com/office/drawing/2014/main" id="{DEBE28D7-6A73-4ADD-7814-87A2A7CA1DD6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p56"/>
          <p:cNvSpPr txBox="1">
            <a:spLocks noGrp="1"/>
          </p:cNvSpPr>
          <p:nvPr>
            <p:ph type="title"/>
          </p:nvPr>
        </p:nvSpPr>
        <p:spPr>
          <a:xfrm>
            <a:off x="4288151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UITWERKING </a:t>
            </a:r>
            <a:br>
              <a:rPr lang="en" dirty="0"/>
            </a:br>
            <a:endParaRPr dirty="0"/>
          </a:p>
        </p:txBody>
      </p:sp>
      <p:sp>
        <p:nvSpPr>
          <p:cNvPr id="2686" name="Google Shape;2686;p56"/>
          <p:cNvSpPr txBox="1">
            <a:spLocks noGrp="1"/>
          </p:cNvSpPr>
          <p:nvPr>
            <p:ph type="title" idx="2"/>
          </p:nvPr>
        </p:nvSpPr>
        <p:spPr>
          <a:xfrm>
            <a:off x="5597951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grpSp>
        <p:nvGrpSpPr>
          <p:cNvPr id="2687" name="Google Shape;2687;p56"/>
          <p:cNvGrpSpPr/>
          <p:nvPr/>
        </p:nvGrpSpPr>
        <p:grpSpPr>
          <a:xfrm>
            <a:off x="284040" y="614935"/>
            <a:ext cx="4551030" cy="4076289"/>
            <a:chOff x="865075" y="238100"/>
            <a:chExt cx="5848150" cy="5238100"/>
          </a:xfrm>
        </p:grpSpPr>
        <p:sp>
          <p:nvSpPr>
            <p:cNvPr id="2688" name="Google Shape;2688;p56"/>
            <p:cNvSpPr/>
            <p:nvPr/>
          </p:nvSpPr>
          <p:spPr>
            <a:xfrm>
              <a:off x="865075" y="238100"/>
              <a:ext cx="5848150" cy="5238100"/>
            </a:xfrm>
            <a:custGeom>
              <a:avLst/>
              <a:gdLst/>
              <a:ahLst/>
              <a:cxnLst/>
              <a:rect l="l" t="t" r="r" b="b"/>
              <a:pathLst>
                <a:path w="233926" h="209524" extrusionOk="0">
                  <a:moveTo>
                    <a:pt x="118223" y="1"/>
                  </a:moveTo>
                  <a:cubicBezTo>
                    <a:pt x="107099" y="1"/>
                    <a:pt x="95949" y="2632"/>
                    <a:pt x="86083" y="7891"/>
                  </a:cubicBezTo>
                  <a:cubicBezTo>
                    <a:pt x="63635" y="19858"/>
                    <a:pt x="56033" y="46002"/>
                    <a:pt x="37858" y="62911"/>
                  </a:cubicBezTo>
                  <a:cubicBezTo>
                    <a:pt x="9696" y="89111"/>
                    <a:pt x="1" y="118587"/>
                    <a:pt x="12927" y="144319"/>
                  </a:cubicBezTo>
                  <a:cubicBezTo>
                    <a:pt x="22306" y="162989"/>
                    <a:pt x="46961" y="174435"/>
                    <a:pt x="65249" y="181490"/>
                  </a:cubicBezTo>
                  <a:cubicBezTo>
                    <a:pt x="87963" y="190254"/>
                    <a:pt x="110785" y="207198"/>
                    <a:pt x="135420" y="209317"/>
                  </a:cubicBezTo>
                  <a:cubicBezTo>
                    <a:pt x="137024" y="209456"/>
                    <a:pt x="138630" y="209524"/>
                    <a:pt x="140231" y="209524"/>
                  </a:cubicBezTo>
                  <a:cubicBezTo>
                    <a:pt x="159580" y="209524"/>
                    <a:pt x="178326" y="199534"/>
                    <a:pt x="187439" y="181749"/>
                  </a:cubicBezTo>
                  <a:cubicBezTo>
                    <a:pt x="193042" y="170814"/>
                    <a:pt x="203248" y="163736"/>
                    <a:pt x="211691" y="155264"/>
                  </a:cubicBezTo>
                  <a:cubicBezTo>
                    <a:pt x="233925" y="132951"/>
                    <a:pt x="233159" y="90453"/>
                    <a:pt x="213064" y="67059"/>
                  </a:cubicBezTo>
                  <a:cubicBezTo>
                    <a:pt x="210924" y="64567"/>
                    <a:pt x="208511" y="62393"/>
                    <a:pt x="205989" y="60345"/>
                  </a:cubicBezTo>
                  <a:cubicBezTo>
                    <a:pt x="202547" y="57549"/>
                    <a:pt x="198904" y="54988"/>
                    <a:pt x="195475" y="52174"/>
                  </a:cubicBezTo>
                  <a:cubicBezTo>
                    <a:pt x="179282" y="38889"/>
                    <a:pt x="170061" y="19216"/>
                    <a:pt x="151528" y="8631"/>
                  </a:cubicBezTo>
                  <a:cubicBezTo>
                    <a:pt x="141454" y="2876"/>
                    <a:pt x="129853" y="1"/>
                    <a:pt x="118223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6"/>
            <p:cNvSpPr/>
            <p:nvPr/>
          </p:nvSpPr>
          <p:spPr>
            <a:xfrm>
              <a:off x="865075" y="238100"/>
              <a:ext cx="5848150" cy="5238100"/>
            </a:xfrm>
            <a:custGeom>
              <a:avLst/>
              <a:gdLst/>
              <a:ahLst/>
              <a:cxnLst/>
              <a:rect l="l" t="t" r="r" b="b"/>
              <a:pathLst>
                <a:path w="233926" h="209524" extrusionOk="0">
                  <a:moveTo>
                    <a:pt x="118223" y="1"/>
                  </a:moveTo>
                  <a:cubicBezTo>
                    <a:pt x="107099" y="1"/>
                    <a:pt x="95949" y="2632"/>
                    <a:pt x="86083" y="7891"/>
                  </a:cubicBezTo>
                  <a:cubicBezTo>
                    <a:pt x="63635" y="19858"/>
                    <a:pt x="56033" y="46002"/>
                    <a:pt x="37858" y="62911"/>
                  </a:cubicBezTo>
                  <a:cubicBezTo>
                    <a:pt x="9696" y="89111"/>
                    <a:pt x="1" y="118587"/>
                    <a:pt x="12927" y="144319"/>
                  </a:cubicBezTo>
                  <a:cubicBezTo>
                    <a:pt x="22306" y="162989"/>
                    <a:pt x="46961" y="174435"/>
                    <a:pt x="65249" y="181490"/>
                  </a:cubicBezTo>
                  <a:cubicBezTo>
                    <a:pt x="87963" y="190254"/>
                    <a:pt x="110785" y="207198"/>
                    <a:pt x="135420" y="209317"/>
                  </a:cubicBezTo>
                  <a:cubicBezTo>
                    <a:pt x="137024" y="209456"/>
                    <a:pt x="138630" y="209524"/>
                    <a:pt x="140231" y="209524"/>
                  </a:cubicBezTo>
                  <a:cubicBezTo>
                    <a:pt x="159580" y="209524"/>
                    <a:pt x="178326" y="199534"/>
                    <a:pt x="187439" y="181749"/>
                  </a:cubicBezTo>
                  <a:cubicBezTo>
                    <a:pt x="193042" y="170814"/>
                    <a:pt x="203248" y="163736"/>
                    <a:pt x="211691" y="155264"/>
                  </a:cubicBezTo>
                  <a:cubicBezTo>
                    <a:pt x="233925" y="132951"/>
                    <a:pt x="233159" y="90453"/>
                    <a:pt x="213064" y="67059"/>
                  </a:cubicBezTo>
                  <a:cubicBezTo>
                    <a:pt x="210924" y="64567"/>
                    <a:pt x="208511" y="62393"/>
                    <a:pt x="205989" y="60345"/>
                  </a:cubicBezTo>
                  <a:cubicBezTo>
                    <a:pt x="202547" y="57549"/>
                    <a:pt x="198904" y="54988"/>
                    <a:pt x="195475" y="52174"/>
                  </a:cubicBezTo>
                  <a:cubicBezTo>
                    <a:pt x="179282" y="38889"/>
                    <a:pt x="170061" y="19216"/>
                    <a:pt x="151528" y="8631"/>
                  </a:cubicBezTo>
                  <a:cubicBezTo>
                    <a:pt x="141454" y="2876"/>
                    <a:pt x="129853" y="1"/>
                    <a:pt x="118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6"/>
            <p:cNvSpPr/>
            <p:nvPr/>
          </p:nvSpPr>
          <p:spPr>
            <a:xfrm>
              <a:off x="1624075" y="983300"/>
              <a:ext cx="2827900" cy="4030475"/>
            </a:xfrm>
            <a:custGeom>
              <a:avLst/>
              <a:gdLst/>
              <a:ahLst/>
              <a:cxnLst/>
              <a:rect l="l" t="t" r="r" b="b"/>
              <a:pathLst>
                <a:path w="113116" h="161219" extrusionOk="0">
                  <a:moveTo>
                    <a:pt x="78550" y="0"/>
                  </a:moveTo>
                  <a:cubicBezTo>
                    <a:pt x="78458" y="0"/>
                    <a:pt x="78366" y="4"/>
                    <a:pt x="78274" y="11"/>
                  </a:cubicBezTo>
                  <a:lnTo>
                    <a:pt x="8064" y="5438"/>
                  </a:lnTo>
                  <a:cubicBezTo>
                    <a:pt x="1" y="5825"/>
                    <a:pt x="908" y="9992"/>
                    <a:pt x="1360" y="12210"/>
                  </a:cubicBezTo>
                  <a:lnTo>
                    <a:pt x="30887" y="157493"/>
                  </a:lnTo>
                  <a:cubicBezTo>
                    <a:pt x="31318" y="159608"/>
                    <a:pt x="33143" y="161219"/>
                    <a:pt x="35045" y="161219"/>
                  </a:cubicBezTo>
                  <a:cubicBezTo>
                    <a:pt x="35137" y="161219"/>
                    <a:pt x="35229" y="161215"/>
                    <a:pt x="35321" y="161207"/>
                  </a:cubicBezTo>
                  <a:lnTo>
                    <a:pt x="104739" y="155459"/>
                  </a:lnTo>
                  <a:cubicBezTo>
                    <a:pt x="110932" y="155304"/>
                    <a:pt x="113116" y="151207"/>
                    <a:pt x="112681" y="149253"/>
                  </a:cubicBezTo>
                  <a:lnTo>
                    <a:pt x="82707" y="3726"/>
                  </a:lnTo>
                  <a:cubicBezTo>
                    <a:pt x="82277" y="1611"/>
                    <a:pt x="80451" y="0"/>
                    <a:pt x="7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6"/>
            <p:cNvSpPr/>
            <p:nvPr/>
          </p:nvSpPr>
          <p:spPr>
            <a:xfrm>
              <a:off x="1634500" y="976150"/>
              <a:ext cx="2819200" cy="4044775"/>
            </a:xfrm>
            <a:custGeom>
              <a:avLst/>
              <a:gdLst/>
              <a:ahLst/>
              <a:cxnLst/>
              <a:rect l="l" t="t" r="r" b="b"/>
              <a:pathLst>
                <a:path w="112768" h="161791" extrusionOk="0">
                  <a:moveTo>
                    <a:pt x="78132" y="571"/>
                  </a:moveTo>
                  <a:cubicBezTo>
                    <a:pt x="79901" y="571"/>
                    <a:pt x="81607" y="2086"/>
                    <a:pt x="82010" y="4071"/>
                  </a:cubicBezTo>
                  <a:lnTo>
                    <a:pt x="111985" y="149601"/>
                  </a:lnTo>
                  <a:cubicBezTo>
                    <a:pt x="112173" y="150440"/>
                    <a:pt x="111796" y="151618"/>
                    <a:pt x="111026" y="152603"/>
                  </a:cubicBezTo>
                  <a:cubicBezTo>
                    <a:pt x="110226" y="153627"/>
                    <a:pt x="108290" y="155360"/>
                    <a:pt x="104314" y="155461"/>
                  </a:cubicBezTo>
                  <a:cubicBezTo>
                    <a:pt x="104308" y="155461"/>
                    <a:pt x="104304" y="155461"/>
                    <a:pt x="104298" y="155462"/>
                  </a:cubicBezTo>
                  <a:lnTo>
                    <a:pt x="34881" y="161210"/>
                  </a:lnTo>
                  <a:cubicBezTo>
                    <a:pt x="34801" y="161216"/>
                    <a:pt x="34721" y="161219"/>
                    <a:pt x="34641" y="161219"/>
                  </a:cubicBezTo>
                  <a:cubicBezTo>
                    <a:pt x="32861" y="161219"/>
                    <a:pt x="31154" y="159709"/>
                    <a:pt x="30750" y="157723"/>
                  </a:cubicBezTo>
                  <a:lnTo>
                    <a:pt x="1211" y="12390"/>
                  </a:lnTo>
                  <a:cubicBezTo>
                    <a:pt x="957" y="11144"/>
                    <a:pt x="610" y="9435"/>
                    <a:pt x="1652" y="8096"/>
                  </a:cubicBezTo>
                  <a:cubicBezTo>
                    <a:pt x="2617" y="6856"/>
                    <a:pt x="4638" y="6154"/>
                    <a:pt x="7668" y="6008"/>
                  </a:cubicBezTo>
                  <a:lnTo>
                    <a:pt x="77879" y="581"/>
                  </a:lnTo>
                  <a:cubicBezTo>
                    <a:pt x="77963" y="574"/>
                    <a:pt x="78047" y="571"/>
                    <a:pt x="78132" y="571"/>
                  </a:cubicBezTo>
                  <a:close/>
                  <a:moveTo>
                    <a:pt x="78127" y="0"/>
                  </a:moveTo>
                  <a:cubicBezTo>
                    <a:pt x="78029" y="0"/>
                    <a:pt x="77932" y="4"/>
                    <a:pt x="77834" y="12"/>
                  </a:cubicBezTo>
                  <a:lnTo>
                    <a:pt x="7632" y="5438"/>
                  </a:lnTo>
                  <a:cubicBezTo>
                    <a:pt x="4392" y="5594"/>
                    <a:pt x="2288" y="6349"/>
                    <a:pt x="1202" y="7746"/>
                  </a:cubicBezTo>
                  <a:cubicBezTo>
                    <a:pt x="0" y="9292"/>
                    <a:pt x="393" y="11225"/>
                    <a:pt x="663" y="12552"/>
                  </a:cubicBezTo>
                  <a:lnTo>
                    <a:pt x="30191" y="157836"/>
                  </a:lnTo>
                  <a:cubicBezTo>
                    <a:pt x="30647" y="160077"/>
                    <a:pt x="32601" y="161790"/>
                    <a:pt x="34632" y="161790"/>
                  </a:cubicBezTo>
                  <a:cubicBezTo>
                    <a:pt x="34731" y="161790"/>
                    <a:pt x="34830" y="161786"/>
                    <a:pt x="34928" y="161777"/>
                  </a:cubicBezTo>
                  <a:lnTo>
                    <a:pt x="104337" y="156029"/>
                  </a:lnTo>
                  <a:cubicBezTo>
                    <a:pt x="108541" y="155921"/>
                    <a:pt x="110614" y="154056"/>
                    <a:pt x="111475" y="152953"/>
                  </a:cubicBezTo>
                  <a:cubicBezTo>
                    <a:pt x="112359" y="151822"/>
                    <a:pt x="112768" y="150490"/>
                    <a:pt x="112543" y="149481"/>
                  </a:cubicBezTo>
                  <a:lnTo>
                    <a:pt x="82569" y="3954"/>
                  </a:lnTo>
                  <a:cubicBezTo>
                    <a:pt x="82113" y="1712"/>
                    <a:pt x="80159" y="0"/>
                    <a:pt x="78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6"/>
            <p:cNvSpPr/>
            <p:nvPr/>
          </p:nvSpPr>
          <p:spPr>
            <a:xfrm>
              <a:off x="1779675" y="970225"/>
              <a:ext cx="2677100" cy="3977100"/>
            </a:xfrm>
            <a:custGeom>
              <a:avLst/>
              <a:gdLst/>
              <a:ahLst/>
              <a:cxnLst/>
              <a:rect l="l" t="t" r="r" b="b"/>
              <a:pathLst>
                <a:path w="107084" h="159084" extrusionOk="0">
                  <a:moveTo>
                    <a:pt x="72947" y="1"/>
                  </a:moveTo>
                  <a:cubicBezTo>
                    <a:pt x="72855" y="1"/>
                    <a:pt x="72763" y="4"/>
                    <a:pt x="72670" y="12"/>
                  </a:cubicBezTo>
                  <a:lnTo>
                    <a:pt x="3253" y="5760"/>
                  </a:lnTo>
                  <a:cubicBezTo>
                    <a:pt x="1255" y="5926"/>
                    <a:pt x="0" y="7857"/>
                    <a:pt x="452" y="10075"/>
                  </a:cubicBezTo>
                  <a:lnTo>
                    <a:pt x="29980" y="155357"/>
                  </a:lnTo>
                  <a:cubicBezTo>
                    <a:pt x="30410" y="157473"/>
                    <a:pt x="32236" y="159084"/>
                    <a:pt x="34137" y="159084"/>
                  </a:cubicBezTo>
                  <a:cubicBezTo>
                    <a:pt x="34229" y="159084"/>
                    <a:pt x="34321" y="159080"/>
                    <a:pt x="34413" y="159073"/>
                  </a:cubicBezTo>
                  <a:lnTo>
                    <a:pt x="103831" y="153324"/>
                  </a:lnTo>
                  <a:cubicBezTo>
                    <a:pt x="105830" y="153158"/>
                    <a:pt x="107084" y="151227"/>
                    <a:pt x="106632" y="149010"/>
                  </a:cubicBezTo>
                  <a:lnTo>
                    <a:pt x="77105" y="3726"/>
                  </a:lnTo>
                  <a:cubicBezTo>
                    <a:pt x="76674" y="1612"/>
                    <a:pt x="74849" y="1"/>
                    <a:pt x="7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6"/>
            <p:cNvSpPr/>
            <p:nvPr/>
          </p:nvSpPr>
          <p:spPr>
            <a:xfrm>
              <a:off x="1777725" y="963075"/>
              <a:ext cx="2680975" cy="3991375"/>
            </a:xfrm>
            <a:custGeom>
              <a:avLst/>
              <a:gdLst/>
              <a:ahLst/>
              <a:cxnLst/>
              <a:rect l="l" t="t" r="r" b="b"/>
              <a:pathLst>
                <a:path w="107239" h="159655" extrusionOk="0">
                  <a:moveTo>
                    <a:pt x="73025" y="571"/>
                  </a:moveTo>
                  <a:cubicBezTo>
                    <a:pt x="74794" y="571"/>
                    <a:pt x="76500" y="2087"/>
                    <a:pt x="76904" y="4070"/>
                  </a:cubicBezTo>
                  <a:lnTo>
                    <a:pt x="106431" y="149353"/>
                  </a:lnTo>
                  <a:cubicBezTo>
                    <a:pt x="106649" y="150421"/>
                    <a:pt x="106446" y="151471"/>
                    <a:pt x="105874" y="152232"/>
                  </a:cubicBezTo>
                  <a:cubicBezTo>
                    <a:pt x="105394" y="152871"/>
                    <a:pt x="104688" y="153259"/>
                    <a:pt x="103885" y="153327"/>
                  </a:cubicBezTo>
                  <a:lnTo>
                    <a:pt x="34468" y="159075"/>
                  </a:lnTo>
                  <a:cubicBezTo>
                    <a:pt x="34384" y="159082"/>
                    <a:pt x="34300" y="159085"/>
                    <a:pt x="34217" y="159085"/>
                  </a:cubicBezTo>
                  <a:cubicBezTo>
                    <a:pt x="32448" y="159085"/>
                    <a:pt x="30740" y="157570"/>
                    <a:pt x="30337" y="155588"/>
                  </a:cubicBezTo>
                  <a:lnTo>
                    <a:pt x="808" y="10304"/>
                  </a:lnTo>
                  <a:cubicBezTo>
                    <a:pt x="592" y="9236"/>
                    <a:pt x="795" y="8187"/>
                    <a:pt x="1366" y="7425"/>
                  </a:cubicBezTo>
                  <a:cubicBezTo>
                    <a:pt x="1846" y="6785"/>
                    <a:pt x="2552" y="6397"/>
                    <a:pt x="3356" y="6330"/>
                  </a:cubicBezTo>
                  <a:lnTo>
                    <a:pt x="72772" y="581"/>
                  </a:lnTo>
                  <a:cubicBezTo>
                    <a:pt x="72856" y="574"/>
                    <a:pt x="72940" y="571"/>
                    <a:pt x="73025" y="571"/>
                  </a:cubicBezTo>
                  <a:close/>
                  <a:moveTo>
                    <a:pt x="73027" y="1"/>
                  </a:moveTo>
                  <a:cubicBezTo>
                    <a:pt x="72926" y="1"/>
                    <a:pt x="72825" y="5"/>
                    <a:pt x="72725" y="14"/>
                  </a:cubicBezTo>
                  <a:lnTo>
                    <a:pt x="3307" y="5763"/>
                  </a:lnTo>
                  <a:cubicBezTo>
                    <a:pt x="2341" y="5843"/>
                    <a:pt x="1489" y="6311"/>
                    <a:pt x="910" y="7083"/>
                  </a:cubicBezTo>
                  <a:cubicBezTo>
                    <a:pt x="241" y="7974"/>
                    <a:pt x="0" y="9190"/>
                    <a:pt x="250" y="10417"/>
                  </a:cubicBezTo>
                  <a:lnTo>
                    <a:pt x="29779" y="155701"/>
                  </a:lnTo>
                  <a:cubicBezTo>
                    <a:pt x="30234" y="157942"/>
                    <a:pt x="32189" y="159654"/>
                    <a:pt x="34220" y="159654"/>
                  </a:cubicBezTo>
                  <a:cubicBezTo>
                    <a:pt x="34230" y="159654"/>
                    <a:pt x="34240" y="159654"/>
                    <a:pt x="34250" y="159654"/>
                  </a:cubicBezTo>
                  <a:cubicBezTo>
                    <a:pt x="34339" y="159654"/>
                    <a:pt x="34427" y="159650"/>
                    <a:pt x="34515" y="159643"/>
                  </a:cubicBezTo>
                  <a:lnTo>
                    <a:pt x="103931" y="153894"/>
                  </a:lnTo>
                  <a:cubicBezTo>
                    <a:pt x="104899" y="153815"/>
                    <a:pt x="105751" y="153345"/>
                    <a:pt x="106329" y="152574"/>
                  </a:cubicBezTo>
                  <a:cubicBezTo>
                    <a:pt x="106998" y="151683"/>
                    <a:pt x="107238" y="150467"/>
                    <a:pt x="106990" y="149239"/>
                  </a:cubicBezTo>
                  <a:lnTo>
                    <a:pt x="77462" y="3956"/>
                  </a:lnTo>
                  <a:cubicBezTo>
                    <a:pt x="77007" y="1716"/>
                    <a:pt x="75053" y="1"/>
                    <a:pt x="73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6"/>
            <p:cNvSpPr/>
            <p:nvPr/>
          </p:nvSpPr>
          <p:spPr>
            <a:xfrm>
              <a:off x="2636125" y="1205950"/>
              <a:ext cx="293625" cy="74250"/>
            </a:xfrm>
            <a:custGeom>
              <a:avLst/>
              <a:gdLst/>
              <a:ahLst/>
              <a:cxnLst/>
              <a:rect l="l" t="t" r="r" b="b"/>
              <a:pathLst>
                <a:path w="11745" h="2970" extrusionOk="0">
                  <a:moveTo>
                    <a:pt x="10499" y="1"/>
                  </a:moveTo>
                  <a:cubicBezTo>
                    <a:pt x="10474" y="1"/>
                    <a:pt x="10449" y="2"/>
                    <a:pt x="10424" y="4"/>
                  </a:cubicBezTo>
                  <a:lnTo>
                    <a:pt x="881" y="794"/>
                  </a:lnTo>
                  <a:cubicBezTo>
                    <a:pt x="340" y="839"/>
                    <a:pt x="1" y="1361"/>
                    <a:pt x="123" y="1961"/>
                  </a:cubicBezTo>
                  <a:cubicBezTo>
                    <a:pt x="239" y="2534"/>
                    <a:pt x="734" y="2969"/>
                    <a:pt x="1249" y="2969"/>
                  </a:cubicBezTo>
                  <a:cubicBezTo>
                    <a:pt x="1273" y="2969"/>
                    <a:pt x="1298" y="2968"/>
                    <a:pt x="1322" y="2966"/>
                  </a:cubicBezTo>
                  <a:lnTo>
                    <a:pt x="10865" y="2176"/>
                  </a:lnTo>
                  <a:cubicBezTo>
                    <a:pt x="11404" y="2131"/>
                    <a:pt x="11744" y="1609"/>
                    <a:pt x="11622" y="1009"/>
                  </a:cubicBezTo>
                  <a:cubicBezTo>
                    <a:pt x="11506" y="437"/>
                    <a:pt x="11013" y="1"/>
                    <a:pt x="10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6"/>
            <p:cNvSpPr/>
            <p:nvPr/>
          </p:nvSpPr>
          <p:spPr>
            <a:xfrm>
              <a:off x="1938825" y="1205125"/>
              <a:ext cx="2336350" cy="3396800"/>
            </a:xfrm>
            <a:custGeom>
              <a:avLst/>
              <a:gdLst/>
              <a:ahLst/>
              <a:cxnLst/>
              <a:rect l="l" t="t" r="r" b="b"/>
              <a:pathLst>
                <a:path w="93454" h="135872" extrusionOk="0">
                  <a:moveTo>
                    <a:pt x="66965" y="1"/>
                  </a:moveTo>
                  <a:lnTo>
                    <a:pt x="51790" y="1257"/>
                  </a:lnTo>
                  <a:lnTo>
                    <a:pt x="50497" y="2964"/>
                  </a:lnTo>
                  <a:cubicBezTo>
                    <a:pt x="49988" y="3636"/>
                    <a:pt x="49242" y="4043"/>
                    <a:pt x="48396" y="4114"/>
                  </a:cubicBezTo>
                  <a:lnTo>
                    <a:pt x="20393" y="6434"/>
                  </a:lnTo>
                  <a:cubicBezTo>
                    <a:pt x="20307" y="6441"/>
                    <a:pt x="20220" y="6444"/>
                    <a:pt x="20134" y="6444"/>
                  </a:cubicBezTo>
                  <a:cubicBezTo>
                    <a:pt x="19403" y="6444"/>
                    <a:pt x="18654" y="6195"/>
                    <a:pt x="17992" y="5728"/>
                  </a:cubicBezTo>
                  <a:lnTo>
                    <a:pt x="15873" y="4232"/>
                  </a:lnTo>
                  <a:lnTo>
                    <a:pt x="1" y="5546"/>
                  </a:lnTo>
                  <a:lnTo>
                    <a:pt x="26489" y="135871"/>
                  </a:lnTo>
                  <a:lnTo>
                    <a:pt x="93454" y="130325"/>
                  </a:lnTo>
                  <a:lnTo>
                    <a:pt x="6696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6"/>
            <p:cNvSpPr/>
            <p:nvPr/>
          </p:nvSpPr>
          <p:spPr>
            <a:xfrm>
              <a:off x="1930975" y="1198000"/>
              <a:ext cx="2352050" cy="3411025"/>
            </a:xfrm>
            <a:custGeom>
              <a:avLst/>
              <a:gdLst/>
              <a:ahLst/>
              <a:cxnLst/>
              <a:rect l="l" t="t" r="r" b="b"/>
              <a:pathLst>
                <a:path w="94082" h="136441" extrusionOk="0">
                  <a:moveTo>
                    <a:pt x="67051" y="590"/>
                  </a:moveTo>
                  <a:lnTo>
                    <a:pt x="93425" y="130353"/>
                  </a:lnTo>
                  <a:lnTo>
                    <a:pt x="27031" y="135851"/>
                  </a:lnTo>
                  <a:lnTo>
                    <a:pt x="658" y="6088"/>
                  </a:lnTo>
                  <a:lnTo>
                    <a:pt x="16108" y="4809"/>
                  </a:lnTo>
                  <a:lnTo>
                    <a:pt x="18143" y="6246"/>
                  </a:lnTo>
                  <a:cubicBezTo>
                    <a:pt x="18849" y="6746"/>
                    <a:pt x="19659" y="7014"/>
                    <a:pt x="20444" y="7014"/>
                  </a:cubicBezTo>
                  <a:cubicBezTo>
                    <a:pt x="20540" y="7014"/>
                    <a:pt x="20635" y="7010"/>
                    <a:pt x="20731" y="7002"/>
                  </a:cubicBezTo>
                  <a:lnTo>
                    <a:pt x="48735" y="4683"/>
                  </a:lnTo>
                  <a:cubicBezTo>
                    <a:pt x="49662" y="4606"/>
                    <a:pt x="50480" y="4158"/>
                    <a:pt x="51039" y="3421"/>
                  </a:cubicBezTo>
                  <a:lnTo>
                    <a:pt x="52255" y="1815"/>
                  </a:lnTo>
                  <a:lnTo>
                    <a:pt x="67051" y="590"/>
                  </a:lnTo>
                  <a:close/>
                  <a:moveTo>
                    <a:pt x="67277" y="0"/>
                  </a:moveTo>
                  <a:cubicBezTo>
                    <a:pt x="67270" y="0"/>
                    <a:pt x="67263" y="1"/>
                    <a:pt x="67256" y="1"/>
                  </a:cubicBezTo>
                  <a:lnTo>
                    <a:pt x="52083" y="1258"/>
                  </a:lnTo>
                  <a:cubicBezTo>
                    <a:pt x="52003" y="1265"/>
                    <a:pt x="51928" y="1306"/>
                    <a:pt x="51880" y="1370"/>
                  </a:cubicBezTo>
                  <a:lnTo>
                    <a:pt x="50585" y="3077"/>
                  </a:lnTo>
                  <a:cubicBezTo>
                    <a:pt x="50126" y="3683"/>
                    <a:pt x="49453" y="4052"/>
                    <a:pt x="48689" y="4115"/>
                  </a:cubicBezTo>
                  <a:lnTo>
                    <a:pt x="20684" y="6434"/>
                  </a:lnTo>
                  <a:cubicBezTo>
                    <a:pt x="20607" y="6441"/>
                    <a:pt x="20530" y="6444"/>
                    <a:pt x="20452" y="6444"/>
                  </a:cubicBezTo>
                  <a:cubicBezTo>
                    <a:pt x="19781" y="6444"/>
                    <a:pt x="19085" y="6214"/>
                    <a:pt x="18472" y="5780"/>
                  </a:cubicBezTo>
                  <a:lnTo>
                    <a:pt x="16351" y="4283"/>
                  </a:lnTo>
                  <a:cubicBezTo>
                    <a:pt x="16303" y="4249"/>
                    <a:pt x="16245" y="4231"/>
                    <a:pt x="16187" y="4231"/>
                  </a:cubicBezTo>
                  <a:cubicBezTo>
                    <a:pt x="16179" y="4231"/>
                    <a:pt x="16171" y="4232"/>
                    <a:pt x="16163" y="4232"/>
                  </a:cubicBezTo>
                  <a:lnTo>
                    <a:pt x="291" y="5547"/>
                  </a:lnTo>
                  <a:cubicBezTo>
                    <a:pt x="121" y="5561"/>
                    <a:pt x="1" y="5720"/>
                    <a:pt x="35" y="5888"/>
                  </a:cubicBezTo>
                  <a:lnTo>
                    <a:pt x="26524" y="136213"/>
                  </a:lnTo>
                  <a:cubicBezTo>
                    <a:pt x="26550" y="136345"/>
                    <a:pt x="26667" y="136440"/>
                    <a:pt x="26801" y="136440"/>
                  </a:cubicBezTo>
                  <a:cubicBezTo>
                    <a:pt x="26809" y="136440"/>
                    <a:pt x="26818" y="136440"/>
                    <a:pt x="26826" y="136439"/>
                  </a:cubicBezTo>
                  <a:lnTo>
                    <a:pt x="93791" y="130894"/>
                  </a:lnTo>
                  <a:cubicBezTo>
                    <a:pt x="93962" y="130880"/>
                    <a:pt x="94081" y="130721"/>
                    <a:pt x="94048" y="130554"/>
                  </a:cubicBezTo>
                  <a:lnTo>
                    <a:pt x="67560" y="229"/>
                  </a:lnTo>
                  <a:cubicBezTo>
                    <a:pt x="67531" y="95"/>
                    <a:pt x="67413" y="0"/>
                    <a:pt x="67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6"/>
            <p:cNvSpPr/>
            <p:nvPr/>
          </p:nvSpPr>
          <p:spPr>
            <a:xfrm>
              <a:off x="3431125" y="4589350"/>
              <a:ext cx="85625" cy="84725"/>
            </a:xfrm>
            <a:custGeom>
              <a:avLst/>
              <a:gdLst/>
              <a:ahLst/>
              <a:cxnLst/>
              <a:rect l="l" t="t" r="r" b="b"/>
              <a:pathLst>
                <a:path w="3425" h="3389" extrusionOk="0">
                  <a:moveTo>
                    <a:pt x="1484" y="1"/>
                  </a:moveTo>
                  <a:cubicBezTo>
                    <a:pt x="1445" y="1"/>
                    <a:pt x="1407" y="2"/>
                    <a:pt x="1369" y="5"/>
                  </a:cubicBezTo>
                  <a:cubicBezTo>
                    <a:pt x="529" y="75"/>
                    <a:pt x="1" y="888"/>
                    <a:pt x="191" y="1820"/>
                  </a:cubicBezTo>
                  <a:cubicBezTo>
                    <a:pt x="372" y="2711"/>
                    <a:pt x="1140" y="3388"/>
                    <a:pt x="1940" y="3388"/>
                  </a:cubicBezTo>
                  <a:cubicBezTo>
                    <a:pt x="1979" y="3388"/>
                    <a:pt x="2017" y="3387"/>
                    <a:pt x="2056" y="3383"/>
                  </a:cubicBezTo>
                  <a:cubicBezTo>
                    <a:pt x="2897" y="3314"/>
                    <a:pt x="3424" y="2501"/>
                    <a:pt x="3234" y="1569"/>
                  </a:cubicBezTo>
                  <a:cubicBezTo>
                    <a:pt x="3053" y="679"/>
                    <a:pt x="2284" y="1"/>
                    <a:pt x="1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6"/>
            <p:cNvSpPr/>
            <p:nvPr/>
          </p:nvSpPr>
          <p:spPr>
            <a:xfrm>
              <a:off x="2143400" y="173462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4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9"/>
                    <a:pt x="0" y="1740"/>
                    <a:pt x="245" y="2946"/>
                  </a:cubicBezTo>
                  <a:lnTo>
                    <a:pt x="1859" y="10886"/>
                  </a:lnTo>
                  <a:cubicBezTo>
                    <a:pt x="2094" y="12038"/>
                    <a:pt x="3089" y="12914"/>
                    <a:pt x="4123" y="12914"/>
                  </a:cubicBezTo>
                  <a:cubicBezTo>
                    <a:pt x="4172" y="12914"/>
                    <a:pt x="4222" y="12912"/>
                    <a:pt x="4271" y="12908"/>
                  </a:cubicBezTo>
                  <a:lnTo>
                    <a:pt x="11427" y="12315"/>
                  </a:lnTo>
                  <a:cubicBezTo>
                    <a:pt x="12513" y="12225"/>
                    <a:pt x="13195" y="11174"/>
                    <a:pt x="12950" y="9969"/>
                  </a:cubicBezTo>
                  <a:lnTo>
                    <a:pt x="11336" y="2027"/>
                  </a:lnTo>
                  <a:cubicBezTo>
                    <a:pt x="11103" y="876"/>
                    <a:pt x="10108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6"/>
            <p:cNvSpPr/>
            <p:nvPr/>
          </p:nvSpPr>
          <p:spPr>
            <a:xfrm>
              <a:off x="2138975" y="1727500"/>
              <a:ext cx="338750" cy="337075"/>
            </a:xfrm>
            <a:custGeom>
              <a:avLst/>
              <a:gdLst/>
              <a:ahLst/>
              <a:cxnLst/>
              <a:rect l="l" t="t" r="r" b="b"/>
              <a:pathLst>
                <a:path w="13550" h="13483" extrusionOk="0">
                  <a:moveTo>
                    <a:pt x="9253" y="570"/>
                  </a:moveTo>
                  <a:cubicBezTo>
                    <a:pt x="10154" y="570"/>
                    <a:pt x="11027" y="1350"/>
                    <a:pt x="11235" y="2369"/>
                  </a:cubicBezTo>
                  <a:lnTo>
                    <a:pt x="12848" y="10310"/>
                  </a:lnTo>
                  <a:cubicBezTo>
                    <a:pt x="12959" y="10855"/>
                    <a:pt x="12858" y="11388"/>
                    <a:pt x="12569" y="11773"/>
                  </a:cubicBezTo>
                  <a:cubicBezTo>
                    <a:pt x="12334" y="12089"/>
                    <a:pt x="11973" y="12286"/>
                    <a:pt x="11581" y="12316"/>
                  </a:cubicBezTo>
                  <a:lnTo>
                    <a:pt x="4425" y="12908"/>
                  </a:lnTo>
                  <a:cubicBezTo>
                    <a:pt x="4385" y="12911"/>
                    <a:pt x="4344" y="12913"/>
                    <a:pt x="4304" y="12913"/>
                  </a:cubicBezTo>
                  <a:cubicBezTo>
                    <a:pt x="3407" y="12913"/>
                    <a:pt x="2524" y="12136"/>
                    <a:pt x="2316" y="11115"/>
                  </a:cubicBezTo>
                  <a:lnTo>
                    <a:pt x="702" y="3175"/>
                  </a:lnTo>
                  <a:cubicBezTo>
                    <a:pt x="592" y="2629"/>
                    <a:pt x="694" y="2096"/>
                    <a:pt x="982" y="1712"/>
                  </a:cubicBezTo>
                  <a:cubicBezTo>
                    <a:pt x="1217" y="1396"/>
                    <a:pt x="1578" y="1197"/>
                    <a:pt x="1971" y="1168"/>
                  </a:cubicBezTo>
                  <a:lnTo>
                    <a:pt x="9126" y="576"/>
                  </a:lnTo>
                  <a:cubicBezTo>
                    <a:pt x="9168" y="572"/>
                    <a:pt x="9211" y="570"/>
                    <a:pt x="9253" y="570"/>
                  </a:cubicBezTo>
                  <a:close/>
                  <a:moveTo>
                    <a:pt x="9247" y="1"/>
                  </a:moveTo>
                  <a:cubicBezTo>
                    <a:pt x="9191" y="1"/>
                    <a:pt x="9134" y="3"/>
                    <a:pt x="9078" y="8"/>
                  </a:cubicBezTo>
                  <a:lnTo>
                    <a:pt x="1922" y="600"/>
                  </a:lnTo>
                  <a:cubicBezTo>
                    <a:pt x="1360" y="647"/>
                    <a:pt x="864" y="920"/>
                    <a:pt x="526" y="1370"/>
                  </a:cubicBezTo>
                  <a:cubicBezTo>
                    <a:pt x="140" y="1884"/>
                    <a:pt x="0" y="2583"/>
                    <a:pt x="143" y="3288"/>
                  </a:cubicBezTo>
                  <a:lnTo>
                    <a:pt x="1757" y="11229"/>
                  </a:lnTo>
                  <a:cubicBezTo>
                    <a:pt x="2018" y="12506"/>
                    <a:pt x="3137" y="13483"/>
                    <a:pt x="4301" y="13483"/>
                  </a:cubicBezTo>
                  <a:cubicBezTo>
                    <a:pt x="4358" y="13483"/>
                    <a:pt x="4415" y="13480"/>
                    <a:pt x="4472" y="13476"/>
                  </a:cubicBezTo>
                  <a:lnTo>
                    <a:pt x="11626" y="12883"/>
                  </a:lnTo>
                  <a:cubicBezTo>
                    <a:pt x="12189" y="12837"/>
                    <a:pt x="12686" y="12564"/>
                    <a:pt x="13023" y="12114"/>
                  </a:cubicBezTo>
                  <a:cubicBezTo>
                    <a:pt x="13409" y="11600"/>
                    <a:pt x="13549" y="10900"/>
                    <a:pt x="13406" y="10196"/>
                  </a:cubicBezTo>
                  <a:lnTo>
                    <a:pt x="11792" y="2255"/>
                  </a:lnTo>
                  <a:cubicBezTo>
                    <a:pt x="11533" y="977"/>
                    <a:pt x="10416" y="1"/>
                    <a:pt x="9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6"/>
            <p:cNvSpPr/>
            <p:nvPr/>
          </p:nvSpPr>
          <p:spPr>
            <a:xfrm>
              <a:off x="2543000" y="1701550"/>
              <a:ext cx="329875" cy="322825"/>
            </a:xfrm>
            <a:custGeom>
              <a:avLst/>
              <a:gdLst/>
              <a:ahLst/>
              <a:cxnLst/>
              <a:rect l="l" t="t" r="r" b="b"/>
              <a:pathLst>
                <a:path w="13195" h="12913" extrusionOk="0">
                  <a:moveTo>
                    <a:pt x="9074" y="0"/>
                  </a:moveTo>
                  <a:cubicBezTo>
                    <a:pt x="9024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8"/>
                    <a:pt x="0" y="1739"/>
                    <a:pt x="245" y="2945"/>
                  </a:cubicBezTo>
                  <a:lnTo>
                    <a:pt x="1859" y="10886"/>
                  </a:lnTo>
                  <a:cubicBezTo>
                    <a:pt x="2092" y="12036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4"/>
                  </a:lnTo>
                  <a:cubicBezTo>
                    <a:pt x="12513" y="12224"/>
                    <a:pt x="13195" y="11173"/>
                    <a:pt x="12950" y="9968"/>
                  </a:cubicBezTo>
                  <a:lnTo>
                    <a:pt x="11336" y="2027"/>
                  </a:lnTo>
                  <a:cubicBezTo>
                    <a:pt x="11102" y="877"/>
                    <a:pt x="10109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6"/>
            <p:cNvSpPr/>
            <p:nvPr/>
          </p:nvSpPr>
          <p:spPr>
            <a:xfrm>
              <a:off x="2538550" y="1694425"/>
              <a:ext cx="338775" cy="337075"/>
            </a:xfrm>
            <a:custGeom>
              <a:avLst/>
              <a:gdLst/>
              <a:ahLst/>
              <a:cxnLst/>
              <a:rect l="l" t="t" r="r" b="b"/>
              <a:pathLst>
                <a:path w="13551" h="13483" extrusionOk="0">
                  <a:moveTo>
                    <a:pt x="9253" y="569"/>
                  </a:moveTo>
                  <a:cubicBezTo>
                    <a:pt x="10155" y="569"/>
                    <a:pt x="11028" y="1349"/>
                    <a:pt x="11235" y="2368"/>
                  </a:cubicBezTo>
                  <a:lnTo>
                    <a:pt x="12848" y="10309"/>
                  </a:lnTo>
                  <a:cubicBezTo>
                    <a:pt x="12959" y="10854"/>
                    <a:pt x="12857" y="11387"/>
                    <a:pt x="12569" y="11771"/>
                  </a:cubicBezTo>
                  <a:cubicBezTo>
                    <a:pt x="12333" y="12087"/>
                    <a:pt x="11972" y="12285"/>
                    <a:pt x="11579" y="12315"/>
                  </a:cubicBezTo>
                  <a:lnTo>
                    <a:pt x="4424" y="12907"/>
                  </a:lnTo>
                  <a:cubicBezTo>
                    <a:pt x="4385" y="12910"/>
                    <a:pt x="4347" y="12912"/>
                    <a:pt x="4308" y="12912"/>
                  </a:cubicBezTo>
                  <a:cubicBezTo>
                    <a:pt x="3407" y="12912"/>
                    <a:pt x="2523" y="12138"/>
                    <a:pt x="2316" y="11114"/>
                  </a:cubicBezTo>
                  <a:lnTo>
                    <a:pt x="702" y="3173"/>
                  </a:lnTo>
                  <a:cubicBezTo>
                    <a:pt x="591" y="2628"/>
                    <a:pt x="693" y="2095"/>
                    <a:pt x="982" y="1711"/>
                  </a:cubicBezTo>
                  <a:cubicBezTo>
                    <a:pt x="1216" y="1395"/>
                    <a:pt x="1578" y="1197"/>
                    <a:pt x="1970" y="1167"/>
                  </a:cubicBezTo>
                  <a:lnTo>
                    <a:pt x="9126" y="575"/>
                  </a:lnTo>
                  <a:cubicBezTo>
                    <a:pt x="9168" y="571"/>
                    <a:pt x="9210" y="570"/>
                    <a:pt x="9253" y="570"/>
                  </a:cubicBezTo>
                  <a:lnTo>
                    <a:pt x="9253" y="569"/>
                  </a:lnTo>
                  <a:close/>
                  <a:moveTo>
                    <a:pt x="9246" y="0"/>
                  </a:moveTo>
                  <a:cubicBezTo>
                    <a:pt x="9190" y="0"/>
                    <a:pt x="9134" y="2"/>
                    <a:pt x="9078" y="7"/>
                  </a:cubicBezTo>
                  <a:lnTo>
                    <a:pt x="1923" y="599"/>
                  </a:lnTo>
                  <a:cubicBezTo>
                    <a:pt x="1360" y="646"/>
                    <a:pt x="864" y="919"/>
                    <a:pt x="527" y="1369"/>
                  </a:cubicBezTo>
                  <a:cubicBezTo>
                    <a:pt x="141" y="1884"/>
                    <a:pt x="1" y="2582"/>
                    <a:pt x="144" y="3287"/>
                  </a:cubicBezTo>
                  <a:lnTo>
                    <a:pt x="1758" y="11228"/>
                  </a:lnTo>
                  <a:cubicBezTo>
                    <a:pt x="2018" y="12507"/>
                    <a:pt x="3137" y="13483"/>
                    <a:pt x="4301" y="13483"/>
                  </a:cubicBezTo>
                  <a:cubicBezTo>
                    <a:pt x="4358" y="13483"/>
                    <a:pt x="4415" y="13479"/>
                    <a:pt x="4472" y="13475"/>
                  </a:cubicBezTo>
                  <a:lnTo>
                    <a:pt x="11627" y="12882"/>
                  </a:lnTo>
                  <a:cubicBezTo>
                    <a:pt x="12191" y="12836"/>
                    <a:pt x="12687" y="12563"/>
                    <a:pt x="13024" y="12113"/>
                  </a:cubicBezTo>
                  <a:cubicBezTo>
                    <a:pt x="13410" y="11599"/>
                    <a:pt x="13550" y="10899"/>
                    <a:pt x="13407" y="10196"/>
                  </a:cubicBezTo>
                  <a:lnTo>
                    <a:pt x="11793" y="2255"/>
                  </a:lnTo>
                  <a:cubicBezTo>
                    <a:pt x="11532" y="976"/>
                    <a:pt x="10410" y="0"/>
                    <a:pt x="9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6"/>
            <p:cNvSpPr/>
            <p:nvPr/>
          </p:nvSpPr>
          <p:spPr>
            <a:xfrm>
              <a:off x="2942575" y="1668450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4" y="688"/>
                    <a:pt x="1" y="1739"/>
                    <a:pt x="246" y="2945"/>
                  </a:cubicBezTo>
                  <a:lnTo>
                    <a:pt x="1860" y="10886"/>
                  </a:lnTo>
                  <a:cubicBezTo>
                    <a:pt x="2093" y="12036"/>
                    <a:pt x="3087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4"/>
                  </a:lnTo>
                  <a:cubicBezTo>
                    <a:pt x="12513" y="12224"/>
                    <a:pt x="13196" y="11173"/>
                    <a:pt x="12949" y="9968"/>
                  </a:cubicBezTo>
                  <a:lnTo>
                    <a:pt x="11336" y="2027"/>
                  </a:lnTo>
                  <a:cubicBezTo>
                    <a:pt x="11102" y="877"/>
                    <a:pt x="10108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6"/>
            <p:cNvSpPr/>
            <p:nvPr/>
          </p:nvSpPr>
          <p:spPr>
            <a:xfrm>
              <a:off x="2938150" y="1661325"/>
              <a:ext cx="338750" cy="337075"/>
            </a:xfrm>
            <a:custGeom>
              <a:avLst/>
              <a:gdLst/>
              <a:ahLst/>
              <a:cxnLst/>
              <a:rect l="l" t="t" r="r" b="b"/>
              <a:pathLst>
                <a:path w="13550" h="13483" extrusionOk="0">
                  <a:moveTo>
                    <a:pt x="9253" y="570"/>
                  </a:moveTo>
                  <a:cubicBezTo>
                    <a:pt x="10155" y="570"/>
                    <a:pt x="11028" y="1349"/>
                    <a:pt x="11234" y="2369"/>
                  </a:cubicBezTo>
                  <a:lnTo>
                    <a:pt x="12849" y="10310"/>
                  </a:lnTo>
                  <a:cubicBezTo>
                    <a:pt x="12959" y="10855"/>
                    <a:pt x="12857" y="11387"/>
                    <a:pt x="12569" y="11772"/>
                  </a:cubicBezTo>
                  <a:cubicBezTo>
                    <a:pt x="12333" y="12088"/>
                    <a:pt x="11973" y="12287"/>
                    <a:pt x="11580" y="12316"/>
                  </a:cubicBezTo>
                  <a:lnTo>
                    <a:pt x="4425" y="12908"/>
                  </a:lnTo>
                  <a:cubicBezTo>
                    <a:pt x="4384" y="12912"/>
                    <a:pt x="4344" y="12913"/>
                    <a:pt x="4303" y="12913"/>
                  </a:cubicBezTo>
                  <a:cubicBezTo>
                    <a:pt x="3404" y="12913"/>
                    <a:pt x="2524" y="12136"/>
                    <a:pt x="2315" y="11115"/>
                  </a:cubicBezTo>
                  <a:lnTo>
                    <a:pt x="701" y="3174"/>
                  </a:lnTo>
                  <a:cubicBezTo>
                    <a:pt x="591" y="2628"/>
                    <a:pt x="692" y="2096"/>
                    <a:pt x="981" y="1711"/>
                  </a:cubicBezTo>
                  <a:cubicBezTo>
                    <a:pt x="1216" y="1395"/>
                    <a:pt x="1577" y="1197"/>
                    <a:pt x="1970" y="1167"/>
                  </a:cubicBezTo>
                  <a:lnTo>
                    <a:pt x="9125" y="575"/>
                  </a:lnTo>
                  <a:cubicBezTo>
                    <a:pt x="9167" y="571"/>
                    <a:pt x="9210" y="570"/>
                    <a:pt x="9253" y="570"/>
                  </a:cubicBezTo>
                  <a:close/>
                  <a:moveTo>
                    <a:pt x="9238" y="1"/>
                  </a:moveTo>
                  <a:cubicBezTo>
                    <a:pt x="9185" y="1"/>
                    <a:pt x="9132" y="3"/>
                    <a:pt x="9078" y="7"/>
                  </a:cubicBezTo>
                  <a:lnTo>
                    <a:pt x="1923" y="600"/>
                  </a:lnTo>
                  <a:cubicBezTo>
                    <a:pt x="1359" y="647"/>
                    <a:pt x="863" y="920"/>
                    <a:pt x="525" y="1369"/>
                  </a:cubicBezTo>
                  <a:cubicBezTo>
                    <a:pt x="139" y="1884"/>
                    <a:pt x="0" y="2583"/>
                    <a:pt x="144" y="3287"/>
                  </a:cubicBezTo>
                  <a:lnTo>
                    <a:pt x="1758" y="11228"/>
                  </a:lnTo>
                  <a:cubicBezTo>
                    <a:pt x="2017" y="12507"/>
                    <a:pt x="3137" y="13483"/>
                    <a:pt x="4301" y="13483"/>
                  </a:cubicBezTo>
                  <a:cubicBezTo>
                    <a:pt x="4358" y="13483"/>
                    <a:pt x="4415" y="13481"/>
                    <a:pt x="4472" y="13475"/>
                  </a:cubicBezTo>
                  <a:lnTo>
                    <a:pt x="11628" y="12883"/>
                  </a:lnTo>
                  <a:cubicBezTo>
                    <a:pt x="12191" y="12836"/>
                    <a:pt x="12686" y="12563"/>
                    <a:pt x="13024" y="12113"/>
                  </a:cubicBezTo>
                  <a:cubicBezTo>
                    <a:pt x="13410" y="11599"/>
                    <a:pt x="13550" y="10899"/>
                    <a:pt x="13406" y="10195"/>
                  </a:cubicBezTo>
                  <a:lnTo>
                    <a:pt x="11792" y="2255"/>
                  </a:lnTo>
                  <a:cubicBezTo>
                    <a:pt x="11531" y="973"/>
                    <a:pt x="10414" y="1"/>
                    <a:pt x="9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6"/>
            <p:cNvSpPr/>
            <p:nvPr/>
          </p:nvSpPr>
          <p:spPr>
            <a:xfrm>
              <a:off x="3342175" y="163535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4" y="0"/>
                  </a:moveTo>
                  <a:cubicBezTo>
                    <a:pt x="9025" y="0"/>
                    <a:pt x="8974" y="2"/>
                    <a:pt x="8924" y="7"/>
                  </a:cubicBezTo>
                  <a:lnTo>
                    <a:pt x="1769" y="599"/>
                  </a:lnTo>
                  <a:cubicBezTo>
                    <a:pt x="682" y="689"/>
                    <a:pt x="0" y="1740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5" y="12314"/>
                  </a:lnTo>
                  <a:cubicBezTo>
                    <a:pt x="12512" y="12224"/>
                    <a:pt x="13195" y="11174"/>
                    <a:pt x="12949" y="9968"/>
                  </a:cubicBezTo>
                  <a:lnTo>
                    <a:pt x="11335" y="2028"/>
                  </a:lnTo>
                  <a:cubicBezTo>
                    <a:pt x="11102" y="877"/>
                    <a:pt x="1010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6"/>
            <p:cNvSpPr/>
            <p:nvPr/>
          </p:nvSpPr>
          <p:spPr>
            <a:xfrm>
              <a:off x="3337750" y="1628225"/>
              <a:ext cx="338725" cy="337100"/>
            </a:xfrm>
            <a:custGeom>
              <a:avLst/>
              <a:gdLst/>
              <a:ahLst/>
              <a:cxnLst/>
              <a:rect l="l" t="t" r="r" b="b"/>
              <a:pathLst>
                <a:path w="13549" h="13484" extrusionOk="0">
                  <a:moveTo>
                    <a:pt x="9253" y="569"/>
                  </a:moveTo>
                  <a:lnTo>
                    <a:pt x="9253" y="570"/>
                  </a:lnTo>
                  <a:cubicBezTo>
                    <a:pt x="10154" y="570"/>
                    <a:pt x="11027" y="1350"/>
                    <a:pt x="11233" y="2368"/>
                  </a:cubicBezTo>
                  <a:lnTo>
                    <a:pt x="12847" y="10309"/>
                  </a:lnTo>
                  <a:cubicBezTo>
                    <a:pt x="12958" y="10854"/>
                    <a:pt x="12856" y="11387"/>
                    <a:pt x="12567" y="11772"/>
                  </a:cubicBezTo>
                  <a:cubicBezTo>
                    <a:pt x="12333" y="12087"/>
                    <a:pt x="11972" y="12286"/>
                    <a:pt x="11579" y="12315"/>
                  </a:cubicBezTo>
                  <a:lnTo>
                    <a:pt x="4423" y="12907"/>
                  </a:lnTo>
                  <a:cubicBezTo>
                    <a:pt x="4383" y="12911"/>
                    <a:pt x="4343" y="12912"/>
                    <a:pt x="4303" y="12912"/>
                  </a:cubicBezTo>
                  <a:cubicBezTo>
                    <a:pt x="3403" y="12912"/>
                    <a:pt x="2522" y="12136"/>
                    <a:pt x="2315" y="11114"/>
                  </a:cubicBezTo>
                  <a:lnTo>
                    <a:pt x="701" y="3173"/>
                  </a:lnTo>
                  <a:cubicBezTo>
                    <a:pt x="590" y="2628"/>
                    <a:pt x="692" y="2095"/>
                    <a:pt x="981" y="1711"/>
                  </a:cubicBezTo>
                  <a:cubicBezTo>
                    <a:pt x="1216" y="1395"/>
                    <a:pt x="1576" y="1197"/>
                    <a:pt x="1969" y="1167"/>
                  </a:cubicBezTo>
                  <a:lnTo>
                    <a:pt x="9124" y="575"/>
                  </a:lnTo>
                  <a:cubicBezTo>
                    <a:pt x="9167" y="571"/>
                    <a:pt x="9210" y="569"/>
                    <a:pt x="9253" y="569"/>
                  </a:cubicBezTo>
                  <a:close/>
                  <a:moveTo>
                    <a:pt x="9243" y="1"/>
                  </a:moveTo>
                  <a:cubicBezTo>
                    <a:pt x="9188" y="1"/>
                    <a:pt x="9132" y="3"/>
                    <a:pt x="9077" y="7"/>
                  </a:cubicBezTo>
                  <a:lnTo>
                    <a:pt x="1922" y="600"/>
                  </a:lnTo>
                  <a:cubicBezTo>
                    <a:pt x="1359" y="646"/>
                    <a:pt x="862" y="919"/>
                    <a:pt x="525" y="1369"/>
                  </a:cubicBezTo>
                  <a:cubicBezTo>
                    <a:pt x="139" y="1884"/>
                    <a:pt x="0" y="2583"/>
                    <a:pt x="144" y="3287"/>
                  </a:cubicBezTo>
                  <a:lnTo>
                    <a:pt x="1757" y="11228"/>
                  </a:lnTo>
                  <a:cubicBezTo>
                    <a:pt x="2017" y="12507"/>
                    <a:pt x="3136" y="13483"/>
                    <a:pt x="4300" y="13483"/>
                  </a:cubicBezTo>
                  <a:cubicBezTo>
                    <a:pt x="4357" y="13483"/>
                    <a:pt x="4414" y="13481"/>
                    <a:pt x="4472" y="13475"/>
                  </a:cubicBezTo>
                  <a:lnTo>
                    <a:pt x="11626" y="12883"/>
                  </a:lnTo>
                  <a:cubicBezTo>
                    <a:pt x="12189" y="12836"/>
                    <a:pt x="12686" y="12563"/>
                    <a:pt x="13023" y="12114"/>
                  </a:cubicBezTo>
                  <a:cubicBezTo>
                    <a:pt x="13409" y="11599"/>
                    <a:pt x="13548" y="10901"/>
                    <a:pt x="13405" y="10196"/>
                  </a:cubicBezTo>
                  <a:lnTo>
                    <a:pt x="11791" y="2255"/>
                  </a:lnTo>
                  <a:cubicBezTo>
                    <a:pt x="11531" y="975"/>
                    <a:pt x="10414" y="1"/>
                    <a:pt x="9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6"/>
            <p:cNvSpPr/>
            <p:nvPr/>
          </p:nvSpPr>
          <p:spPr>
            <a:xfrm>
              <a:off x="2236200" y="2191200"/>
              <a:ext cx="329900" cy="322875"/>
            </a:xfrm>
            <a:custGeom>
              <a:avLst/>
              <a:gdLst/>
              <a:ahLst/>
              <a:cxnLst/>
              <a:rect l="l" t="t" r="r" b="b"/>
              <a:pathLst>
                <a:path w="13196" h="12915" extrusionOk="0">
                  <a:moveTo>
                    <a:pt x="9073" y="1"/>
                  </a:moveTo>
                  <a:cubicBezTo>
                    <a:pt x="9024" y="1"/>
                    <a:pt x="8974" y="3"/>
                    <a:pt x="8924" y="7"/>
                  </a:cubicBezTo>
                  <a:lnTo>
                    <a:pt x="1769" y="599"/>
                  </a:lnTo>
                  <a:cubicBezTo>
                    <a:pt x="683" y="689"/>
                    <a:pt x="0" y="1740"/>
                    <a:pt x="245" y="2947"/>
                  </a:cubicBezTo>
                  <a:lnTo>
                    <a:pt x="1859" y="10887"/>
                  </a:lnTo>
                  <a:cubicBezTo>
                    <a:pt x="2093" y="12038"/>
                    <a:pt x="3086" y="12914"/>
                    <a:pt x="4121" y="12914"/>
                  </a:cubicBezTo>
                  <a:cubicBezTo>
                    <a:pt x="4171" y="12914"/>
                    <a:pt x="4221" y="12912"/>
                    <a:pt x="4271" y="12908"/>
                  </a:cubicBezTo>
                  <a:lnTo>
                    <a:pt x="11427" y="12316"/>
                  </a:lnTo>
                  <a:cubicBezTo>
                    <a:pt x="12514" y="12225"/>
                    <a:pt x="13195" y="11174"/>
                    <a:pt x="12950" y="9969"/>
                  </a:cubicBezTo>
                  <a:lnTo>
                    <a:pt x="11336" y="2028"/>
                  </a:lnTo>
                  <a:cubicBezTo>
                    <a:pt x="11102" y="877"/>
                    <a:pt x="10107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6"/>
            <p:cNvSpPr/>
            <p:nvPr/>
          </p:nvSpPr>
          <p:spPr>
            <a:xfrm>
              <a:off x="2231775" y="2184100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4" y="569"/>
                  </a:moveTo>
                  <a:cubicBezTo>
                    <a:pt x="10156" y="569"/>
                    <a:pt x="11027" y="1349"/>
                    <a:pt x="11233" y="2368"/>
                  </a:cubicBezTo>
                  <a:lnTo>
                    <a:pt x="12847" y="10310"/>
                  </a:lnTo>
                  <a:cubicBezTo>
                    <a:pt x="12958" y="10855"/>
                    <a:pt x="12856" y="11387"/>
                    <a:pt x="12569" y="11771"/>
                  </a:cubicBezTo>
                  <a:cubicBezTo>
                    <a:pt x="12333" y="12087"/>
                    <a:pt x="11973" y="12286"/>
                    <a:pt x="11580" y="12315"/>
                  </a:cubicBezTo>
                  <a:lnTo>
                    <a:pt x="4424" y="12908"/>
                  </a:lnTo>
                  <a:cubicBezTo>
                    <a:pt x="4384" y="12911"/>
                    <a:pt x="4344" y="12912"/>
                    <a:pt x="4304" y="12912"/>
                  </a:cubicBezTo>
                  <a:cubicBezTo>
                    <a:pt x="3403" y="12912"/>
                    <a:pt x="2522" y="12136"/>
                    <a:pt x="2315" y="11114"/>
                  </a:cubicBezTo>
                  <a:lnTo>
                    <a:pt x="701" y="3173"/>
                  </a:lnTo>
                  <a:cubicBezTo>
                    <a:pt x="590" y="2628"/>
                    <a:pt x="693" y="2095"/>
                    <a:pt x="981" y="1712"/>
                  </a:cubicBezTo>
                  <a:cubicBezTo>
                    <a:pt x="1216" y="1396"/>
                    <a:pt x="1577" y="1197"/>
                    <a:pt x="1970" y="1168"/>
                  </a:cubicBezTo>
                  <a:lnTo>
                    <a:pt x="9125" y="575"/>
                  </a:lnTo>
                  <a:cubicBezTo>
                    <a:pt x="9167" y="572"/>
                    <a:pt x="9210" y="569"/>
                    <a:pt x="9253" y="569"/>
                  </a:cubicBezTo>
                  <a:close/>
                  <a:moveTo>
                    <a:pt x="9244" y="1"/>
                  </a:moveTo>
                  <a:cubicBezTo>
                    <a:pt x="9189" y="1"/>
                    <a:pt x="9133" y="3"/>
                    <a:pt x="9078" y="7"/>
                  </a:cubicBezTo>
                  <a:lnTo>
                    <a:pt x="1922" y="600"/>
                  </a:lnTo>
                  <a:cubicBezTo>
                    <a:pt x="1359" y="647"/>
                    <a:pt x="864" y="919"/>
                    <a:pt x="526" y="1370"/>
                  </a:cubicBezTo>
                  <a:cubicBezTo>
                    <a:pt x="140" y="1884"/>
                    <a:pt x="0" y="2583"/>
                    <a:pt x="144" y="3287"/>
                  </a:cubicBezTo>
                  <a:lnTo>
                    <a:pt x="1757" y="11228"/>
                  </a:lnTo>
                  <a:cubicBezTo>
                    <a:pt x="2017" y="12507"/>
                    <a:pt x="3137" y="13483"/>
                    <a:pt x="4301" y="13483"/>
                  </a:cubicBezTo>
                  <a:cubicBezTo>
                    <a:pt x="4358" y="13483"/>
                    <a:pt x="4414" y="13480"/>
                    <a:pt x="4472" y="13475"/>
                  </a:cubicBezTo>
                  <a:lnTo>
                    <a:pt x="11627" y="12883"/>
                  </a:lnTo>
                  <a:cubicBezTo>
                    <a:pt x="12191" y="12837"/>
                    <a:pt x="12686" y="12563"/>
                    <a:pt x="13023" y="12113"/>
                  </a:cubicBezTo>
                  <a:cubicBezTo>
                    <a:pt x="13409" y="11600"/>
                    <a:pt x="13549" y="10900"/>
                    <a:pt x="13406" y="10197"/>
                  </a:cubicBezTo>
                  <a:lnTo>
                    <a:pt x="11792" y="2256"/>
                  </a:lnTo>
                  <a:cubicBezTo>
                    <a:pt x="11531" y="975"/>
                    <a:pt x="10412" y="1"/>
                    <a:pt x="9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6"/>
            <p:cNvSpPr/>
            <p:nvPr/>
          </p:nvSpPr>
          <p:spPr>
            <a:xfrm>
              <a:off x="2635825" y="2158125"/>
              <a:ext cx="329850" cy="322850"/>
            </a:xfrm>
            <a:custGeom>
              <a:avLst/>
              <a:gdLst/>
              <a:ahLst/>
              <a:cxnLst/>
              <a:rect l="l" t="t" r="r" b="b"/>
              <a:pathLst>
                <a:path w="13194" h="12914" extrusionOk="0">
                  <a:moveTo>
                    <a:pt x="9073" y="1"/>
                  </a:moveTo>
                  <a:cubicBezTo>
                    <a:pt x="9023" y="1"/>
                    <a:pt x="8973" y="3"/>
                    <a:pt x="8923" y="7"/>
                  </a:cubicBezTo>
                  <a:lnTo>
                    <a:pt x="1769" y="599"/>
                  </a:lnTo>
                  <a:cubicBezTo>
                    <a:pt x="682" y="689"/>
                    <a:pt x="0" y="1739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0" y="12913"/>
                  </a:cubicBezTo>
                  <a:cubicBezTo>
                    <a:pt x="4170" y="12913"/>
                    <a:pt x="4220" y="12911"/>
                    <a:pt x="4270" y="12907"/>
                  </a:cubicBezTo>
                  <a:lnTo>
                    <a:pt x="11425" y="12315"/>
                  </a:lnTo>
                  <a:cubicBezTo>
                    <a:pt x="12512" y="12224"/>
                    <a:pt x="13194" y="11174"/>
                    <a:pt x="12949" y="9968"/>
                  </a:cubicBezTo>
                  <a:lnTo>
                    <a:pt x="11335" y="2027"/>
                  </a:lnTo>
                  <a:cubicBezTo>
                    <a:pt x="11101" y="877"/>
                    <a:pt x="10108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6"/>
            <p:cNvSpPr/>
            <p:nvPr/>
          </p:nvSpPr>
          <p:spPr>
            <a:xfrm>
              <a:off x="2631350" y="2151025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3" y="570"/>
                  </a:moveTo>
                  <a:cubicBezTo>
                    <a:pt x="10155" y="570"/>
                    <a:pt x="11028" y="1348"/>
                    <a:pt x="11235" y="2368"/>
                  </a:cubicBezTo>
                  <a:lnTo>
                    <a:pt x="12848" y="10309"/>
                  </a:lnTo>
                  <a:cubicBezTo>
                    <a:pt x="12960" y="10854"/>
                    <a:pt x="12857" y="11386"/>
                    <a:pt x="12569" y="11771"/>
                  </a:cubicBezTo>
                  <a:cubicBezTo>
                    <a:pt x="12333" y="12087"/>
                    <a:pt x="11973" y="12285"/>
                    <a:pt x="11581" y="12315"/>
                  </a:cubicBezTo>
                  <a:lnTo>
                    <a:pt x="4425" y="12908"/>
                  </a:lnTo>
                  <a:cubicBezTo>
                    <a:pt x="4386" y="12911"/>
                    <a:pt x="4347" y="12912"/>
                    <a:pt x="4308" y="12912"/>
                  </a:cubicBezTo>
                  <a:cubicBezTo>
                    <a:pt x="3406" y="12912"/>
                    <a:pt x="2524" y="12137"/>
                    <a:pt x="2316" y="11113"/>
                  </a:cubicBezTo>
                  <a:lnTo>
                    <a:pt x="702" y="3172"/>
                  </a:lnTo>
                  <a:cubicBezTo>
                    <a:pt x="591" y="2628"/>
                    <a:pt x="693" y="2096"/>
                    <a:pt x="982" y="1711"/>
                  </a:cubicBezTo>
                  <a:cubicBezTo>
                    <a:pt x="1216" y="1395"/>
                    <a:pt x="1578" y="1196"/>
                    <a:pt x="1970" y="1167"/>
                  </a:cubicBezTo>
                  <a:lnTo>
                    <a:pt x="9126" y="574"/>
                  </a:lnTo>
                  <a:cubicBezTo>
                    <a:pt x="9168" y="571"/>
                    <a:pt x="9211" y="570"/>
                    <a:pt x="9253" y="570"/>
                  </a:cubicBezTo>
                  <a:close/>
                  <a:moveTo>
                    <a:pt x="9239" y="0"/>
                  </a:moveTo>
                  <a:cubicBezTo>
                    <a:pt x="9185" y="0"/>
                    <a:pt x="9131" y="2"/>
                    <a:pt x="9077" y="6"/>
                  </a:cubicBezTo>
                  <a:lnTo>
                    <a:pt x="1923" y="599"/>
                  </a:lnTo>
                  <a:cubicBezTo>
                    <a:pt x="1360" y="646"/>
                    <a:pt x="863" y="920"/>
                    <a:pt x="526" y="1369"/>
                  </a:cubicBezTo>
                  <a:cubicBezTo>
                    <a:pt x="140" y="1883"/>
                    <a:pt x="1" y="2582"/>
                    <a:pt x="144" y="3286"/>
                  </a:cubicBezTo>
                  <a:lnTo>
                    <a:pt x="1758" y="11227"/>
                  </a:lnTo>
                  <a:cubicBezTo>
                    <a:pt x="2018" y="12506"/>
                    <a:pt x="3137" y="13482"/>
                    <a:pt x="4301" y="13482"/>
                  </a:cubicBezTo>
                  <a:cubicBezTo>
                    <a:pt x="4359" y="13482"/>
                    <a:pt x="4415" y="13480"/>
                    <a:pt x="4473" y="13476"/>
                  </a:cubicBezTo>
                  <a:lnTo>
                    <a:pt x="11627" y="12883"/>
                  </a:lnTo>
                  <a:cubicBezTo>
                    <a:pt x="12190" y="12836"/>
                    <a:pt x="12687" y="12563"/>
                    <a:pt x="13024" y="12113"/>
                  </a:cubicBezTo>
                  <a:cubicBezTo>
                    <a:pt x="13410" y="11599"/>
                    <a:pt x="13549" y="10900"/>
                    <a:pt x="13406" y="10196"/>
                  </a:cubicBezTo>
                  <a:lnTo>
                    <a:pt x="11793" y="2255"/>
                  </a:lnTo>
                  <a:cubicBezTo>
                    <a:pt x="11532" y="973"/>
                    <a:pt x="10411" y="0"/>
                    <a:pt x="9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6"/>
            <p:cNvSpPr/>
            <p:nvPr/>
          </p:nvSpPr>
          <p:spPr>
            <a:xfrm>
              <a:off x="3434975" y="209195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4" y="0"/>
                    <a:pt x="8974" y="2"/>
                    <a:pt x="8925" y="6"/>
                  </a:cubicBezTo>
                  <a:lnTo>
                    <a:pt x="1769" y="599"/>
                  </a:lnTo>
                  <a:cubicBezTo>
                    <a:pt x="682" y="688"/>
                    <a:pt x="0" y="1740"/>
                    <a:pt x="245" y="2945"/>
                  </a:cubicBezTo>
                  <a:lnTo>
                    <a:pt x="1859" y="10886"/>
                  </a:lnTo>
                  <a:cubicBezTo>
                    <a:pt x="2093" y="12038"/>
                    <a:pt x="3088" y="12914"/>
                    <a:pt x="4122" y="12914"/>
                  </a:cubicBezTo>
                  <a:cubicBezTo>
                    <a:pt x="4171" y="12914"/>
                    <a:pt x="4221" y="12912"/>
                    <a:pt x="4270" y="12908"/>
                  </a:cubicBezTo>
                  <a:lnTo>
                    <a:pt x="11426" y="12315"/>
                  </a:lnTo>
                  <a:cubicBezTo>
                    <a:pt x="12512" y="12225"/>
                    <a:pt x="13195" y="11174"/>
                    <a:pt x="12949" y="9969"/>
                  </a:cubicBezTo>
                  <a:lnTo>
                    <a:pt x="11335" y="2028"/>
                  </a:lnTo>
                  <a:cubicBezTo>
                    <a:pt x="11102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6"/>
            <p:cNvSpPr/>
            <p:nvPr/>
          </p:nvSpPr>
          <p:spPr>
            <a:xfrm>
              <a:off x="3430550" y="2084825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2" y="570"/>
                  </a:moveTo>
                  <a:cubicBezTo>
                    <a:pt x="10155" y="570"/>
                    <a:pt x="11027" y="1350"/>
                    <a:pt x="11234" y="2369"/>
                  </a:cubicBezTo>
                  <a:lnTo>
                    <a:pt x="12849" y="10309"/>
                  </a:lnTo>
                  <a:cubicBezTo>
                    <a:pt x="12959" y="10854"/>
                    <a:pt x="12858" y="11387"/>
                    <a:pt x="12569" y="11772"/>
                  </a:cubicBezTo>
                  <a:cubicBezTo>
                    <a:pt x="12334" y="12088"/>
                    <a:pt x="11973" y="12286"/>
                    <a:pt x="11580" y="12316"/>
                  </a:cubicBezTo>
                  <a:lnTo>
                    <a:pt x="4426" y="12908"/>
                  </a:lnTo>
                  <a:cubicBezTo>
                    <a:pt x="4382" y="12912"/>
                    <a:pt x="4338" y="12914"/>
                    <a:pt x="4294" y="12914"/>
                  </a:cubicBezTo>
                  <a:cubicBezTo>
                    <a:pt x="3386" y="12914"/>
                    <a:pt x="2523" y="12132"/>
                    <a:pt x="2316" y="11114"/>
                  </a:cubicBezTo>
                  <a:lnTo>
                    <a:pt x="702" y="3174"/>
                  </a:lnTo>
                  <a:cubicBezTo>
                    <a:pt x="591" y="2629"/>
                    <a:pt x="693" y="2096"/>
                    <a:pt x="982" y="1711"/>
                  </a:cubicBezTo>
                  <a:cubicBezTo>
                    <a:pt x="1217" y="1395"/>
                    <a:pt x="1578" y="1196"/>
                    <a:pt x="1971" y="1167"/>
                  </a:cubicBezTo>
                  <a:lnTo>
                    <a:pt x="9125" y="574"/>
                  </a:lnTo>
                  <a:cubicBezTo>
                    <a:pt x="9167" y="571"/>
                    <a:pt x="9210" y="570"/>
                    <a:pt x="9252" y="570"/>
                  </a:cubicBezTo>
                  <a:close/>
                  <a:moveTo>
                    <a:pt x="9238" y="1"/>
                  </a:moveTo>
                  <a:cubicBezTo>
                    <a:pt x="9184" y="1"/>
                    <a:pt x="9130" y="3"/>
                    <a:pt x="9077" y="7"/>
                  </a:cubicBezTo>
                  <a:lnTo>
                    <a:pt x="1922" y="599"/>
                  </a:lnTo>
                  <a:cubicBezTo>
                    <a:pt x="1359" y="647"/>
                    <a:pt x="863" y="920"/>
                    <a:pt x="525" y="1369"/>
                  </a:cubicBezTo>
                  <a:cubicBezTo>
                    <a:pt x="139" y="1884"/>
                    <a:pt x="0" y="2582"/>
                    <a:pt x="144" y="3287"/>
                  </a:cubicBezTo>
                  <a:lnTo>
                    <a:pt x="1756" y="11228"/>
                  </a:lnTo>
                  <a:cubicBezTo>
                    <a:pt x="2017" y="12506"/>
                    <a:pt x="3136" y="13483"/>
                    <a:pt x="4301" y="13483"/>
                  </a:cubicBezTo>
                  <a:cubicBezTo>
                    <a:pt x="4358" y="13483"/>
                    <a:pt x="4414" y="13480"/>
                    <a:pt x="4472" y="13476"/>
                  </a:cubicBezTo>
                  <a:lnTo>
                    <a:pt x="11626" y="12883"/>
                  </a:lnTo>
                  <a:cubicBezTo>
                    <a:pt x="12189" y="12837"/>
                    <a:pt x="12686" y="12563"/>
                    <a:pt x="13024" y="12114"/>
                  </a:cubicBezTo>
                  <a:cubicBezTo>
                    <a:pt x="13410" y="11599"/>
                    <a:pt x="13548" y="10900"/>
                    <a:pt x="13405" y="10196"/>
                  </a:cubicBezTo>
                  <a:lnTo>
                    <a:pt x="11791" y="2255"/>
                  </a:lnTo>
                  <a:cubicBezTo>
                    <a:pt x="11531" y="974"/>
                    <a:pt x="10407" y="1"/>
                    <a:pt x="9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6"/>
            <p:cNvSpPr/>
            <p:nvPr/>
          </p:nvSpPr>
          <p:spPr>
            <a:xfrm>
              <a:off x="2329000" y="2647825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3" y="0"/>
                  </a:moveTo>
                  <a:cubicBezTo>
                    <a:pt x="9024" y="0"/>
                    <a:pt x="8974" y="2"/>
                    <a:pt x="8925" y="6"/>
                  </a:cubicBezTo>
                  <a:lnTo>
                    <a:pt x="1769" y="599"/>
                  </a:lnTo>
                  <a:cubicBezTo>
                    <a:pt x="683" y="689"/>
                    <a:pt x="0" y="1740"/>
                    <a:pt x="245" y="2946"/>
                  </a:cubicBezTo>
                  <a:lnTo>
                    <a:pt x="1860" y="10885"/>
                  </a:lnTo>
                  <a:cubicBezTo>
                    <a:pt x="2094" y="12037"/>
                    <a:pt x="3089" y="12913"/>
                    <a:pt x="4124" y="12913"/>
                  </a:cubicBezTo>
                  <a:cubicBezTo>
                    <a:pt x="4173" y="12913"/>
                    <a:pt x="4223" y="12911"/>
                    <a:pt x="4272" y="12907"/>
                  </a:cubicBezTo>
                  <a:lnTo>
                    <a:pt x="11427" y="12314"/>
                  </a:lnTo>
                  <a:cubicBezTo>
                    <a:pt x="12514" y="12224"/>
                    <a:pt x="13195" y="11173"/>
                    <a:pt x="12950" y="9968"/>
                  </a:cubicBezTo>
                  <a:lnTo>
                    <a:pt x="11336" y="2028"/>
                  </a:lnTo>
                  <a:cubicBezTo>
                    <a:pt x="11103" y="876"/>
                    <a:pt x="10108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6"/>
            <p:cNvSpPr/>
            <p:nvPr/>
          </p:nvSpPr>
          <p:spPr>
            <a:xfrm>
              <a:off x="2324575" y="2640725"/>
              <a:ext cx="338750" cy="337050"/>
            </a:xfrm>
            <a:custGeom>
              <a:avLst/>
              <a:gdLst/>
              <a:ahLst/>
              <a:cxnLst/>
              <a:rect l="l" t="t" r="r" b="b"/>
              <a:pathLst>
                <a:path w="13550" h="13482" extrusionOk="0">
                  <a:moveTo>
                    <a:pt x="9253" y="568"/>
                  </a:moveTo>
                  <a:cubicBezTo>
                    <a:pt x="10155" y="568"/>
                    <a:pt x="11027" y="1348"/>
                    <a:pt x="11235" y="2367"/>
                  </a:cubicBezTo>
                  <a:lnTo>
                    <a:pt x="12849" y="10308"/>
                  </a:lnTo>
                  <a:cubicBezTo>
                    <a:pt x="12959" y="10853"/>
                    <a:pt x="12858" y="11386"/>
                    <a:pt x="12569" y="11771"/>
                  </a:cubicBezTo>
                  <a:cubicBezTo>
                    <a:pt x="12333" y="12086"/>
                    <a:pt x="11973" y="12284"/>
                    <a:pt x="11580" y="12314"/>
                  </a:cubicBezTo>
                  <a:lnTo>
                    <a:pt x="4425" y="12906"/>
                  </a:lnTo>
                  <a:cubicBezTo>
                    <a:pt x="4384" y="12909"/>
                    <a:pt x="4343" y="12911"/>
                    <a:pt x="4302" y="12911"/>
                  </a:cubicBezTo>
                  <a:cubicBezTo>
                    <a:pt x="3401" y="12911"/>
                    <a:pt x="2524" y="12134"/>
                    <a:pt x="2316" y="11113"/>
                  </a:cubicBezTo>
                  <a:lnTo>
                    <a:pt x="702" y="3172"/>
                  </a:lnTo>
                  <a:cubicBezTo>
                    <a:pt x="592" y="2628"/>
                    <a:pt x="693" y="2094"/>
                    <a:pt x="981" y="1710"/>
                  </a:cubicBezTo>
                  <a:cubicBezTo>
                    <a:pt x="1217" y="1394"/>
                    <a:pt x="1577" y="1195"/>
                    <a:pt x="1970" y="1166"/>
                  </a:cubicBezTo>
                  <a:lnTo>
                    <a:pt x="9125" y="574"/>
                  </a:lnTo>
                  <a:cubicBezTo>
                    <a:pt x="9168" y="570"/>
                    <a:pt x="9211" y="568"/>
                    <a:pt x="9253" y="568"/>
                  </a:cubicBezTo>
                  <a:close/>
                  <a:moveTo>
                    <a:pt x="9243" y="1"/>
                  </a:moveTo>
                  <a:cubicBezTo>
                    <a:pt x="9188" y="1"/>
                    <a:pt x="9133" y="3"/>
                    <a:pt x="9078" y="7"/>
                  </a:cubicBezTo>
                  <a:lnTo>
                    <a:pt x="1922" y="600"/>
                  </a:lnTo>
                  <a:cubicBezTo>
                    <a:pt x="1359" y="646"/>
                    <a:pt x="864" y="919"/>
                    <a:pt x="526" y="1369"/>
                  </a:cubicBezTo>
                  <a:cubicBezTo>
                    <a:pt x="140" y="1884"/>
                    <a:pt x="0" y="2583"/>
                    <a:pt x="144" y="3287"/>
                  </a:cubicBezTo>
                  <a:lnTo>
                    <a:pt x="1758" y="11227"/>
                  </a:lnTo>
                  <a:cubicBezTo>
                    <a:pt x="2018" y="12506"/>
                    <a:pt x="3137" y="13482"/>
                    <a:pt x="4301" y="13482"/>
                  </a:cubicBezTo>
                  <a:cubicBezTo>
                    <a:pt x="4358" y="13482"/>
                    <a:pt x="4415" y="13480"/>
                    <a:pt x="4472" y="13475"/>
                  </a:cubicBezTo>
                  <a:lnTo>
                    <a:pt x="11627" y="12882"/>
                  </a:lnTo>
                  <a:cubicBezTo>
                    <a:pt x="12189" y="12836"/>
                    <a:pt x="12686" y="12563"/>
                    <a:pt x="13024" y="12113"/>
                  </a:cubicBezTo>
                  <a:cubicBezTo>
                    <a:pt x="13410" y="11599"/>
                    <a:pt x="13549" y="10899"/>
                    <a:pt x="13406" y="10195"/>
                  </a:cubicBezTo>
                  <a:lnTo>
                    <a:pt x="11792" y="2255"/>
                  </a:lnTo>
                  <a:cubicBezTo>
                    <a:pt x="11532" y="974"/>
                    <a:pt x="10413" y="1"/>
                    <a:pt x="9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6"/>
            <p:cNvSpPr/>
            <p:nvPr/>
          </p:nvSpPr>
          <p:spPr>
            <a:xfrm>
              <a:off x="2728600" y="2614725"/>
              <a:ext cx="329875" cy="322825"/>
            </a:xfrm>
            <a:custGeom>
              <a:avLst/>
              <a:gdLst/>
              <a:ahLst/>
              <a:cxnLst/>
              <a:rect l="l" t="t" r="r" b="b"/>
              <a:pathLst>
                <a:path w="13195" h="12913" extrusionOk="0">
                  <a:moveTo>
                    <a:pt x="9074" y="0"/>
                  </a:moveTo>
                  <a:cubicBezTo>
                    <a:pt x="9024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8"/>
                    <a:pt x="0" y="1739"/>
                    <a:pt x="245" y="2945"/>
                  </a:cubicBezTo>
                  <a:lnTo>
                    <a:pt x="1859" y="10886"/>
                  </a:lnTo>
                  <a:cubicBezTo>
                    <a:pt x="2093" y="12036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4"/>
                  </a:lnTo>
                  <a:cubicBezTo>
                    <a:pt x="12512" y="12224"/>
                    <a:pt x="13195" y="11174"/>
                    <a:pt x="12950" y="9968"/>
                  </a:cubicBezTo>
                  <a:lnTo>
                    <a:pt x="11336" y="2027"/>
                  </a:lnTo>
                  <a:cubicBezTo>
                    <a:pt x="11101" y="877"/>
                    <a:pt x="1010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6"/>
            <p:cNvSpPr/>
            <p:nvPr/>
          </p:nvSpPr>
          <p:spPr>
            <a:xfrm>
              <a:off x="2724150" y="2607600"/>
              <a:ext cx="338775" cy="337075"/>
            </a:xfrm>
            <a:custGeom>
              <a:avLst/>
              <a:gdLst/>
              <a:ahLst/>
              <a:cxnLst/>
              <a:rect l="l" t="t" r="r" b="b"/>
              <a:pathLst>
                <a:path w="13551" h="13483" extrusionOk="0">
                  <a:moveTo>
                    <a:pt x="9253" y="570"/>
                  </a:moveTo>
                  <a:cubicBezTo>
                    <a:pt x="10155" y="570"/>
                    <a:pt x="11028" y="1349"/>
                    <a:pt x="11235" y="2368"/>
                  </a:cubicBezTo>
                  <a:lnTo>
                    <a:pt x="12849" y="10310"/>
                  </a:lnTo>
                  <a:cubicBezTo>
                    <a:pt x="12960" y="10855"/>
                    <a:pt x="12857" y="11388"/>
                    <a:pt x="12568" y="11773"/>
                  </a:cubicBezTo>
                  <a:cubicBezTo>
                    <a:pt x="12334" y="12088"/>
                    <a:pt x="11973" y="12287"/>
                    <a:pt x="11581" y="12316"/>
                  </a:cubicBezTo>
                  <a:lnTo>
                    <a:pt x="4425" y="12908"/>
                  </a:lnTo>
                  <a:cubicBezTo>
                    <a:pt x="4381" y="12912"/>
                    <a:pt x="4337" y="12914"/>
                    <a:pt x="4293" y="12914"/>
                  </a:cubicBezTo>
                  <a:cubicBezTo>
                    <a:pt x="3391" y="12914"/>
                    <a:pt x="2523" y="12133"/>
                    <a:pt x="2316" y="11115"/>
                  </a:cubicBezTo>
                  <a:lnTo>
                    <a:pt x="703" y="3174"/>
                  </a:lnTo>
                  <a:cubicBezTo>
                    <a:pt x="592" y="2628"/>
                    <a:pt x="694" y="2095"/>
                    <a:pt x="983" y="1711"/>
                  </a:cubicBezTo>
                  <a:cubicBezTo>
                    <a:pt x="1218" y="1395"/>
                    <a:pt x="1579" y="1197"/>
                    <a:pt x="1972" y="1167"/>
                  </a:cubicBezTo>
                  <a:lnTo>
                    <a:pt x="9126" y="575"/>
                  </a:lnTo>
                  <a:cubicBezTo>
                    <a:pt x="9169" y="571"/>
                    <a:pt x="9212" y="570"/>
                    <a:pt x="9253" y="570"/>
                  </a:cubicBezTo>
                  <a:close/>
                  <a:moveTo>
                    <a:pt x="9243" y="1"/>
                  </a:moveTo>
                  <a:cubicBezTo>
                    <a:pt x="9188" y="1"/>
                    <a:pt x="9133" y="3"/>
                    <a:pt x="9079" y="7"/>
                  </a:cubicBezTo>
                  <a:lnTo>
                    <a:pt x="1923" y="600"/>
                  </a:lnTo>
                  <a:cubicBezTo>
                    <a:pt x="1360" y="647"/>
                    <a:pt x="864" y="920"/>
                    <a:pt x="527" y="1369"/>
                  </a:cubicBezTo>
                  <a:cubicBezTo>
                    <a:pt x="141" y="1884"/>
                    <a:pt x="1" y="2583"/>
                    <a:pt x="144" y="3287"/>
                  </a:cubicBezTo>
                  <a:lnTo>
                    <a:pt x="1758" y="11228"/>
                  </a:lnTo>
                  <a:cubicBezTo>
                    <a:pt x="2018" y="12507"/>
                    <a:pt x="3137" y="13483"/>
                    <a:pt x="4302" y="13483"/>
                  </a:cubicBezTo>
                  <a:cubicBezTo>
                    <a:pt x="4359" y="13483"/>
                    <a:pt x="4416" y="13481"/>
                    <a:pt x="4473" y="13476"/>
                  </a:cubicBezTo>
                  <a:lnTo>
                    <a:pt x="11627" y="12884"/>
                  </a:lnTo>
                  <a:cubicBezTo>
                    <a:pt x="12190" y="12836"/>
                    <a:pt x="12687" y="12563"/>
                    <a:pt x="13024" y="12114"/>
                  </a:cubicBezTo>
                  <a:cubicBezTo>
                    <a:pt x="13410" y="11599"/>
                    <a:pt x="13550" y="10901"/>
                    <a:pt x="13407" y="10196"/>
                  </a:cubicBezTo>
                  <a:lnTo>
                    <a:pt x="11793" y="2255"/>
                  </a:lnTo>
                  <a:cubicBezTo>
                    <a:pt x="11532" y="974"/>
                    <a:pt x="10408" y="1"/>
                    <a:pt x="9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6"/>
            <p:cNvSpPr/>
            <p:nvPr/>
          </p:nvSpPr>
          <p:spPr>
            <a:xfrm>
              <a:off x="3128150" y="2581625"/>
              <a:ext cx="329925" cy="322850"/>
            </a:xfrm>
            <a:custGeom>
              <a:avLst/>
              <a:gdLst/>
              <a:ahLst/>
              <a:cxnLst/>
              <a:rect l="l" t="t" r="r" b="b"/>
              <a:pathLst>
                <a:path w="13197" h="12914" extrusionOk="0">
                  <a:moveTo>
                    <a:pt x="9075" y="0"/>
                  </a:moveTo>
                  <a:cubicBezTo>
                    <a:pt x="9025" y="0"/>
                    <a:pt x="8975" y="2"/>
                    <a:pt x="8925" y="7"/>
                  </a:cubicBezTo>
                  <a:lnTo>
                    <a:pt x="1770" y="599"/>
                  </a:lnTo>
                  <a:cubicBezTo>
                    <a:pt x="684" y="688"/>
                    <a:pt x="1" y="1740"/>
                    <a:pt x="247" y="2946"/>
                  </a:cubicBezTo>
                  <a:lnTo>
                    <a:pt x="1861" y="10887"/>
                  </a:lnTo>
                  <a:cubicBezTo>
                    <a:pt x="2094" y="12037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4"/>
                  </a:lnTo>
                  <a:cubicBezTo>
                    <a:pt x="12514" y="12225"/>
                    <a:pt x="13197" y="11174"/>
                    <a:pt x="12951" y="9968"/>
                  </a:cubicBezTo>
                  <a:lnTo>
                    <a:pt x="11337" y="2028"/>
                  </a:lnTo>
                  <a:cubicBezTo>
                    <a:pt x="11103" y="877"/>
                    <a:pt x="10109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6"/>
            <p:cNvSpPr/>
            <p:nvPr/>
          </p:nvSpPr>
          <p:spPr>
            <a:xfrm>
              <a:off x="3123750" y="2574500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3" y="570"/>
                  </a:moveTo>
                  <a:cubicBezTo>
                    <a:pt x="10155" y="570"/>
                    <a:pt x="11027" y="1350"/>
                    <a:pt x="11234" y="2369"/>
                  </a:cubicBezTo>
                  <a:lnTo>
                    <a:pt x="12848" y="10309"/>
                  </a:lnTo>
                  <a:cubicBezTo>
                    <a:pt x="12958" y="10854"/>
                    <a:pt x="12857" y="11387"/>
                    <a:pt x="12568" y="11772"/>
                  </a:cubicBezTo>
                  <a:cubicBezTo>
                    <a:pt x="12333" y="12088"/>
                    <a:pt x="11972" y="12286"/>
                    <a:pt x="11580" y="12316"/>
                  </a:cubicBezTo>
                  <a:lnTo>
                    <a:pt x="4425" y="12909"/>
                  </a:lnTo>
                  <a:cubicBezTo>
                    <a:pt x="4384" y="12912"/>
                    <a:pt x="4343" y="12913"/>
                    <a:pt x="4301" y="12913"/>
                  </a:cubicBezTo>
                  <a:cubicBezTo>
                    <a:pt x="3391" y="12913"/>
                    <a:pt x="2523" y="12136"/>
                    <a:pt x="2315" y="11114"/>
                  </a:cubicBezTo>
                  <a:lnTo>
                    <a:pt x="702" y="3174"/>
                  </a:lnTo>
                  <a:cubicBezTo>
                    <a:pt x="591" y="2629"/>
                    <a:pt x="692" y="2095"/>
                    <a:pt x="981" y="1711"/>
                  </a:cubicBezTo>
                  <a:cubicBezTo>
                    <a:pt x="1217" y="1395"/>
                    <a:pt x="1577" y="1197"/>
                    <a:pt x="1970" y="1167"/>
                  </a:cubicBezTo>
                  <a:lnTo>
                    <a:pt x="9126" y="575"/>
                  </a:lnTo>
                  <a:cubicBezTo>
                    <a:pt x="9167" y="571"/>
                    <a:pt x="9210" y="570"/>
                    <a:pt x="9253" y="570"/>
                  </a:cubicBezTo>
                  <a:close/>
                  <a:moveTo>
                    <a:pt x="9240" y="1"/>
                  </a:moveTo>
                  <a:cubicBezTo>
                    <a:pt x="9186" y="1"/>
                    <a:pt x="9132" y="3"/>
                    <a:pt x="9078" y="7"/>
                  </a:cubicBezTo>
                  <a:lnTo>
                    <a:pt x="1923" y="600"/>
                  </a:lnTo>
                  <a:cubicBezTo>
                    <a:pt x="1359" y="647"/>
                    <a:pt x="864" y="920"/>
                    <a:pt x="527" y="1369"/>
                  </a:cubicBezTo>
                  <a:cubicBezTo>
                    <a:pt x="139" y="1884"/>
                    <a:pt x="1" y="2583"/>
                    <a:pt x="144" y="3287"/>
                  </a:cubicBezTo>
                  <a:lnTo>
                    <a:pt x="1758" y="11228"/>
                  </a:lnTo>
                  <a:cubicBezTo>
                    <a:pt x="2017" y="12507"/>
                    <a:pt x="3137" y="13483"/>
                    <a:pt x="4302" y="13483"/>
                  </a:cubicBezTo>
                  <a:cubicBezTo>
                    <a:pt x="4358" y="13483"/>
                    <a:pt x="4415" y="13481"/>
                    <a:pt x="4472" y="13476"/>
                  </a:cubicBezTo>
                  <a:lnTo>
                    <a:pt x="11628" y="12884"/>
                  </a:lnTo>
                  <a:cubicBezTo>
                    <a:pt x="12190" y="12836"/>
                    <a:pt x="12686" y="12563"/>
                    <a:pt x="13024" y="12114"/>
                  </a:cubicBezTo>
                  <a:cubicBezTo>
                    <a:pt x="13410" y="11599"/>
                    <a:pt x="13550" y="10900"/>
                    <a:pt x="13407" y="10196"/>
                  </a:cubicBezTo>
                  <a:lnTo>
                    <a:pt x="11791" y="2255"/>
                  </a:lnTo>
                  <a:cubicBezTo>
                    <a:pt x="11531" y="973"/>
                    <a:pt x="10410" y="1"/>
                    <a:pt x="9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6"/>
            <p:cNvSpPr/>
            <p:nvPr/>
          </p:nvSpPr>
          <p:spPr>
            <a:xfrm>
              <a:off x="3527775" y="2548525"/>
              <a:ext cx="329900" cy="322875"/>
            </a:xfrm>
            <a:custGeom>
              <a:avLst/>
              <a:gdLst/>
              <a:ahLst/>
              <a:cxnLst/>
              <a:rect l="l" t="t" r="r" b="b"/>
              <a:pathLst>
                <a:path w="13196" h="12915" extrusionOk="0">
                  <a:moveTo>
                    <a:pt x="9075" y="0"/>
                  </a:moveTo>
                  <a:cubicBezTo>
                    <a:pt x="9025" y="0"/>
                    <a:pt x="8975" y="3"/>
                    <a:pt x="8925" y="7"/>
                  </a:cubicBezTo>
                  <a:lnTo>
                    <a:pt x="1769" y="599"/>
                  </a:lnTo>
                  <a:cubicBezTo>
                    <a:pt x="683" y="689"/>
                    <a:pt x="1" y="1740"/>
                    <a:pt x="245" y="2946"/>
                  </a:cubicBezTo>
                  <a:lnTo>
                    <a:pt x="1859" y="10887"/>
                  </a:lnTo>
                  <a:cubicBezTo>
                    <a:pt x="2093" y="12038"/>
                    <a:pt x="3088" y="12914"/>
                    <a:pt x="4123" y="12914"/>
                  </a:cubicBezTo>
                  <a:cubicBezTo>
                    <a:pt x="4172" y="12914"/>
                    <a:pt x="4222" y="12912"/>
                    <a:pt x="4271" y="12908"/>
                  </a:cubicBezTo>
                  <a:lnTo>
                    <a:pt x="11427" y="12316"/>
                  </a:lnTo>
                  <a:cubicBezTo>
                    <a:pt x="12513" y="12225"/>
                    <a:pt x="13195" y="11175"/>
                    <a:pt x="12950" y="9968"/>
                  </a:cubicBezTo>
                  <a:lnTo>
                    <a:pt x="11336" y="2028"/>
                  </a:lnTo>
                  <a:cubicBezTo>
                    <a:pt x="11102" y="877"/>
                    <a:pt x="10108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6"/>
            <p:cNvSpPr/>
            <p:nvPr/>
          </p:nvSpPr>
          <p:spPr>
            <a:xfrm>
              <a:off x="3523350" y="2541450"/>
              <a:ext cx="338750" cy="337050"/>
            </a:xfrm>
            <a:custGeom>
              <a:avLst/>
              <a:gdLst/>
              <a:ahLst/>
              <a:cxnLst/>
              <a:rect l="l" t="t" r="r" b="b"/>
              <a:pathLst>
                <a:path w="13550" h="13482" extrusionOk="0">
                  <a:moveTo>
                    <a:pt x="9253" y="568"/>
                  </a:moveTo>
                  <a:cubicBezTo>
                    <a:pt x="10155" y="568"/>
                    <a:pt x="11027" y="1348"/>
                    <a:pt x="11235" y="2367"/>
                  </a:cubicBezTo>
                  <a:lnTo>
                    <a:pt x="12849" y="10309"/>
                  </a:lnTo>
                  <a:cubicBezTo>
                    <a:pt x="12959" y="10854"/>
                    <a:pt x="12858" y="11386"/>
                    <a:pt x="12569" y="11770"/>
                  </a:cubicBezTo>
                  <a:cubicBezTo>
                    <a:pt x="12334" y="12086"/>
                    <a:pt x="11973" y="12285"/>
                    <a:pt x="11580" y="12314"/>
                  </a:cubicBezTo>
                  <a:lnTo>
                    <a:pt x="4425" y="12907"/>
                  </a:lnTo>
                  <a:cubicBezTo>
                    <a:pt x="4381" y="12910"/>
                    <a:pt x="4337" y="12912"/>
                    <a:pt x="4294" y="12912"/>
                  </a:cubicBezTo>
                  <a:cubicBezTo>
                    <a:pt x="3390" y="12912"/>
                    <a:pt x="2523" y="12132"/>
                    <a:pt x="2316" y="11113"/>
                  </a:cubicBezTo>
                  <a:lnTo>
                    <a:pt x="702" y="3172"/>
                  </a:lnTo>
                  <a:cubicBezTo>
                    <a:pt x="592" y="2627"/>
                    <a:pt x="693" y="2094"/>
                    <a:pt x="982" y="1709"/>
                  </a:cubicBezTo>
                  <a:cubicBezTo>
                    <a:pt x="1217" y="1393"/>
                    <a:pt x="1578" y="1196"/>
                    <a:pt x="1971" y="1167"/>
                  </a:cubicBezTo>
                  <a:lnTo>
                    <a:pt x="9125" y="574"/>
                  </a:lnTo>
                  <a:cubicBezTo>
                    <a:pt x="9168" y="570"/>
                    <a:pt x="9210" y="568"/>
                    <a:pt x="9253" y="568"/>
                  </a:cubicBezTo>
                  <a:close/>
                  <a:moveTo>
                    <a:pt x="9235" y="1"/>
                  </a:moveTo>
                  <a:cubicBezTo>
                    <a:pt x="9182" y="1"/>
                    <a:pt x="9130" y="2"/>
                    <a:pt x="9078" y="6"/>
                  </a:cubicBezTo>
                  <a:lnTo>
                    <a:pt x="1922" y="599"/>
                  </a:lnTo>
                  <a:cubicBezTo>
                    <a:pt x="1359" y="645"/>
                    <a:pt x="863" y="918"/>
                    <a:pt x="525" y="1369"/>
                  </a:cubicBezTo>
                  <a:cubicBezTo>
                    <a:pt x="139" y="1883"/>
                    <a:pt x="0" y="2582"/>
                    <a:pt x="144" y="3286"/>
                  </a:cubicBezTo>
                  <a:lnTo>
                    <a:pt x="1758" y="11226"/>
                  </a:lnTo>
                  <a:cubicBezTo>
                    <a:pt x="2017" y="12505"/>
                    <a:pt x="3137" y="13481"/>
                    <a:pt x="4302" y="13481"/>
                  </a:cubicBezTo>
                  <a:cubicBezTo>
                    <a:pt x="4358" y="13481"/>
                    <a:pt x="4414" y="13479"/>
                    <a:pt x="4472" y="13474"/>
                  </a:cubicBezTo>
                  <a:lnTo>
                    <a:pt x="11627" y="12882"/>
                  </a:lnTo>
                  <a:cubicBezTo>
                    <a:pt x="12191" y="12836"/>
                    <a:pt x="12686" y="12562"/>
                    <a:pt x="13024" y="12112"/>
                  </a:cubicBezTo>
                  <a:cubicBezTo>
                    <a:pt x="13410" y="11597"/>
                    <a:pt x="13550" y="10899"/>
                    <a:pt x="13406" y="10195"/>
                  </a:cubicBezTo>
                  <a:lnTo>
                    <a:pt x="11792" y="2255"/>
                  </a:lnTo>
                  <a:cubicBezTo>
                    <a:pt x="11532" y="971"/>
                    <a:pt x="10409" y="1"/>
                    <a:pt x="9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6"/>
            <p:cNvSpPr/>
            <p:nvPr/>
          </p:nvSpPr>
          <p:spPr>
            <a:xfrm>
              <a:off x="2421800" y="31044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5" y="1"/>
                  </a:moveTo>
                  <a:cubicBezTo>
                    <a:pt x="9025" y="1"/>
                    <a:pt x="8975" y="3"/>
                    <a:pt x="8925" y="7"/>
                  </a:cubicBezTo>
                  <a:lnTo>
                    <a:pt x="1769" y="599"/>
                  </a:lnTo>
                  <a:cubicBezTo>
                    <a:pt x="683" y="689"/>
                    <a:pt x="1" y="1739"/>
                    <a:pt x="245" y="2946"/>
                  </a:cubicBezTo>
                  <a:lnTo>
                    <a:pt x="1859" y="10887"/>
                  </a:lnTo>
                  <a:cubicBezTo>
                    <a:pt x="2094" y="12037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5"/>
                  </a:lnTo>
                  <a:cubicBezTo>
                    <a:pt x="12514" y="12224"/>
                    <a:pt x="13195" y="11174"/>
                    <a:pt x="12950" y="9968"/>
                  </a:cubicBezTo>
                  <a:lnTo>
                    <a:pt x="11337" y="2027"/>
                  </a:lnTo>
                  <a:cubicBezTo>
                    <a:pt x="11103" y="877"/>
                    <a:pt x="10109" y="1"/>
                    <a:pt x="9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6"/>
            <p:cNvSpPr/>
            <p:nvPr/>
          </p:nvSpPr>
          <p:spPr>
            <a:xfrm>
              <a:off x="2417400" y="3097250"/>
              <a:ext cx="338725" cy="337125"/>
            </a:xfrm>
            <a:custGeom>
              <a:avLst/>
              <a:gdLst/>
              <a:ahLst/>
              <a:cxnLst/>
              <a:rect l="l" t="t" r="r" b="b"/>
              <a:pathLst>
                <a:path w="13549" h="13485" extrusionOk="0">
                  <a:moveTo>
                    <a:pt x="9253" y="572"/>
                  </a:moveTo>
                  <a:cubicBezTo>
                    <a:pt x="10155" y="572"/>
                    <a:pt x="11026" y="1352"/>
                    <a:pt x="11233" y="2371"/>
                  </a:cubicBezTo>
                  <a:lnTo>
                    <a:pt x="12847" y="10311"/>
                  </a:lnTo>
                  <a:cubicBezTo>
                    <a:pt x="12957" y="10856"/>
                    <a:pt x="12856" y="11388"/>
                    <a:pt x="12567" y="11773"/>
                  </a:cubicBezTo>
                  <a:cubicBezTo>
                    <a:pt x="12332" y="12089"/>
                    <a:pt x="11971" y="12287"/>
                    <a:pt x="11578" y="12317"/>
                  </a:cubicBezTo>
                  <a:lnTo>
                    <a:pt x="4422" y="12910"/>
                  </a:lnTo>
                  <a:cubicBezTo>
                    <a:pt x="4381" y="12913"/>
                    <a:pt x="4340" y="12915"/>
                    <a:pt x="4300" y="12915"/>
                  </a:cubicBezTo>
                  <a:cubicBezTo>
                    <a:pt x="3404" y="12915"/>
                    <a:pt x="2521" y="12136"/>
                    <a:pt x="2314" y="11115"/>
                  </a:cubicBezTo>
                  <a:lnTo>
                    <a:pt x="700" y="3175"/>
                  </a:lnTo>
                  <a:cubicBezTo>
                    <a:pt x="590" y="2630"/>
                    <a:pt x="691" y="2098"/>
                    <a:pt x="980" y="1713"/>
                  </a:cubicBezTo>
                  <a:cubicBezTo>
                    <a:pt x="1215" y="1397"/>
                    <a:pt x="1576" y="1199"/>
                    <a:pt x="1969" y="1169"/>
                  </a:cubicBezTo>
                  <a:lnTo>
                    <a:pt x="9124" y="576"/>
                  </a:lnTo>
                  <a:cubicBezTo>
                    <a:pt x="9166" y="573"/>
                    <a:pt x="9210" y="572"/>
                    <a:pt x="9252" y="572"/>
                  </a:cubicBezTo>
                  <a:close/>
                  <a:moveTo>
                    <a:pt x="9254" y="1"/>
                  </a:moveTo>
                  <a:cubicBezTo>
                    <a:pt x="9195" y="1"/>
                    <a:pt x="9136" y="3"/>
                    <a:pt x="9077" y="8"/>
                  </a:cubicBezTo>
                  <a:lnTo>
                    <a:pt x="1923" y="601"/>
                  </a:lnTo>
                  <a:cubicBezTo>
                    <a:pt x="1359" y="648"/>
                    <a:pt x="863" y="922"/>
                    <a:pt x="525" y="1371"/>
                  </a:cubicBezTo>
                  <a:cubicBezTo>
                    <a:pt x="139" y="1885"/>
                    <a:pt x="0" y="2584"/>
                    <a:pt x="144" y="3288"/>
                  </a:cubicBezTo>
                  <a:lnTo>
                    <a:pt x="1757" y="11229"/>
                  </a:lnTo>
                  <a:cubicBezTo>
                    <a:pt x="2016" y="12508"/>
                    <a:pt x="3136" y="13484"/>
                    <a:pt x="4301" y="13484"/>
                  </a:cubicBezTo>
                  <a:cubicBezTo>
                    <a:pt x="4357" y="13484"/>
                    <a:pt x="4413" y="13482"/>
                    <a:pt x="4471" y="13478"/>
                  </a:cubicBezTo>
                  <a:lnTo>
                    <a:pt x="11627" y="12885"/>
                  </a:lnTo>
                  <a:cubicBezTo>
                    <a:pt x="12189" y="12838"/>
                    <a:pt x="12685" y="12565"/>
                    <a:pt x="13023" y="12115"/>
                  </a:cubicBezTo>
                  <a:cubicBezTo>
                    <a:pt x="13409" y="11601"/>
                    <a:pt x="13549" y="10902"/>
                    <a:pt x="13405" y="10198"/>
                  </a:cubicBezTo>
                  <a:lnTo>
                    <a:pt x="11791" y="2257"/>
                  </a:lnTo>
                  <a:cubicBezTo>
                    <a:pt x="11532" y="981"/>
                    <a:pt x="10419" y="1"/>
                    <a:pt x="9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6"/>
            <p:cNvSpPr/>
            <p:nvPr/>
          </p:nvSpPr>
          <p:spPr>
            <a:xfrm>
              <a:off x="2821400" y="30713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4" y="1"/>
                  </a:moveTo>
                  <a:cubicBezTo>
                    <a:pt x="9024" y="1"/>
                    <a:pt x="8974" y="3"/>
                    <a:pt x="8924" y="7"/>
                  </a:cubicBezTo>
                  <a:lnTo>
                    <a:pt x="1769" y="600"/>
                  </a:lnTo>
                  <a:cubicBezTo>
                    <a:pt x="683" y="689"/>
                    <a:pt x="0" y="1741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5"/>
                  </a:lnTo>
                  <a:cubicBezTo>
                    <a:pt x="12512" y="12226"/>
                    <a:pt x="13195" y="11175"/>
                    <a:pt x="12949" y="9968"/>
                  </a:cubicBezTo>
                  <a:lnTo>
                    <a:pt x="11335" y="2028"/>
                  </a:lnTo>
                  <a:cubicBezTo>
                    <a:pt x="11101" y="877"/>
                    <a:pt x="10108" y="1"/>
                    <a:pt x="9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6"/>
            <p:cNvSpPr/>
            <p:nvPr/>
          </p:nvSpPr>
          <p:spPr>
            <a:xfrm>
              <a:off x="2816975" y="3064175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3" y="571"/>
                  </a:moveTo>
                  <a:cubicBezTo>
                    <a:pt x="10154" y="571"/>
                    <a:pt x="11027" y="1351"/>
                    <a:pt x="11234" y="2370"/>
                  </a:cubicBezTo>
                  <a:lnTo>
                    <a:pt x="12847" y="10310"/>
                  </a:lnTo>
                  <a:cubicBezTo>
                    <a:pt x="12959" y="10855"/>
                    <a:pt x="12856" y="11388"/>
                    <a:pt x="12568" y="11772"/>
                  </a:cubicBezTo>
                  <a:cubicBezTo>
                    <a:pt x="12333" y="12088"/>
                    <a:pt x="11971" y="12286"/>
                    <a:pt x="11579" y="12316"/>
                  </a:cubicBezTo>
                  <a:lnTo>
                    <a:pt x="4424" y="12909"/>
                  </a:lnTo>
                  <a:cubicBezTo>
                    <a:pt x="4384" y="12912"/>
                    <a:pt x="4344" y="12914"/>
                    <a:pt x="4304" y="12914"/>
                  </a:cubicBezTo>
                  <a:cubicBezTo>
                    <a:pt x="3400" y="12914"/>
                    <a:pt x="2522" y="12137"/>
                    <a:pt x="2315" y="11116"/>
                  </a:cubicBezTo>
                  <a:lnTo>
                    <a:pt x="701" y="3175"/>
                  </a:lnTo>
                  <a:cubicBezTo>
                    <a:pt x="590" y="2629"/>
                    <a:pt x="692" y="2097"/>
                    <a:pt x="981" y="1712"/>
                  </a:cubicBezTo>
                  <a:cubicBezTo>
                    <a:pt x="1216" y="1397"/>
                    <a:pt x="1577" y="1198"/>
                    <a:pt x="1969" y="1168"/>
                  </a:cubicBezTo>
                  <a:lnTo>
                    <a:pt x="9125" y="575"/>
                  </a:lnTo>
                  <a:cubicBezTo>
                    <a:pt x="9167" y="572"/>
                    <a:pt x="9210" y="571"/>
                    <a:pt x="9253" y="571"/>
                  </a:cubicBezTo>
                  <a:close/>
                  <a:moveTo>
                    <a:pt x="9257" y="1"/>
                  </a:moveTo>
                  <a:cubicBezTo>
                    <a:pt x="9197" y="1"/>
                    <a:pt x="9137" y="3"/>
                    <a:pt x="9078" y="9"/>
                  </a:cubicBezTo>
                  <a:lnTo>
                    <a:pt x="1922" y="601"/>
                  </a:lnTo>
                  <a:cubicBezTo>
                    <a:pt x="1359" y="648"/>
                    <a:pt x="862" y="921"/>
                    <a:pt x="526" y="1370"/>
                  </a:cubicBezTo>
                  <a:cubicBezTo>
                    <a:pt x="139" y="1884"/>
                    <a:pt x="0" y="2583"/>
                    <a:pt x="143" y="3287"/>
                  </a:cubicBezTo>
                  <a:lnTo>
                    <a:pt x="1757" y="11228"/>
                  </a:lnTo>
                  <a:cubicBezTo>
                    <a:pt x="2017" y="12507"/>
                    <a:pt x="3136" y="13483"/>
                    <a:pt x="4301" y="13483"/>
                  </a:cubicBezTo>
                  <a:cubicBezTo>
                    <a:pt x="4358" y="13483"/>
                    <a:pt x="4414" y="13481"/>
                    <a:pt x="4472" y="13477"/>
                  </a:cubicBezTo>
                  <a:lnTo>
                    <a:pt x="11627" y="12884"/>
                  </a:lnTo>
                  <a:cubicBezTo>
                    <a:pt x="12190" y="12838"/>
                    <a:pt x="12687" y="12565"/>
                    <a:pt x="13023" y="12116"/>
                  </a:cubicBezTo>
                  <a:cubicBezTo>
                    <a:pt x="13409" y="11600"/>
                    <a:pt x="13549" y="10901"/>
                    <a:pt x="13406" y="10197"/>
                  </a:cubicBezTo>
                  <a:lnTo>
                    <a:pt x="11792" y="2256"/>
                  </a:lnTo>
                  <a:cubicBezTo>
                    <a:pt x="11532" y="980"/>
                    <a:pt x="10420" y="1"/>
                    <a:pt x="9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6"/>
            <p:cNvSpPr/>
            <p:nvPr/>
          </p:nvSpPr>
          <p:spPr>
            <a:xfrm>
              <a:off x="3220975" y="3038250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4" y="688"/>
                    <a:pt x="1" y="1739"/>
                    <a:pt x="246" y="2945"/>
                  </a:cubicBezTo>
                  <a:lnTo>
                    <a:pt x="1860" y="10886"/>
                  </a:lnTo>
                  <a:cubicBezTo>
                    <a:pt x="2094" y="12036"/>
                    <a:pt x="3088" y="12913"/>
                    <a:pt x="4122" y="12913"/>
                  </a:cubicBezTo>
                  <a:cubicBezTo>
                    <a:pt x="4172" y="12913"/>
                    <a:pt x="4222" y="12911"/>
                    <a:pt x="4272" y="12907"/>
                  </a:cubicBezTo>
                  <a:lnTo>
                    <a:pt x="11426" y="12314"/>
                  </a:lnTo>
                  <a:cubicBezTo>
                    <a:pt x="12513" y="12224"/>
                    <a:pt x="13196" y="11173"/>
                    <a:pt x="12951" y="9968"/>
                  </a:cubicBezTo>
                  <a:lnTo>
                    <a:pt x="11337" y="2026"/>
                  </a:lnTo>
                  <a:cubicBezTo>
                    <a:pt x="11103" y="877"/>
                    <a:pt x="10110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6"/>
            <p:cNvSpPr/>
            <p:nvPr/>
          </p:nvSpPr>
          <p:spPr>
            <a:xfrm>
              <a:off x="3216550" y="3031100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3" y="570"/>
                  </a:moveTo>
                  <a:cubicBezTo>
                    <a:pt x="10155" y="570"/>
                    <a:pt x="11027" y="1350"/>
                    <a:pt x="11235" y="2369"/>
                  </a:cubicBezTo>
                  <a:lnTo>
                    <a:pt x="12848" y="10310"/>
                  </a:lnTo>
                  <a:cubicBezTo>
                    <a:pt x="12959" y="10855"/>
                    <a:pt x="12857" y="11388"/>
                    <a:pt x="12568" y="11773"/>
                  </a:cubicBezTo>
                  <a:cubicBezTo>
                    <a:pt x="12332" y="12089"/>
                    <a:pt x="11972" y="12286"/>
                    <a:pt x="11579" y="12316"/>
                  </a:cubicBezTo>
                  <a:lnTo>
                    <a:pt x="4424" y="12908"/>
                  </a:lnTo>
                  <a:cubicBezTo>
                    <a:pt x="4384" y="12911"/>
                    <a:pt x="4344" y="12913"/>
                    <a:pt x="4304" y="12913"/>
                  </a:cubicBezTo>
                  <a:cubicBezTo>
                    <a:pt x="3406" y="12913"/>
                    <a:pt x="2523" y="12137"/>
                    <a:pt x="2316" y="11115"/>
                  </a:cubicBezTo>
                  <a:lnTo>
                    <a:pt x="702" y="3174"/>
                  </a:lnTo>
                  <a:cubicBezTo>
                    <a:pt x="591" y="2630"/>
                    <a:pt x="693" y="2097"/>
                    <a:pt x="980" y="1712"/>
                  </a:cubicBezTo>
                  <a:cubicBezTo>
                    <a:pt x="1216" y="1396"/>
                    <a:pt x="1576" y="1197"/>
                    <a:pt x="1969" y="1168"/>
                  </a:cubicBezTo>
                  <a:lnTo>
                    <a:pt x="9125" y="576"/>
                  </a:lnTo>
                  <a:cubicBezTo>
                    <a:pt x="9167" y="572"/>
                    <a:pt x="9210" y="570"/>
                    <a:pt x="9253" y="570"/>
                  </a:cubicBezTo>
                  <a:close/>
                  <a:moveTo>
                    <a:pt x="9255" y="0"/>
                  </a:moveTo>
                  <a:cubicBezTo>
                    <a:pt x="9196" y="0"/>
                    <a:pt x="9136" y="3"/>
                    <a:pt x="9077" y="8"/>
                  </a:cubicBezTo>
                  <a:lnTo>
                    <a:pt x="1923" y="600"/>
                  </a:lnTo>
                  <a:cubicBezTo>
                    <a:pt x="1360" y="647"/>
                    <a:pt x="863" y="920"/>
                    <a:pt x="526" y="1370"/>
                  </a:cubicBezTo>
                  <a:cubicBezTo>
                    <a:pt x="140" y="1885"/>
                    <a:pt x="1" y="2583"/>
                    <a:pt x="144" y="3288"/>
                  </a:cubicBezTo>
                  <a:lnTo>
                    <a:pt x="1758" y="11228"/>
                  </a:lnTo>
                  <a:cubicBezTo>
                    <a:pt x="2018" y="12506"/>
                    <a:pt x="3137" y="13483"/>
                    <a:pt x="4301" y="13483"/>
                  </a:cubicBezTo>
                  <a:cubicBezTo>
                    <a:pt x="4358" y="13483"/>
                    <a:pt x="4415" y="13480"/>
                    <a:pt x="4471" y="13476"/>
                  </a:cubicBezTo>
                  <a:lnTo>
                    <a:pt x="11627" y="12883"/>
                  </a:lnTo>
                  <a:cubicBezTo>
                    <a:pt x="12190" y="12837"/>
                    <a:pt x="12685" y="12564"/>
                    <a:pt x="13023" y="12114"/>
                  </a:cubicBezTo>
                  <a:cubicBezTo>
                    <a:pt x="13410" y="11599"/>
                    <a:pt x="13549" y="10900"/>
                    <a:pt x="13405" y="10196"/>
                  </a:cubicBezTo>
                  <a:lnTo>
                    <a:pt x="11792" y="2255"/>
                  </a:lnTo>
                  <a:cubicBezTo>
                    <a:pt x="11533" y="979"/>
                    <a:pt x="10420" y="0"/>
                    <a:pt x="9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6"/>
            <p:cNvSpPr/>
            <p:nvPr/>
          </p:nvSpPr>
          <p:spPr>
            <a:xfrm>
              <a:off x="3620575" y="300512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4" y="0"/>
                    <a:pt x="8974" y="2"/>
                    <a:pt x="8925" y="6"/>
                  </a:cubicBezTo>
                  <a:lnTo>
                    <a:pt x="1769" y="599"/>
                  </a:lnTo>
                  <a:cubicBezTo>
                    <a:pt x="682" y="689"/>
                    <a:pt x="1" y="1740"/>
                    <a:pt x="245" y="2946"/>
                  </a:cubicBezTo>
                  <a:lnTo>
                    <a:pt x="1859" y="10886"/>
                  </a:lnTo>
                  <a:cubicBezTo>
                    <a:pt x="2093" y="12038"/>
                    <a:pt x="3088" y="12914"/>
                    <a:pt x="4122" y="12914"/>
                  </a:cubicBezTo>
                  <a:cubicBezTo>
                    <a:pt x="4171" y="12914"/>
                    <a:pt x="4221" y="12912"/>
                    <a:pt x="4270" y="12908"/>
                  </a:cubicBezTo>
                  <a:lnTo>
                    <a:pt x="11426" y="12315"/>
                  </a:lnTo>
                  <a:cubicBezTo>
                    <a:pt x="12513" y="12225"/>
                    <a:pt x="13195" y="11174"/>
                    <a:pt x="12949" y="9969"/>
                  </a:cubicBezTo>
                  <a:lnTo>
                    <a:pt x="11335" y="2028"/>
                  </a:lnTo>
                  <a:cubicBezTo>
                    <a:pt x="11102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6"/>
            <p:cNvSpPr/>
            <p:nvPr/>
          </p:nvSpPr>
          <p:spPr>
            <a:xfrm>
              <a:off x="3616150" y="2998000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2" y="570"/>
                  </a:moveTo>
                  <a:cubicBezTo>
                    <a:pt x="10154" y="570"/>
                    <a:pt x="11027" y="1350"/>
                    <a:pt x="11234" y="2370"/>
                  </a:cubicBezTo>
                  <a:lnTo>
                    <a:pt x="12849" y="10309"/>
                  </a:lnTo>
                  <a:cubicBezTo>
                    <a:pt x="12959" y="10854"/>
                    <a:pt x="12858" y="11387"/>
                    <a:pt x="12569" y="11772"/>
                  </a:cubicBezTo>
                  <a:cubicBezTo>
                    <a:pt x="12334" y="12088"/>
                    <a:pt x="11973" y="12285"/>
                    <a:pt x="11580" y="12316"/>
                  </a:cubicBezTo>
                  <a:lnTo>
                    <a:pt x="4425" y="12908"/>
                  </a:lnTo>
                  <a:cubicBezTo>
                    <a:pt x="4386" y="12911"/>
                    <a:pt x="4347" y="12913"/>
                    <a:pt x="4308" y="12913"/>
                  </a:cubicBezTo>
                  <a:cubicBezTo>
                    <a:pt x="3409" y="12913"/>
                    <a:pt x="2524" y="12138"/>
                    <a:pt x="2316" y="11114"/>
                  </a:cubicBezTo>
                  <a:lnTo>
                    <a:pt x="702" y="3174"/>
                  </a:lnTo>
                  <a:cubicBezTo>
                    <a:pt x="592" y="2629"/>
                    <a:pt x="693" y="2096"/>
                    <a:pt x="982" y="1711"/>
                  </a:cubicBezTo>
                  <a:cubicBezTo>
                    <a:pt x="1217" y="1395"/>
                    <a:pt x="1578" y="1196"/>
                    <a:pt x="1971" y="1168"/>
                  </a:cubicBezTo>
                  <a:lnTo>
                    <a:pt x="9125" y="576"/>
                  </a:lnTo>
                  <a:cubicBezTo>
                    <a:pt x="9168" y="572"/>
                    <a:pt x="9210" y="570"/>
                    <a:pt x="9252" y="570"/>
                  </a:cubicBezTo>
                  <a:close/>
                  <a:moveTo>
                    <a:pt x="9255" y="0"/>
                  </a:moveTo>
                  <a:cubicBezTo>
                    <a:pt x="9196" y="0"/>
                    <a:pt x="9136" y="3"/>
                    <a:pt x="9077" y="8"/>
                  </a:cubicBezTo>
                  <a:lnTo>
                    <a:pt x="1922" y="600"/>
                  </a:lnTo>
                  <a:cubicBezTo>
                    <a:pt x="1359" y="647"/>
                    <a:pt x="864" y="920"/>
                    <a:pt x="525" y="1369"/>
                  </a:cubicBezTo>
                  <a:cubicBezTo>
                    <a:pt x="139" y="1884"/>
                    <a:pt x="0" y="2583"/>
                    <a:pt x="144" y="3288"/>
                  </a:cubicBezTo>
                  <a:lnTo>
                    <a:pt x="1757" y="11228"/>
                  </a:lnTo>
                  <a:cubicBezTo>
                    <a:pt x="2017" y="12506"/>
                    <a:pt x="3136" y="13483"/>
                    <a:pt x="4300" y="13483"/>
                  </a:cubicBezTo>
                  <a:cubicBezTo>
                    <a:pt x="4357" y="13483"/>
                    <a:pt x="4414" y="13480"/>
                    <a:pt x="4471" y="13476"/>
                  </a:cubicBezTo>
                  <a:lnTo>
                    <a:pt x="11626" y="12883"/>
                  </a:lnTo>
                  <a:cubicBezTo>
                    <a:pt x="12190" y="12837"/>
                    <a:pt x="12685" y="12564"/>
                    <a:pt x="13024" y="12114"/>
                  </a:cubicBezTo>
                  <a:cubicBezTo>
                    <a:pt x="13410" y="11599"/>
                    <a:pt x="13548" y="10900"/>
                    <a:pt x="13405" y="10196"/>
                  </a:cubicBezTo>
                  <a:lnTo>
                    <a:pt x="11792" y="2256"/>
                  </a:lnTo>
                  <a:cubicBezTo>
                    <a:pt x="11532" y="981"/>
                    <a:pt x="10419" y="0"/>
                    <a:pt x="9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6"/>
            <p:cNvSpPr/>
            <p:nvPr/>
          </p:nvSpPr>
          <p:spPr>
            <a:xfrm>
              <a:off x="2514600" y="3561000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3" y="688"/>
                    <a:pt x="1" y="1740"/>
                    <a:pt x="246" y="2945"/>
                  </a:cubicBezTo>
                  <a:lnTo>
                    <a:pt x="1859" y="10886"/>
                  </a:lnTo>
                  <a:cubicBezTo>
                    <a:pt x="2093" y="12036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4"/>
                  </a:lnTo>
                  <a:cubicBezTo>
                    <a:pt x="12513" y="12224"/>
                    <a:pt x="13195" y="11174"/>
                    <a:pt x="12951" y="9968"/>
                  </a:cubicBezTo>
                  <a:lnTo>
                    <a:pt x="11337" y="2027"/>
                  </a:lnTo>
                  <a:cubicBezTo>
                    <a:pt x="11103" y="877"/>
                    <a:pt x="10109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6"/>
            <p:cNvSpPr/>
            <p:nvPr/>
          </p:nvSpPr>
          <p:spPr>
            <a:xfrm>
              <a:off x="2510175" y="3553850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4" y="571"/>
                  </a:moveTo>
                  <a:cubicBezTo>
                    <a:pt x="10155" y="571"/>
                    <a:pt x="11027" y="1351"/>
                    <a:pt x="11235" y="2370"/>
                  </a:cubicBezTo>
                  <a:lnTo>
                    <a:pt x="12848" y="10310"/>
                  </a:lnTo>
                  <a:cubicBezTo>
                    <a:pt x="12958" y="10855"/>
                    <a:pt x="12857" y="11388"/>
                    <a:pt x="12568" y="11773"/>
                  </a:cubicBezTo>
                  <a:cubicBezTo>
                    <a:pt x="12333" y="12089"/>
                    <a:pt x="11973" y="12288"/>
                    <a:pt x="11580" y="12317"/>
                  </a:cubicBezTo>
                  <a:lnTo>
                    <a:pt x="4425" y="12909"/>
                  </a:lnTo>
                  <a:cubicBezTo>
                    <a:pt x="4386" y="12912"/>
                    <a:pt x="4347" y="12914"/>
                    <a:pt x="4308" y="12914"/>
                  </a:cubicBezTo>
                  <a:cubicBezTo>
                    <a:pt x="3409" y="12914"/>
                    <a:pt x="2523" y="12138"/>
                    <a:pt x="2315" y="11116"/>
                  </a:cubicBezTo>
                  <a:lnTo>
                    <a:pt x="701" y="3175"/>
                  </a:lnTo>
                  <a:cubicBezTo>
                    <a:pt x="591" y="2630"/>
                    <a:pt x="693" y="2097"/>
                    <a:pt x="981" y="1712"/>
                  </a:cubicBezTo>
                  <a:cubicBezTo>
                    <a:pt x="1217" y="1396"/>
                    <a:pt x="1577" y="1199"/>
                    <a:pt x="1970" y="1168"/>
                  </a:cubicBezTo>
                  <a:lnTo>
                    <a:pt x="9125" y="576"/>
                  </a:lnTo>
                  <a:cubicBezTo>
                    <a:pt x="9168" y="572"/>
                    <a:pt x="9211" y="571"/>
                    <a:pt x="9254" y="571"/>
                  </a:cubicBezTo>
                  <a:close/>
                  <a:moveTo>
                    <a:pt x="9253" y="1"/>
                  </a:moveTo>
                  <a:cubicBezTo>
                    <a:pt x="9194" y="1"/>
                    <a:pt x="9136" y="3"/>
                    <a:pt x="9078" y="8"/>
                  </a:cubicBezTo>
                  <a:lnTo>
                    <a:pt x="1922" y="601"/>
                  </a:lnTo>
                  <a:cubicBezTo>
                    <a:pt x="1360" y="648"/>
                    <a:pt x="864" y="921"/>
                    <a:pt x="526" y="1370"/>
                  </a:cubicBezTo>
                  <a:cubicBezTo>
                    <a:pt x="140" y="1885"/>
                    <a:pt x="0" y="2584"/>
                    <a:pt x="144" y="3288"/>
                  </a:cubicBezTo>
                  <a:lnTo>
                    <a:pt x="1758" y="11229"/>
                  </a:lnTo>
                  <a:cubicBezTo>
                    <a:pt x="2018" y="12508"/>
                    <a:pt x="3137" y="13484"/>
                    <a:pt x="4302" y="13484"/>
                  </a:cubicBezTo>
                  <a:cubicBezTo>
                    <a:pt x="4358" y="13484"/>
                    <a:pt x="4416" y="13482"/>
                    <a:pt x="4472" y="13477"/>
                  </a:cubicBezTo>
                  <a:lnTo>
                    <a:pt x="11628" y="12885"/>
                  </a:lnTo>
                  <a:cubicBezTo>
                    <a:pt x="12191" y="12837"/>
                    <a:pt x="12686" y="12564"/>
                    <a:pt x="13024" y="12114"/>
                  </a:cubicBezTo>
                  <a:cubicBezTo>
                    <a:pt x="13410" y="11600"/>
                    <a:pt x="13550" y="10902"/>
                    <a:pt x="13406" y="10197"/>
                  </a:cubicBezTo>
                  <a:lnTo>
                    <a:pt x="11792" y="2256"/>
                  </a:lnTo>
                  <a:cubicBezTo>
                    <a:pt x="11531" y="979"/>
                    <a:pt x="10411" y="1"/>
                    <a:pt x="9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6"/>
            <p:cNvSpPr/>
            <p:nvPr/>
          </p:nvSpPr>
          <p:spPr>
            <a:xfrm>
              <a:off x="2914200" y="35279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4" y="0"/>
                  </a:moveTo>
                  <a:cubicBezTo>
                    <a:pt x="9024" y="0"/>
                    <a:pt x="8974" y="2"/>
                    <a:pt x="8924" y="7"/>
                  </a:cubicBezTo>
                  <a:lnTo>
                    <a:pt x="1769" y="599"/>
                  </a:lnTo>
                  <a:cubicBezTo>
                    <a:pt x="683" y="688"/>
                    <a:pt x="0" y="1740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4"/>
                  </a:lnTo>
                  <a:cubicBezTo>
                    <a:pt x="12512" y="12225"/>
                    <a:pt x="13195" y="11174"/>
                    <a:pt x="12949" y="9968"/>
                  </a:cubicBezTo>
                  <a:lnTo>
                    <a:pt x="11335" y="2027"/>
                  </a:lnTo>
                  <a:cubicBezTo>
                    <a:pt x="11102" y="877"/>
                    <a:pt x="1010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6"/>
            <p:cNvSpPr/>
            <p:nvPr/>
          </p:nvSpPr>
          <p:spPr>
            <a:xfrm>
              <a:off x="2909725" y="3520775"/>
              <a:ext cx="338800" cy="337125"/>
            </a:xfrm>
            <a:custGeom>
              <a:avLst/>
              <a:gdLst/>
              <a:ahLst/>
              <a:cxnLst/>
              <a:rect l="l" t="t" r="r" b="b"/>
              <a:pathLst>
                <a:path w="13552" h="13485" extrusionOk="0">
                  <a:moveTo>
                    <a:pt x="9255" y="570"/>
                  </a:moveTo>
                  <a:cubicBezTo>
                    <a:pt x="10156" y="570"/>
                    <a:pt x="11029" y="1350"/>
                    <a:pt x="11236" y="2369"/>
                  </a:cubicBezTo>
                  <a:lnTo>
                    <a:pt x="12850" y="10309"/>
                  </a:lnTo>
                  <a:cubicBezTo>
                    <a:pt x="12961" y="10854"/>
                    <a:pt x="12859" y="11387"/>
                    <a:pt x="12571" y="11772"/>
                  </a:cubicBezTo>
                  <a:cubicBezTo>
                    <a:pt x="12336" y="12088"/>
                    <a:pt x="11975" y="12287"/>
                    <a:pt x="11582" y="12316"/>
                  </a:cubicBezTo>
                  <a:lnTo>
                    <a:pt x="4427" y="12909"/>
                  </a:lnTo>
                  <a:cubicBezTo>
                    <a:pt x="4389" y="12911"/>
                    <a:pt x="4351" y="12913"/>
                    <a:pt x="4313" y="12913"/>
                  </a:cubicBezTo>
                  <a:cubicBezTo>
                    <a:pt x="3406" y="12913"/>
                    <a:pt x="2526" y="12139"/>
                    <a:pt x="2318" y="11115"/>
                  </a:cubicBezTo>
                  <a:lnTo>
                    <a:pt x="704" y="3174"/>
                  </a:lnTo>
                  <a:cubicBezTo>
                    <a:pt x="593" y="2629"/>
                    <a:pt x="695" y="2096"/>
                    <a:pt x="984" y="1711"/>
                  </a:cubicBezTo>
                  <a:cubicBezTo>
                    <a:pt x="1219" y="1395"/>
                    <a:pt x="1580" y="1197"/>
                    <a:pt x="1973" y="1168"/>
                  </a:cubicBezTo>
                  <a:lnTo>
                    <a:pt x="9127" y="576"/>
                  </a:lnTo>
                  <a:cubicBezTo>
                    <a:pt x="9170" y="573"/>
                    <a:pt x="9212" y="570"/>
                    <a:pt x="9255" y="570"/>
                  </a:cubicBezTo>
                  <a:close/>
                  <a:moveTo>
                    <a:pt x="9259" y="0"/>
                  </a:moveTo>
                  <a:cubicBezTo>
                    <a:pt x="9199" y="0"/>
                    <a:pt x="9139" y="3"/>
                    <a:pt x="9079" y="8"/>
                  </a:cubicBezTo>
                  <a:lnTo>
                    <a:pt x="1924" y="601"/>
                  </a:lnTo>
                  <a:cubicBezTo>
                    <a:pt x="1361" y="647"/>
                    <a:pt x="864" y="920"/>
                    <a:pt x="527" y="1371"/>
                  </a:cubicBezTo>
                  <a:cubicBezTo>
                    <a:pt x="141" y="1884"/>
                    <a:pt x="1" y="2583"/>
                    <a:pt x="145" y="3287"/>
                  </a:cubicBezTo>
                  <a:lnTo>
                    <a:pt x="1759" y="11229"/>
                  </a:lnTo>
                  <a:cubicBezTo>
                    <a:pt x="2019" y="12507"/>
                    <a:pt x="3139" y="13484"/>
                    <a:pt x="4302" y="13484"/>
                  </a:cubicBezTo>
                  <a:cubicBezTo>
                    <a:pt x="4360" y="13484"/>
                    <a:pt x="4416" y="13481"/>
                    <a:pt x="4474" y="13476"/>
                  </a:cubicBezTo>
                  <a:lnTo>
                    <a:pt x="11629" y="12884"/>
                  </a:lnTo>
                  <a:cubicBezTo>
                    <a:pt x="12191" y="12837"/>
                    <a:pt x="12688" y="12564"/>
                    <a:pt x="13025" y="12114"/>
                  </a:cubicBezTo>
                  <a:cubicBezTo>
                    <a:pt x="13411" y="11600"/>
                    <a:pt x="13551" y="10901"/>
                    <a:pt x="13408" y="10196"/>
                  </a:cubicBezTo>
                  <a:lnTo>
                    <a:pt x="11793" y="2256"/>
                  </a:lnTo>
                  <a:cubicBezTo>
                    <a:pt x="11533" y="981"/>
                    <a:pt x="10424" y="0"/>
                    <a:pt x="9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6"/>
            <p:cNvSpPr/>
            <p:nvPr/>
          </p:nvSpPr>
          <p:spPr>
            <a:xfrm>
              <a:off x="3313775" y="3494800"/>
              <a:ext cx="329900" cy="322875"/>
            </a:xfrm>
            <a:custGeom>
              <a:avLst/>
              <a:gdLst/>
              <a:ahLst/>
              <a:cxnLst/>
              <a:rect l="l" t="t" r="r" b="b"/>
              <a:pathLst>
                <a:path w="13196" h="12915" extrusionOk="0">
                  <a:moveTo>
                    <a:pt x="9073" y="1"/>
                  </a:moveTo>
                  <a:cubicBezTo>
                    <a:pt x="9024" y="1"/>
                    <a:pt x="8975" y="3"/>
                    <a:pt x="8925" y="7"/>
                  </a:cubicBezTo>
                  <a:lnTo>
                    <a:pt x="1770" y="599"/>
                  </a:lnTo>
                  <a:cubicBezTo>
                    <a:pt x="684" y="689"/>
                    <a:pt x="1" y="1740"/>
                    <a:pt x="246" y="2947"/>
                  </a:cubicBezTo>
                  <a:lnTo>
                    <a:pt x="1860" y="10887"/>
                  </a:lnTo>
                  <a:cubicBezTo>
                    <a:pt x="2094" y="12038"/>
                    <a:pt x="3088" y="12914"/>
                    <a:pt x="4123" y="12914"/>
                  </a:cubicBezTo>
                  <a:cubicBezTo>
                    <a:pt x="4173" y="12914"/>
                    <a:pt x="4222" y="12912"/>
                    <a:pt x="4272" y="12908"/>
                  </a:cubicBezTo>
                  <a:lnTo>
                    <a:pt x="11426" y="12316"/>
                  </a:lnTo>
                  <a:cubicBezTo>
                    <a:pt x="12513" y="12225"/>
                    <a:pt x="13196" y="11174"/>
                    <a:pt x="12950" y="9968"/>
                  </a:cubicBezTo>
                  <a:lnTo>
                    <a:pt x="11336" y="2028"/>
                  </a:lnTo>
                  <a:cubicBezTo>
                    <a:pt x="11102" y="877"/>
                    <a:pt x="10108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6"/>
            <p:cNvSpPr/>
            <p:nvPr/>
          </p:nvSpPr>
          <p:spPr>
            <a:xfrm>
              <a:off x="3309350" y="3487675"/>
              <a:ext cx="338750" cy="337125"/>
            </a:xfrm>
            <a:custGeom>
              <a:avLst/>
              <a:gdLst/>
              <a:ahLst/>
              <a:cxnLst/>
              <a:rect l="l" t="t" r="r" b="b"/>
              <a:pathLst>
                <a:path w="13550" h="13485" extrusionOk="0">
                  <a:moveTo>
                    <a:pt x="9254" y="570"/>
                  </a:moveTo>
                  <a:lnTo>
                    <a:pt x="9254" y="570"/>
                  </a:lnTo>
                  <a:cubicBezTo>
                    <a:pt x="10155" y="571"/>
                    <a:pt x="11028" y="1351"/>
                    <a:pt x="11235" y="2371"/>
                  </a:cubicBezTo>
                  <a:lnTo>
                    <a:pt x="12849" y="10311"/>
                  </a:lnTo>
                  <a:cubicBezTo>
                    <a:pt x="12960" y="10857"/>
                    <a:pt x="12858" y="11390"/>
                    <a:pt x="12569" y="11773"/>
                  </a:cubicBezTo>
                  <a:cubicBezTo>
                    <a:pt x="12334" y="12089"/>
                    <a:pt x="11973" y="12288"/>
                    <a:pt x="11581" y="12317"/>
                  </a:cubicBezTo>
                  <a:lnTo>
                    <a:pt x="4425" y="12910"/>
                  </a:lnTo>
                  <a:cubicBezTo>
                    <a:pt x="4385" y="12913"/>
                    <a:pt x="4345" y="12914"/>
                    <a:pt x="4306" y="12914"/>
                  </a:cubicBezTo>
                  <a:cubicBezTo>
                    <a:pt x="3400" y="12914"/>
                    <a:pt x="2524" y="12137"/>
                    <a:pt x="2317" y="11115"/>
                  </a:cubicBezTo>
                  <a:lnTo>
                    <a:pt x="703" y="3174"/>
                  </a:lnTo>
                  <a:cubicBezTo>
                    <a:pt x="591" y="2629"/>
                    <a:pt x="694" y="2096"/>
                    <a:pt x="983" y="1713"/>
                  </a:cubicBezTo>
                  <a:cubicBezTo>
                    <a:pt x="1217" y="1397"/>
                    <a:pt x="1577" y="1198"/>
                    <a:pt x="1970" y="1169"/>
                  </a:cubicBezTo>
                  <a:lnTo>
                    <a:pt x="9126" y="576"/>
                  </a:lnTo>
                  <a:cubicBezTo>
                    <a:pt x="9170" y="573"/>
                    <a:pt x="9211" y="570"/>
                    <a:pt x="9254" y="570"/>
                  </a:cubicBezTo>
                  <a:close/>
                  <a:moveTo>
                    <a:pt x="9262" y="0"/>
                  </a:moveTo>
                  <a:cubicBezTo>
                    <a:pt x="9201" y="0"/>
                    <a:pt x="9140" y="3"/>
                    <a:pt x="9078" y="8"/>
                  </a:cubicBezTo>
                  <a:lnTo>
                    <a:pt x="1923" y="601"/>
                  </a:lnTo>
                  <a:cubicBezTo>
                    <a:pt x="1360" y="647"/>
                    <a:pt x="864" y="920"/>
                    <a:pt x="527" y="1371"/>
                  </a:cubicBezTo>
                  <a:cubicBezTo>
                    <a:pt x="141" y="1884"/>
                    <a:pt x="1" y="2584"/>
                    <a:pt x="144" y="3288"/>
                  </a:cubicBezTo>
                  <a:lnTo>
                    <a:pt x="1758" y="11229"/>
                  </a:lnTo>
                  <a:cubicBezTo>
                    <a:pt x="2018" y="12507"/>
                    <a:pt x="3137" y="13484"/>
                    <a:pt x="4302" y="13484"/>
                  </a:cubicBezTo>
                  <a:cubicBezTo>
                    <a:pt x="4358" y="13484"/>
                    <a:pt x="4415" y="13482"/>
                    <a:pt x="4471" y="13476"/>
                  </a:cubicBezTo>
                  <a:lnTo>
                    <a:pt x="11627" y="12884"/>
                  </a:lnTo>
                  <a:cubicBezTo>
                    <a:pt x="12190" y="12838"/>
                    <a:pt x="12687" y="12564"/>
                    <a:pt x="13024" y="12114"/>
                  </a:cubicBezTo>
                  <a:cubicBezTo>
                    <a:pt x="13410" y="11601"/>
                    <a:pt x="13550" y="10901"/>
                    <a:pt x="13407" y="10197"/>
                  </a:cubicBezTo>
                  <a:lnTo>
                    <a:pt x="11793" y="2257"/>
                  </a:lnTo>
                  <a:cubicBezTo>
                    <a:pt x="11533" y="982"/>
                    <a:pt x="10424" y="0"/>
                    <a:pt x="9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6"/>
            <p:cNvSpPr/>
            <p:nvPr/>
          </p:nvSpPr>
          <p:spPr>
            <a:xfrm>
              <a:off x="3713350" y="3461700"/>
              <a:ext cx="329925" cy="322875"/>
            </a:xfrm>
            <a:custGeom>
              <a:avLst/>
              <a:gdLst/>
              <a:ahLst/>
              <a:cxnLst/>
              <a:rect l="l" t="t" r="r" b="b"/>
              <a:pathLst>
                <a:path w="13197" h="12915" extrusionOk="0">
                  <a:moveTo>
                    <a:pt x="9073" y="1"/>
                  </a:moveTo>
                  <a:cubicBezTo>
                    <a:pt x="9024" y="1"/>
                    <a:pt x="8974" y="3"/>
                    <a:pt x="8925" y="7"/>
                  </a:cubicBezTo>
                  <a:lnTo>
                    <a:pt x="1770" y="599"/>
                  </a:lnTo>
                  <a:cubicBezTo>
                    <a:pt x="683" y="690"/>
                    <a:pt x="1" y="1740"/>
                    <a:pt x="247" y="2947"/>
                  </a:cubicBezTo>
                  <a:lnTo>
                    <a:pt x="1860" y="10887"/>
                  </a:lnTo>
                  <a:cubicBezTo>
                    <a:pt x="2094" y="12038"/>
                    <a:pt x="3088" y="12914"/>
                    <a:pt x="4121" y="12914"/>
                  </a:cubicBezTo>
                  <a:cubicBezTo>
                    <a:pt x="4171" y="12914"/>
                    <a:pt x="4221" y="12912"/>
                    <a:pt x="4271" y="12908"/>
                  </a:cubicBezTo>
                  <a:lnTo>
                    <a:pt x="11427" y="12316"/>
                  </a:lnTo>
                  <a:cubicBezTo>
                    <a:pt x="12514" y="12225"/>
                    <a:pt x="13196" y="11175"/>
                    <a:pt x="12950" y="9969"/>
                  </a:cubicBezTo>
                  <a:lnTo>
                    <a:pt x="11336" y="2028"/>
                  </a:lnTo>
                  <a:cubicBezTo>
                    <a:pt x="11103" y="877"/>
                    <a:pt x="10108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6"/>
            <p:cNvSpPr/>
            <p:nvPr/>
          </p:nvSpPr>
          <p:spPr>
            <a:xfrm>
              <a:off x="3708925" y="3454575"/>
              <a:ext cx="338750" cy="337125"/>
            </a:xfrm>
            <a:custGeom>
              <a:avLst/>
              <a:gdLst/>
              <a:ahLst/>
              <a:cxnLst/>
              <a:rect l="l" t="t" r="r" b="b"/>
              <a:pathLst>
                <a:path w="13550" h="13485" extrusionOk="0">
                  <a:moveTo>
                    <a:pt x="9253" y="571"/>
                  </a:moveTo>
                  <a:lnTo>
                    <a:pt x="9253" y="571"/>
                  </a:lnTo>
                  <a:cubicBezTo>
                    <a:pt x="10155" y="571"/>
                    <a:pt x="11028" y="1351"/>
                    <a:pt x="11235" y="2370"/>
                  </a:cubicBezTo>
                  <a:lnTo>
                    <a:pt x="12849" y="10310"/>
                  </a:lnTo>
                  <a:cubicBezTo>
                    <a:pt x="12959" y="10855"/>
                    <a:pt x="12858" y="11387"/>
                    <a:pt x="12570" y="11772"/>
                  </a:cubicBezTo>
                  <a:cubicBezTo>
                    <a:pt x="12334" y="12088"/>
                    <a:pt x="11974" y="12287"/>
                    <a:pt x="11581" y="12316"/>
                  </a:cubicBezTo>
                  <a:lnTo>
                    <a:pt x="4426" y="12909"/>
                  </a:lnTo>
                  <a:cubicBezTo>
                    <a:pt x="4386" y="12912"/>
                    <a:pt x="4346" y="12913"/>
                    <a:pt x="4306" y="12913"/>
                  </a:cubicBezTo>
                  <a:cubicBezTo>
                    <a:pt x="3407" y="12913"/>
                    <a:pt x="2525" y="12136"/>
                    <a:pt x="2316" y="11115"/>
                  </a:cubicBezTo>
                  <a:lnTo>
                    <a:pt x="703" y="3174"/>
                  </a:lnTo>
                  <a:cubicBezTo>
                    <a:pt x="593" y="2629"/>
                    <a:pt x="694" y="2096"/>
                    <a:pt x="983" y="1712"/>
                  </a:cubicBezTo>
                  <a:cubicBezTo>
                    <a:pt x="1218" y="1396"/>
                    <a:pt x="1578" y="1198"/>
                    <a:pt x="1971" y="1169"/>
                  </a:cubicBezTo>
                  <a:lnTo>
                    <a:pt x="9126" y="576"/>
                  </a:lnTo>
                  <a:cubicBezTo>
                    <a:pt x="9169" y="573"/>
                    <a:pt x="9211" y="571"/>
                    <a:pt x="9253" y="571"/>
                  </a:cubicBezTo>
                  <a:close/>
                  <a:moveTo>
                    <a:pt x="9256" y="1"/>
                  </a:moveTo>
                  <a:cubicBezTo>
                    <a:pt x="9197" y="1"/>
                    <a:pt x="9138" y="3"/>
                    <a:pt x="9079" y="8"/>
                  </a:cubicBezTo>
                  <a:lnTo>
                    <a:pt x="1924" y="601"/>
                  </a:lnTo>
                  <a:cubicBezTo>
                    <a:pt x="1360" y="647"/>
                    <a:pt x="864" y="920"/>
                    <a:pt x="526" y="1370"/>
                  </a:cubicBezTo>
                  <a:cubicBezTo>
                    <a:pt x="140" y="1884"/>
                    <a:pt x="0" y="2584"/>
                    <a:pt x="145" y="3288"/>
                  </a:cubicBezTo>
                  <a:lnTo>
                    <a:pt x="1759" y="11229"/>
                  </a:lnTo>
                  <a:cubicBezTo>
                    <a:pt x="2018" y="12508"/>
                    <a:pt x="3137" y="13484"/>
                    <a:pt x="4302" y="13484"/>
                  </a:cubicBezTo>
                  <a:cubicBezTo>
                    <a:pt x="4358" y="13484"/>
                    <a:pt x="4416" y="13482"/>
                    <a:pt x="4473" y="13476"/>
                  </a:cubicBezTo>
                  <a:lnTo>
                    <a:pt x="11627" y="12884"/>
                  </a:lnTo>
                  <a:cubicBezTo>
                    <a:pt x="12191" y="12838"/>
                    <a:pt x="12687" y="12565"/>
                    <a:pt x="13025" y="12114"/>
                  </a:cubicBezTo>
                  <a:cubicBezTo>
                    <a:pt x="13411" y="11600"/>
                    <a:pt x="13550" y="10901"/>
                    <a:pt x="13407" y="10197"/>
                  </a:cubicBezTo>
                  <a:lnTo>
                    <a:pt x="11792" y="2257"/>
                  </a:lnTo>
                  <a:cubicBezTo>
                    <a:pt x="11533" y="982"/>
                    <a:pt x="10410" y="1"/>
                    <a:pt x="9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6"/>
            <p:cNvSpPr/>
            <p:nvPr/>
          </p:nvSpPr>
          <p:spPr>
            <a:xfrm>
              <a:off x="2607400" y="401757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5" y="1"/>
                  </a:moveTo>
                  <a:cubicBezTo>
                    <a:pt x="9025" y="1"/>
                    <a:pt x="8975" y="3"/>
                    <a:pt x="8925" y="7"/>
                  </a:cubicBezTo>
                  <a:lnTo>
                    <a:pt x="1770" y="600"/>
                  </a:lnTo>
                  <a:cubicBezTo>
                    <a:pt x="683" y="689"/>
                    <a:pt x="1" y="1741"/>
                    <a:pt x="247" y="2946"/>
                  </a:cubicBezTo>
                  <a:lnTo>
                    <a:pt x="1860" y="10887"/>
                  </a:lnTo>
                  <a:cubicBezTo>
                    <a:pt x="2093" y="12038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5"/>
                  </a:lnTo>
                  <a:cubicBezTo>
                    <a:pt x="12514" y="12226"/>
                    <a:pt x="13196" y="11175"/>
                    <a:pt x="12951" y="9968"/>
                  </a:cubicBezTo>
                  <a:lnTo>
                    <a:pt x="11337" y="2027"/>
                  </a:lnTo>
                  <a:cubicBezTo>
                    <a:pt x="11103" y="877"/>
                    <a:pt x="10109" y="1"/>
                    <a:pt x="9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6"/>
            <p:cNvSpPr/>
            <p:nvPr/>
          </p:nvSpPr>
          <p:spPr>
            <a:xfrm>
              <a:off x="3007000" y="39845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3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8"/>
                    <a:pt x="0" y="1740"/>
                    <a:pt x="245" y="2945"/>
                  </a:cubicBezTo>
                  <a:lnTo>
                    <a:pt x="1859" y="10886"/>
                  </a:lnTo>
                  <a:cubicBezTo>
                    <a:pt x="2093" y="12038"/>
                    <a:pt x="3087" y="12914"/>
                    <a:pt x="4122" y="12914"/>
                  </a:cubicBezTo>
                  <a:cubicBezTo>
                    <a:pt x="4172" y="12914"/>
                    <a:pt x="4222" y="12912"/>
                    <a:pt x="4271" y="12908"/>
                  </a:cubicBezTo>
                  <a:lnTo>
                    <a:pt x="11427" y="12315"/>
                  </a:lnTo>
                  <a:cubicBezTo>
                    <a:pt x="12512" y="12225"/>
                    <a:pt x="13195" y="11174"/>
                    <a:pt x="12950" y="9969"/>
                  </a:cubicBezTo>
                  <a:lnTo>
                    <a:pt x="11336" y="2027"/>
                  </a:lnTo>
                  <a:cubicBezTo>
                    <a:pt x="11102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6"/>
            <p:cNvSpPr/>
            <p:nvPr/>
          </p:nvSpPr>
          <p:spPr>
            <a:xfrm>
              <a:off x="3406600" y="3951400"/>
              <a:ext cx="329875" cy="322850"/>
            </a:xfrm>
            <a:custGeom>
              <a:avLst/>
              <a:gdLst/>
              <a:ahLst/>
              <a:cxnLst/>
              <a:rect l="l" t="t" r="r" b="b"/>
              <a:pathLst>
                <a:path w="13195" h="12914" extrusionOk="0">
                  <a:moveTo>
                    <a:pt x="9073" y="0"/>
                  </a:moveTo>
                  <a:cubicBezTo>
                    <a:pt x="9023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2" y="689"/>
                    <a:pt x="0" y="1740"/>
                    <a:pt x="245" y="2946"/>
                  </a:cubicBezTo>
                  <a:lnTo>
                    <a:pt x="1859" y="10886"/>
                  </a:lnTo>
                  <a:cubicBezTo>
                    <a:pt x="2093" y="12037"/>
                    <a:pt x="3086" y="12914"/>
                    <a:pt x="4121" y="12914"/>
                  </a:cubicBezTo>
                  <a:cubicBezTo>
                    <a:pt x="4171" y="12914"/>
                    <a:pt x="4221" y="12912"/>
                    <a:pt x="4271" y="12908"/>
                  </a:cubicBezTo>
                  <a:lnTo>
                    <a:pt x="11425" y="12315"/>
                  </a:lnTo>
                  <a:cubicBezTo>
                    <a:pt x="12512" y="12225"/>
                    <a:pt x="13195" y="11174"/>
                    <a:pt x="12949" y="9968"/>
                  </a:cubicBezTo>
                  <a:lnTo>
                    <a:pt x="11335" y="2028"/>
                  </a:lnTo>
                  <a:cubicBezTo>
                    <a:pt x="11101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6"/>
            <p:cNvSpPr/>
            <p:nvPr/>
          </p:nvSpPr>
          <p:spPr>
            <a:xfrm>
              <a:off x="3806175" y="3918325"/>
              <a:ext cx="329875" cy="322825"/>
            </a:xfrm>
            <a:custGeom>
              <a:avLst/>
              <a:gdLst/>
              <a:ahLst/>
              <a:cxnLst/>
              <a:rect l="l" t="t" r="r" b="b"/>
              <a:pathLst>
                <a:path w="13195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2" y="688"/>
                    <a:pt x="1" y="1739"/>
                    <a:pt x="246" y="2945"/>
                  </a:cubicBezTo>
                  <a:lnTo>
                    <a:pt x="1860" y="10885"/>
                  </a:lnTo>
                  <a:cubicBezTo>
                    <a:pt x="2093" y="12036"/>
                    <a:pt x="3087" y="12913"/>
                    <a:pt x="4120" y="12913"/>
                  </a:cubicBezTo>
                  <a:cubicBezTo>
                    <a:pt x="4170" y="12913"/>
                    <a:pt x="4220" y="12911"/>
                    <a:pt x="4270" y="12907"/>
                  </a:cubicBezTo>
                  <a:lnTo>
                    <a:pt x="11426" y="12314"/>
                  </a:lnTo>
                  <a:cubicBezTo>
                    <a:pt x="12513" y="12224"/>
                    <a:pt x="13194" y="11173"/>
                    <a:pt x="12949" y="9968"/>
                  </a:cubicBezTo>
                  <a:lnTo>
                    <a:pt x="11336" y="2027"/>
                  </a:lnTo>
                  <a:cubicBezTo>
                    <a:pt x="11102" y="876"/>
                    <a:pt x="10108" y="0"/>
                    <a:pt x="9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6"/>
            <p:cNvSpPr/>
            <p:nvPr/>
          </p:nvSpPr>
          <p:spPr>
            <a:xfrm>
              <a:off x="2869400" y="1956725"/>
              <a:ext cx="661875" cy="659475"/>
            </a:xfrm>
            <a:custGeom>
              <a:avLst/>
              <a:gdLst/>
              <a:ahLst/>
              <a:cxnLst/>
              <a:rect l="l" t="t" r="r" b="b"/>
              <a:pathLst>
                <a:path w="26475" h="26379" extrusionOk="0">
                  <a:moveTo>
                    <a:pt x="18267" y="143"/>
                  </a:moveTo>
                  <a:cubicBezTo>
                    <a:pt x="20333" y="143"/>
                    <a:pt x="22325" y="1903"/>
                    <a:pt x="22794" y="4204"/>
                  </a:cubicBezTo>
                  <a:lnTo>
                    <a:pt x="26073" y="20337"/>
                  </a:lnTo>
                  <a:cubicBezTo>
                    <a:pt x="26326" y="21586"/>
                    <a:pt x="26086" y="22816"/>
                    <a:pt x="25413" y="23714"/>
                  </a:cubicBezTo>
                  <a:cubicBezTo>
                    <a:pt x="24840" y="24477"/>
                    <a:pt x="23998" y="24940"/>
                    <a:pt x="23041" y="25019"/>
                  </a:cubicBezTo>
                  <a:lnTo>
                    <a:pt x="8504" y="26224"/>
                  </a:lnTo>
                  <a:cubicBezTo>
                    <a:pt x="8409" y="26231"/>
                    <a:pt x="8313" y="26235"/>
                    <a:pt x="8218" y="26235"/>
                  </a:cubicBezTo>
                  <a:cubicBezTo>
                    <a:pt x="6144" y="26235"/>
                    <a:pt x="4149" y="24480"/>
                    <a:pt x="3680" y="22174"/>
                  </a:cubicBezTo>
                  <a:lnTo>
                    <a:pt x="401" y="6042"/>
                  </a:lnTo>
                  <a:cubicBezTo>
                    <a:pt x="147" y="4792"/>
                    <a:pt x="387" y="3562"/>
                    <a:pt x="1061" y="2665"/>
                  </a:cubicBezTo>
                  <a:cubicBezTo>
                    <a:pt x="1633" y="1902"/>
                    <a:pt x="2475" y="1438"/>
                    <a:pt x="3432" y="1359"/>
                  </a:cubicBezTo>
                  <a:lnTo>
                    <a:pt x="17969" y="156"/>
                  </a:lnTo>
                  <a:cubicBezTo>
                    <a:pt x="18068" y="147"/>
                    <a:pt x="18168" y="143"/>
                    <a:pt x="18267" y="143"/>
                  </a:cubicBezTo>
                  <a:close/>
                  <a:moveTo>
                    <a:pt x="18267" y="1"/>
                  </a:moveTo>
                  <a:cubicBezTo>
                    <a:pt x="18164" y="1"/>
                    <a:pt x="18061" y="5"/>
                    <a:pt x="17958" y="13"/>
                  </a:cubicBezTo>
                  <a:lnTo>
                    <a:pt x="3421" y="1218"/>
                  </a:lnTo>
                  <a:cubicBezTo>
                    <a:pt x="2423" y="1300"/>
                    <a:pt x="1544" y="1784"/>
                    <a:pt x="947" y="2580"/>
                  </a:cubicBezTo>
                  <a:cubicBezTo>
                    <a:pt x="249" y="3509"/>
                    <a:pt x="0" y="4782"/>
                    <a:pt x="262" y="6071"/>
                  </a:cubicBezTo>
                  <a:lnTo>
                    <a:pt x="3541" y="22202"/>
                  </a:lnTo>
                  <a:cubicBezTo>
                    <a:pt x="4021" y="24569"/>
                    <a:pt x="6075" y="26378"/>
                    <a:pt x="8207" y="26378"/>
                  </a:cubicBezTo>
                  <a:cubicBezTo>
                    <a:pt x="8310" y="26378"/>
                    <a:pt x="8413" y="26374"/>
                    <a:pt x="8516" y="26365"/>
                  </a:cubicBezTo>
                  <a:lnTo>
                    <a:pt x="23052" y="25161"/>
                  </a:lnTo>
                  <a:cubicBezTo>
                    <a:pt x="24050" y="25078"/>
                    <a:pt x="24929" y="24594"/>
                    <a:pt x="25526" y="23798"/>
                  </a:cubicBezTo>
                  <a:cubicBezTo>
                    <a:pt x="26224" y="22869"/>
                    <a:pt x="26474" y="21597"/>
                    <a:pt x="26212" y="20309"/>
                  </a:cubicBezTo>
                  <a:lnTo>
                    <a:pt x="22934" y="4176"/>
                  </a:lnTo>
                  <a:cubicBezTo>
                    <a:pt x="22453" y="1809"/>
                    <a:pt x="20398" y="1"/>
                    <a:pt x="18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6"/>
            <p:cNvSpPr/>
            <p:nvPr/>
          </p:nvSpPr>
          <p:spPr>
            <a:xfrm>
              <a:off x="2915850" y="2003100"/>
              <a:ext cx="568950" cy="566750"/>
            </a:xfrm>
            <a:custGeom>
              <a:avLst/>
              <a:gdLst/>
              <a:ahLst/>
              <a:cxnLst/>
              <a:rect l="l" t="t" r="r" b="b"/>
              <a:pathLst>
                <a:path w="22758" h="22670" extrusionOk="0">
                  <a:moveTo>
                    <a:pt x="15671" y="285"/>
                  </a:moveTo>
                  <a:cubicBezTo>
                    <a:pt x="17396" y="285"/>
                    <a:pt x="19061" y="1758"/>
                    <a:pt x="19452" y="3685"/>
                  </a:cubicBezTo>
                  <a:lnTo>
                    <a:pt x="22250" y="17449"/>
                  </a:lnTo>
                  <a:cubicBezTo>
                    <a:pt x="22462" y="18492"/>
                    <a:pt x="22262" y="19518"/>
                    <a:pt x="21702" y="20265"/>
                  </a:cubicBezTo>
                  <a:cubicBezTo>
                    <a:pt x="21227" y="20897"/>
                    <a:pt x="20530" y="21281"/>
                    <a:pt x="19736" y="21346"/>
                  </a:cubicBezTo>
                  <a:lnTo>
                    <a:pt x="7334" y="22373"/>
                  </a:lnTo>
                  <a:cubicBezTo>
                    <a:pt x="7254" y="22380"/>
                    <a:pt x="7174" y="22383"/>
                    <a:pt x="7095" y="22383"/>
                  </a:cubicBezTo>
                  <a:cubicBezTo>
                    <a:pt x="5356" y="22383"/>
                    <a:pt x="3697" y="20915"/>
                    <a:pt x="3306" y="18984"/>
                  </a:cubicBezTo>
                  <a:lnTo>
                    <a:pt x="508" y="5220"/>
                  </a:lnTo>
                  <a:cubicBezTo>
                    <a:pt x="295" y="4177"/>
                    <a:pt x="496" y="3152"/>
                    <a:pt x="1056" y="2406"/>
                  </a:cubicBezTo>
                  <a:cubicBezTo>
                    <a:pt x="1530" y="1773"/>
                    <a:pt x="2229" y="1389"/>
                    <a:pt x="3021" y="1323"/>
                  </a:cubicBezTo>
                  <a:lnTo>
                    <a:pt x="15424" y="296"/>
                  </a:lnTo>
                  <a:cubicBezTo>
                    <a:pt x="15506" y="289"/>
                    <a:pt x="15588" y="286"/>
                    <a:pt x="15671" y="286"/>
                  </a:cubicBezTo>
                  <a:lnTo>
                    <a:pt x="15671" y="285"/>
                  </a:lnTo>
                  <a:close/>
                  <a:moveTo>
                    <a:pt x="15672" y="0"/>
                  </a:moveTo>
                  <a:cubicBezTo>
                    <a:pt x="15581" y="0"/>
                    <a:pt x="15491" y="4"/>
                    <a:pt x="15400" y="12"/>
                  </a:cubicBezTo>
                  <a:lnTo>
                    <a:pt x="2999" y="1039"/>
                  </a:lnTo>
                  <a:cubicBezTo>
                    <a:pt x="2123" y="1111"/>
                    <a:pt x="1352" y="1535"/>
                    <a:pt x="828" y="2233"/>
                  </a:cubicBezTo>
                  <a:cubicBezTo>
                    <a:pt x="219" y="3045"/>
                    <a:pt x="1" y="4154"/>
                    <a:pt x="229" y="5277"/>
                  </a:cubicBezTo>
                  <a:lnTo>
                    <a:pt x="3027" y="19042"/>
                  </a:lnTo>
                  <a:cubicBezTo>
                    <a:pt x="3444" y="21098"/>
                    <a:pt x="5232" y="22669"/>
                    <a:pt x="7089" y="22669"/>
                  </a:cubicBezTo>
                  <a:cubicBezTo>
                    <a:pt x="7178" y="22669"/>
                    <a:pt x="7268" y="22665"/>
                    <a:pt x="7357" y="22657"/>
                  </a:cubicBezTo>
                  <a:lnTo>
                    <a:pt x="19760" y="21630"/>
                  </a:lnTo>
                  <a:cubicBezTo>
                    <a:pt x="20635" y="21557"/>
                    <a:pt x="21405" y="21133"/>
                    <a:pt x="21929" y="20435"/>
                  </a:cubicBezTo>
                  <a:cubicBezTo>
                    <a:pt x="22539" y="19624"/>
                    <a:pt x="22757" y="18515"/>
                    <a:pt x="22529" y="17393"/>
                  </a:cubicBezTo>
                  <a:lnTo>
                    <a:pt x="19732" y="3628"/>
                  </a:lnTo>
                  <a:cubicBezTo>
                    <a:pt x="19314" y="1572"/>
                    <a:pt x="17525" y="0"/>
                    <a:pt x="15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6"/>
            <p:cNvSpPr/>
            <p:nvPr/>
          </p:nvSpPr>
          <p:spPr>
            <a:xfrm>
              <a:off x="2977800" y="2064900"/>
              <a:ext cx="445025" cy="443125"/>
            </a:xfrm>
            <a:custGeom>
              <a:avLst/>
              <a:gdLst/>
              <a:ahLst/>
              <a:cxnLst/>
              <a:rect l="l" t="t" r="r" b="b"/>
              <a:pathLst>
                <a:path w="17801" h="17725" extrusionOk="0">
                  <a:moveTo>
                    <a:pt x="12219" y="427"/>
                  </a:moveTo>
                  <a:cubicBezTo>
                    <a:pt x="13505" y="427"/>
                    <a:pt x="14746" y="1529"/>
                    <a:pt x="15038" y="2971"/>
                  </a:cubicBezTo>
                  <a:lnTo>
                    <a:pt x="17201" y="13608"/>
                  </a:lnTo>
                  <a:cubicBezTo>
                    <a:pt x="17359" y="14386"/>
                    <a:pt x="17211" y="15149"/>
                    <a:pt x="16795" y="15702"/>
                  </a:cubicBezTo>
                  <a:cubicBezTo>
                    <a:pt x="16448" y="16166"/>
                    <a:pt x="15934" y="16448"/>
                    <a:pt x="15352" y="16496"/>
                  </a:cubicBezTo>
                  <a:lnTo>
                    <a:pt x="5768" y="17290"/>
                  </a:lnTo>
                  <a:cubicBezTo>
                    <a:pt x="5706" y="17295"/>
                    <a:pt x="5644" y="17297"/>
                    <a:pt x="5582" y="17297"/>
                  </a:cubicBezTo>
                  <a:cubicBezTo>
                    <a:pt x="4297" y="17297"/>
                    <a:pt x="3057" y="16195"/>
                    <a:pt x="2764" y="14754"/>
                  </a:cubicBezTo>
                  <a:lnTo>
                    <a:pt x="602" y="4117"/>
                  </a:lnTo>
                  <a:cubicBezTo>
                    <a:pt x="444" y="3340"/>
                    <a:pt x="592" y="2578"/>
                    <a:pt x="1007" y="2024"/>
                  </a:cubicBezTo>
                  <a:cubicBezTo>
                    <a:pt x="1356" y="1560"/>
                    <a:pt x="1868" y="1278"/>
                    <a:pt x="2452" y="1229"/>
                  </a:cubicBezTo>
                  <a:lnTo>
                    <a:pt x="12036" y="436"/>
                  </a:lnTo>
                  <a:cubicBezTo>
                    <a:pt x="12097" y="430"/>
                    <a:pt x="12158" y="428"/>
                    <a:pt x="12219" y="428"/>
                  </a:cubicBezTo>
                  <a:lnTo>
                    <a:pt x="12219" y="427"/>
                  </a:lnTo>
                  <a:close/>
                  <a:moveTo>
                    <a:pt x="12216" y="0"/>
                  </a:moveTo>
                  <a:cubicBezTo>
                    <a:pt x="12144" y="0"/>
                    <a:pt x="12072" y="3"/>
                    <a:pt x="12000" y="9"/>
                  </a:cubicBezTo>
                  <a:lnTo>
                    <a:pt x="2415" y="803"/>
                  </a:lnTo>
                  <a:cubicBezTo>
                    <a:pt x="1709" y="861"/>
                    <a:pt x="1088" y="1204"/>
                    <a:pt x="665" y="1768"/>
                  </a:cubicBezTo>
                  <a:cubicBezTo>
                    <a:pt x="176" y="2418"/>
                    <a:pt x="0" y="3305"/>
                    <a:pt x="183" y="4202"/>
                  </a:cubicBezTo>
                  <a:lnTo>
                    <a:pt x="2344" y="14838"/>
                  </a:lnTo>
                  <a:cubicBezTo>
                    <a:pt x="2677" y="16475"/>
                    <a:pt x="4104" y="17724"/>
                    <a:pt x="5586" y="17724"/>
                  </a:cubicBezTo>
                  <a:cubicBezTo>
                    <a:pt x="5658" y="17724"/>
                    <a:pt x="5730" y="17721"/>
                    <a:pt x="5803" y="17715"/>
                  </a:cubicBezTo>
                  <a:lnTo>
                    <a:pt x="15386" y="16922"/>
                  </a:lnTo>
                  <a:cubicBezTo>
                    <a:pt x="16092" y="16863"/>
                    <a:pt x="16714" y="16521"/>
                    <a:pt x="17137" y="15958"/>
                  </a:cubicBezTo>
                  <a:cubicBezTo>
                    <a:pt x="17626" y="15307"/>
                    <a:pt x="17801" y="14420"/>
                    <a:pt x="17619" y="13523"/>
                  </a:cubicBezTo>
                  <a:lnTo>
                    <a:pt x="15457" y="2886"/>
                  </a:lnTo>
                  <a:cubicBezTo>
                    <a:pt x="15124" y="1250"/>
                    <a:pt x="13698" y="0"/>
                    <a:pt x="122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6"/>
            <p:cNvSpPr/>
            <p:nvPr/>
          </p:nvSpPr>
          <p:spPr>
            <a:xfrm>
              <a:off x="3035375" y="212502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5" y="1"/>
                  </a:moveTo>
                  <a:cubicBezTo>
                    <a:pt x="9025" y="1"/>
                    <a:pt x="8975" y="3"/>
                    <a:pt x="8925" y="7"/>
                  </a:cubicBezTo>
                  <a:lnTo>
                    <a:pt x="1769" y="600"/>
                  </a:lnTo>
                  <a:cubicBezTo>
                    <a:pt x="684" y="690"/>
                    <a:pt x="1" y="1739"/>
                    <a:pt x="246" y="2946"/>
                  </a:cubicBezTo>
                  <a:lnTo>
                    <a:pt x="1860" y="10887"/>
                  </a:lnTo>
                  <a:cubicBezTo>
                    <a:pt x="2093" y="12037"/>
                    <a:pt x="3087" y="12914"/>
                    <a:pt x="4121" y="12914"/>
                  </a:cubicBezTo>
                  <a:cubicBezTo>
                    <a:pt x="4171" y="12914"/>
                    <a:pt x="4221" y="12911"/>
                    <a:pt x="4271" y="12907"/>
                  </a:cubicBezTo>
                  <a:lnTo>
                    <a:pt x="11426" y="12315"/>
                  </a:lnTo>
                  <a:cubicBezTo>
                    <a:pt x="12513" y="12226"/>
                    <a:pt x="13196" y="11175"/>
                    <a:pt x="12950" y="9968"/>
                  </a:cubicBezTo>
                  <a:lnTo>
                    <a:pt x="11336" y="2027"/>
                  </a:lnTo>
                  <a:cubicBezTo>
                    <a:pt x="11102" y="877"/>
                    <a:pt x="10108" y="1"/>
                    <a:pt x="9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6"/>
            <p:cNvSpPr/>
            <p:nvPr/>
          </p:nvSpPr>
          <p:spPr>
            <a:xfrm>
              <a:off x="3196700" y="2253450"/>
              <a:ext cx="1213625" cy="391975"/>
            </a:xfrm>
            <a:custGeom>
              <a:avLst/>
              <a:gdLst/>
              <a:ahLst/>
              <a:cxnLst/>
              <a:rect l="l" t="t" r="r" b="b"/>
              <a:pathLst>
                <a:path w="48545" h="15679" extrusionOk="0">
                  <a:moveTo>
                    <a:pt x="8438" y="0"/>
                  </a:moveTo>
                  <a:cubicBezTo>
                    <a:pt x="8413" y="0"/>
                    <a:pt x="8389" y="1"/>
                    <a:pt x="8366" y="2"/>
                  </a:cubicBezTo>
                  <a:cubicBezTo>
                    <a:pt x="6950" y="62"/>
                    <a:pt x="1868" y="741"/>
                    <a:pt x="903" y="1258"/>
                  </a:cubicBezTo>
                  <a:cubicBezTo>
                    <a:pt x="0" y="1742"/>
                    <a:pt x="224" y="2188"/>
                    <a:pt x="672" y="2188"/>
                  </a:cubicBezTo>
                  <a:cubicBezTo>
                    <a:pt x="703" y="2188"/>
                    <a:pt x="735" y="2186"/>
                    <a:pt x="768" y="2181"/>
                  </a:cubicBezTo>
                  <a:lnTo>
                    <a:pt x="6104" y="1468"/>
                  </a:lnTo>
                  <a:lnTo>
                    <a:pt x="8899" y="3033"/>
                  </a:lnTo>
                  <a:cubicBezTo>
                    <a:pt x="8899" y="3033"/>
                    <a:pt x="7175" y="4721"/>
                    <a:pt x="7080" y="5864"/>
                  </a:cubicBezTo>
                  <a:cubicBezTo>
                    <a:pt x="6855" y="8566"/>
                    <a:pt x="6897" y="9301"/>
                    <a:pt x="7440" y="9301"/>
                  </a:cubicBezTo>
                  <a:cubicBezTo>
                    <a:pt x="7471" y="9301"/>
                    <a:pt x="7504" y="9299"/>
                    <a:pt x="7538" y="9294"/>
                  </a:cubicBezTo>
                  <a:cubicBezTo>
                    <a:pt x="8174" y="9209"/>
                    <a:pt x="8257" y="5964"/>
                    <a:pt x="8257" y="5964"/>
                  </a:cubicBezTo>
                  <a:lnTo>
                    <a:pt x="8732" y="5643"/>
                  </a:lnTo>
                  <a:lnTo>
                    <a:pt x="9182" y="8040"/>
                  </a:lnTo>
                  <a:cubicBezTo>
                    <a:pt x="9182" y="8040"/>
                    <a:pt x="9433" y="8378"/>
                    <a:pt x="9705" y="8378"/>
                  </a:cubicBezTo>
                  <a:cubicBezTo>
                    <a:pt x="9859" y="8378"/>
                    <a:pt x="10019" y="8269"/>
                    <a:pt x="10144" y="7929"/>
                  </a:cubicBezTo>
                  <a:cubicBezTo>
                    <a:pt x="10386" y="7275"/>
                    <a:pt x="9910" y="5743"/>
                    <a:pt x="9910" y="5743"/>
                  </a:cubicBezTo>
                  <a:lnTo>
                    <a:pt x="10841" y="4972"/>
                  </a:lnTo>
                  <a:cubicBezTo>
                    <a:pt x="10841" y="4972"/>
                    <a:pt x="11078" y="6962"/>
                    <a:pt x="11528" y="7208"/>
                  </a:cubicBezTo>
                  <a:cubicBezTo>
                    <a:pt x="11628" y="7264"/>
                    <a:pt x="11725" y="7289"/>
                    <a:pt x="11813" y="7289"/>
                  </a:cubicBezTo>
                  <a:cubicBezTo>
                    <a:pt x="12047" y="7289"/>
                    <a:pt x="12211" y="7105"/>
                    <a:pt x="12174" y="6828"/>
                  </a:cubicBezTo>
                  <a:cubicBezTo>
                    <a:pt x="12123" y="6446"/>
                    <a:pt x="11898" y="4970"/>
                    <a:pt x="11898" y="4970"/>
                  </a:cubicBezTo>
                  <a:lnTo>
                    <a:pt x="13550" y="3963"/>
                  </a:lnTo>
                  <a:cubicBezTo>
                    <a:pt x="13550" y="3963"/>
                    <a:pt x="40134" y="15155"/>
                    <a:pt x="42904" y="15561"/>
                  </a:cubicBezTo>
                  <a:cubicBezTo>
                    <a:pt x="43480" y="15645"/>
                    <a:pt x="44060" y="15679"/>
                    <a:pt x="44618" y="15679"/>
                  </a:cubicBezTo>
                  <a:cubicBezTo>
                    <a:pt x="46743" y="15679"/>
                    <a:pt x="48545" y="15194"/>
                    <a:pt x="48545" y="15194"/>
                  </a:cubicBezTo>
                  <a:lnTo>
                    <a:pt x="44926" y="8436"/>
                  </a:lnTo>
                  <a:cubicBezTo>
                    <a:pt x="44926" y="8436"/>
                    <a:pt x="18768" y="2363"/>
                    <a:pt x="17302" y="2041"/>
                  </a:cubicBezTo>
                  <a:cubicBezTo>
                    <a:pt x="15861" y="1725"/>
                    <a:pt x="9975" y="0"/>
                    <a:pt x="8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6"/>
            <p:cNvSpPr/>
            <p:nvPr/>
          </p:nvSpPr>
          <p:spPr>
            <a:xfrm>
              <a:off x="3195500" y="2246325"/>
              <a:ext cx="1223275" cy="406250"/>
            </a:xfrm>
            <a:custGeom>
              <a:avLst/>
              <a:gdLst/>
              <a:ahLst/>
              <a:cxnLst/>
              <a:rect l="l" t="t" r="r" b="b"/>
              <a:pathLst>
                <a:path w="48931" h="16250" extrusionOk="0">
                  <a:moveTo>
                    <a:pt x="8486" y="570"/>
                  </a:moveTo>
                  <a:cubicBezTo>
                    <a:pt x="9536" y="570"/>
                    <a:pt x="12904" y="1460"/>
                    <a:pt x="15148" y="2055"/>
                  </a:cubicBezTo>
                  <a:cubicBezTo>
                    <a:pt x="16110" y="2311"/>
                    <a:pt x="16869" y="2511"/>
                    <a:pt x="17289" y="2604"/>
                  </a:cubicBezTo>
                  <a:cubicBezTo>
                    <a:pt x="18685" y="2910"/>
                    <a:pt x="42814" y="8511"/>
                    <a:pt x="44785" y="8969"/>
                  </a:cubicBezTo>
                  <a:lnTo>
                    <a:pt x="48167" y="15288"/>
                  </a:lnTo>
                  <a:cubicBezTo>
                    <a:pt x="47548" y="15423"/>
                    <a:pt x="46186" y="15678"/>
                    <a:pt x="44663" y="15678"/>
                  </a:cubicBezTo>
                  <a:cubicBezTo>
                    <a:pt x="44118" y="15678"/>
                    <a:pt x="43552" y="15645"/>
                    <a:pt x="42993" y="15563"/>
                  </a:cubicBezTo>
                  <a:cubicBezTo>
                    <a:pt x="40291" y="15168"/>
                    <a:pt x="13974" y="4099"/>
                    <a:pt x="13709" y="3987"/>
                  </a:cubicBezTo>
                  <a:cubicBezTo>
                    <a:pt x="13674" y="3972"/>
                    <a:pt x="13636" y="3965"/>
                    <a:pt x="13598" y="3965"/>
                  </a:cubicBezTo>
                  <a:cubicBezTo>
                    <a:pt x="13597" y="3965"/>
                    <a:pt x="13595" y="3965"/>
                    <a:pt x="13593" y="3965"/>
                  </a:cubicBezTo>
                  <a:cubicBezTo>
                    <a:pt x="13542" y="3965"/>
                    <a:pt x="13492" y="3980"/>
                    <a:pt x="13450" y="4006"/>
                  </a:cubicBezTo>
                  <a:lnTo>
                    <a:pt x="11797" y="5012"/>
                  </a:lnTo>
                  <a:cubicBezTo>
                    <a:pt x="11699" y="5072"/>
                    <a:pt x="11646" y="5185"/>
                    <a:pt x="11664" y="5299"/>
                  </a:cubicBezTo>
                  <a:cubicBezTo>
                    <a:pt x="11664" y="5299"/>
                    <a:pt x="11887" y="6771"/>
                    <a:pt x="11938" y="7151"/>
                  </a:cubicBezTo>
                  <a:cubicBezTo>
                    <a:pt x="11946" y="7212"/>
                    <a:pt x="11936" y="7261"/>
                    <a:pt x="11911" y="7278"/>
                  </a:cubicBezTo>
                  <a:cubicBezTo>
                    <a:pt x="11899" y="7286"/>
                    <a:pt x="11881" y="7290"/>
                    <a:pt x="11859" y="7290"/>
                  </a:cubicBezTo>
                  <a:cubicBezTo>
                    <a:pt x="11821" y="7290"/>
                    <a:pt x="11771" y="7278"/>
                    <a:pt x="11714" y="7246"/>
                  </a:cubicBezTo>
                  <a:cubicBezTo>
                    <a:pt x="11539" y="7128"/>
                    <a:pt x="11285" y="6183"/>
                    <a:pt x="11170" y="5225"/>
                  </a:cubicBezTo>
                  <a:cubicBezTo>
                    <a:pt x="11152" y="5072"/>
                    <a:pt x="11022" y="4973"/>
                    <a:pt x="10886" y="4973"/>
                  </a:cubicBezTo>
                  <a:cubicBezTo>
                    <a:pt x="10824" y="4973"/>
                    <a:pt x="10760" y="4994"/>
                    <a:pt x="10706" y="5040"/>
                  </a:cubicBezTo>
                  <a:lnTo>
                    <a:pt x="9775" y="5810"/>
                  </a:lnTo>
                  <a:cubicBezTo>
                    <a:pt x="9686" y="5884"/>
                    <a:pt x="9649" y="6003"/>
                    <a:pt x="9684" y="6114"/>
                  </a:cubicBezTo>
                  <a:cubicBezTo>
                    <a:pt x="9857" y="6670"/>
                    <a:pt x="10075" y="7707"/>
                    <a:pt x="9924" y="8116"/>
                  </a:cubicBezTo>
                  <a:cubicBezTo>
                    <a:pt x="9849" y="8321"/>
                    <a:pt x="9776" y="8375"/>
                    <a:pt x="9757" y="8378"/>
                  </a:cubicBezTo>
                  <a:cubicBezTo>
                    <a:pt x="9754" y="8378"/>
                    <a:pt x="9751" y="8379"/>
                    <a:pt x="9748" y="8379"/>
                  </a:cubicBezTo>
                  <a:cubicBezTo>
                    <a:pt x="9685" y="8379"/>
                    <a:pt x="9580" y="8297"/>
                    <a:pt x="9495" y="8201"/>
                  </a:cubicBezTo>
                  <a:lnTo>
                    <a:pt x="9059" y="5875"/>
                  </a:lnTo>
                  <a:cubicBezTo>
                    <a:pt x="9033" y="5733"/>
                    <a:pt x="8909" y="5643"/>
                    <a:pt x="8778" y="5643"/>
                  </a:cubicBezTo>
                  <a:cubicBezTo>
                    <a:pt x="8724" y="5643"/>
                    <a:pt x="8669" y="5658"/>
                    <a:pt x="8619" y="5692"/>
                  </a:cubicBezTo>
                  <a:lnTo>
                    <a:pt x="8145" y="6014"/>
                  </a:lnTo>
                  <a:cubicBezTo>
                    <a:pt x="8069" y="6066"/>
                    <a:pt x="8023" y="6150"/>
                    <a:pt x="8021" y="6243"/>
                  </a:cubicBezTo>
                  <a:cubicBezTo>
                    <a:pt x="7982" y="7714"/>
                    <a:pt x="7749" y="9147"/>
                    <a:pt x="7548" y="9296"/>
                  </a:cubicBezTo>
                  <a:cubicBezTo>
                    <a:pt x="7529" y="9299"/>
                    <a:pt x="7507" y="9301"/>
                    <a:pt x="7486" y="9301"/>
                  </a:cubicBezTo>
                  <a:cubicBezTo>
                    <a:pt x="7458" y="9301"/>
                    <a:pt x="7433" y="9297"/>
                    <a:pt x="7420" y="9284"/>
                  </a:cubicBezTo>
                  <a:cubicBezTo>
                    <a:pt x="7172" y="9047"/>
                    <a:pt x="7322" y="7247"/>
                    <a:pt x="7411" y="6172"/>
                  </a:cubicBezTo>
                  <a:cubicBezTo>
                    <a:pt x="7482" y="5323"/>
                    <a:pt x="8688" y="3971"/>
                    <a:pt x="9147" y="3523"/>
                  </a:cubicBezTo>
                  <a:cubicBezTo>
                    <a:pt x="9283" y="3390"/>
                    <a:pt x="9252" y="3164"/>
                    <a:pt x="9087" y="3071"/>
                  </a:cubicBezTo>
                  <a:lnTo>
                    <a:pt x="6292" y="1505"/>
                  </a:lnTo>
                  <a:cubicBezTo>
                    <a:pt x="6249" y="1481"/>
                    <a:pt x="6202" y="1468"/>
                    <a:pt x="6154" y="1468"/>
                  </a:cubicBezTo>
                  <a:cubicBezTo>
                    <a:pt x="6141" y="1468"/>
                    <a:pt x="6128" y="1469"/>
                    <a:pt x="6115" y="1471"/>
                  </a:cubicBezTo>
                  <a:lnTo>
                    <a:pt x="778" y="2184"/>
                  </a:lnTo>
                  <a:cubicBezTo>
                    <a:pt x="756" y="2186"/>
                    <a:pt x="733" y="2189"/>
                    <a:pt x="712" y="2189"/>
                  </a:cubicBezTo>
                  <a:cubicBezTo>
                    <a:pt x="676" y="2188"/>
                    <a:pt x="649" y="2185"/>
                    <a:pt x="633" y="2185"/>
                  </a:cubicBezTo>
                  <a:cubicBezTo>
                    <a:pt x="621" y="2185"/>
                    <a:pt x="614" y="2186"/>
                    <a:pt x="614" y="2192"/>
                  </a:cubicBezTo>
                  <a:lnTo>
                    <a:pt x="614" y="2192"/>
                  </a:lnTo>
                  <a:cubicBezTo>
                    <a:pt x="617" y="2152"/>
                    <a:pt x="713" y="1994"/>
                    <a:pt x="1085" y="1795"/>
                  </a:cubicBezTo>
                  <a:cubicBezTo>
                    <a:pt x="1995" y="1307"/>
                    <a:pt x="7012" y="631"/>
                    <a:pt x="8425" y="571"/>
                  </a:cubicBezTo>
                  <a:cubicBezTo>
                    <a:pt x="8444" y="571"/>
                    <a:pt x="8464" y="570"/>
                    <a:pt x="8486" y="570"/>
                  </a:cubicBezTo>
                  <a:close/>
                  <a:moveTo>
                    <a:pt x="8484" y="1"/>
                  </a:moveTo>
                  <a:cubicBezTo>
                    <a:pt x="8455" y="1"/>
                    <a:pt x="8427" y="1"/>
                    <a:pt x="8401" y="2"/>
                  </a:cubicBezTo>
                  <a:cubicBezTo>
                    <a:pt x="7065" y="59"/>
                    <a:pt x="1874" y="726"/>
                    <a:pt x="817" y="1293"/>
                  </a:cubicBezTo>
                  <a:cubicBezTo>
                    <a:pt x="8" y="1726"/>
                    <a:pt x="1" y="2142"/>
                    <a:pt x="68" y="2353"/>
                  </a:cubicBezTo>
                  <a:cubicBezTo>
                    <a:pt x="149" y="2604"/>
                    <a:pt x="402" y="2758"/>
                    <a:pt x="715" y="2758"/>
                  </a:cubicBezTo>
                  <a:cubicBezTo>
                    <a:pt x="760" y="2758"/>
                    <a:pt x="806" y="2755"/>
                    <a:pt x="853" y="2748"/>
                  </a:cubicBezTo>
                  <a:lnTo>
                    <a:pt x="6095" y="2049"/>
                  </a:lnTo>
                  <a:lnTo>
                    <a:pt x="8486" y="3388"/>
                  </a:lnTo>
                  <a:cubicBezTo>
                    <a:pt x="7980" y="3929"/>
                    <a:pt x="6923" y="5169"/>
                    <a:pt x="6844" y="6126"/>
                  </a:cubicBezTo>
                  <a:cubicBezTo>
                    <a:pt x="6647" y="8488"/>
                    <a:pt x="6646" y="9335"/>
                    <a:pt x="7026" y="9699"/>
                  </a:cubicBezTo>
                  <a:cubicBezTo>
                    <a:pt x="7148" y="9814"/>
                    <a:pt x="7303" y="9871"/>
                    <a:pt x="7489" y="9871"/>
                  </a:cubicBezTo>
                  <a:cubicBezTo>
                    <a:pt x="7532" y="9871"/>
                    <a:pt x="7577" y="9868"/>
                    <a:pt x="7624" y="9862"/>
                  </a:cubicBezTo>
                  <a:cubicBezTo>
                    <a:pt x="8321" y="9770"/>
                    <a:pt x="8533" y="7988"/>
                    <a:pt x="8584" y="6436"/>
                  </a:cubicBezTo>
                  <a:lnTo>
                    <a:pt x="8950" y="8378"/>
                  </a:lnTo>
                  <a:cubicBezTo>
                    <a:pt x="8958" y="8421"/>
                    <a:pt x="8974" y="8460"/>
                    <a:pt x="9000" y="8495"/>
                  </a:cubicBezTo>
                  <a:cubicBezTo>
                    <a:pt x="9037" y="8545"/>
                    <a:pt x="9351" y="8948"/>
                    <a:pt x="9754" y="8948"/>
                  </a:cubicBezTo>
                  <a:cubicBezTo>
                    <a:pt x="9781" y="8948"/>
                    <a:pt x="9809" y="8946"/>
                    <a:pt x="9838" y="8942"/>
                  </a:cubicBezTo>
                  <a:cubicBezTo>
                    <a:pt x="10111" y="8903"/>
                    <a:pt x="10320" y="8691"/>
                    <a:pt x="10459" y="8314"/>
                  </a:cubicBezTo>
                  <a:cubicBezTo>
                    <a:pt x="10681" y="7711"/>
                    <a:pt x="10410" y="6586"/>
                    <a:pt x="10283" y="6130"/>
                  </a:cubicBezTo>
                  <a:lnTo>
                    <a:pt x="10678" y="5804"/>
                  </a:lnTo>
                  <a:cubicBezTo>
                    <a:pt x="10796" y="6528"/>
                    <a:pt x="11029" y="7518"/>
                    <a:pt x="11438" y="7744"/>
                  </a:cubicBezTo>
                  <a:cubicBezTo>
                    <a:pt x="11579" y="7822"/>
                    <a:pt x="11724" y="7860"/>
                    <a:pt x="11862" y="7860"/>
                  </a:cubicBezTo>
                  <a:cubicBezTo>
                    <a:pt x="11997" y="7860"/>
                    <a:pt x="12126" y="7823"/>
                    <a:pt x="12235" y="7748"/>
                  </a:cubicBezTo>
                  <a:cubicBezTo>
                    <a:pt x="12441" y="7607"/>
                    <a:pt x="12542" y="7357"/>
                    <a:pt x="12505" y="7077"/>
                  </a:cubicBezTo>
                  <a:cubicBezTo>
                    <a:pt x="12464" y="6779"/>
                    <a:pt x="12319" y="5812"/>
                    <a:pt x="12257" y="5401"/>
                  </a:cubicBezTo>
                  <a:lnTo>
                    <a:pt x="13623" y="4569"/>
                  </a:lnTo>
                  <a:cubicBezTo>
                    <a:pt x="15894" y="5524"/>
                    <a:pt x="40209" y="15732"/>
                    <a:pt x="42911" y="16127"/>
                  </a:cubicBezTo>
                  <a:cubicBezTo>
                    <a:pt x="43507" y="16214"/>
                    <a:pt x="44107" y="16249"/>
                    <a:pt x="44681" y="16249"/>
                  </a:cubicBezTo>
                  <a:cubicBezTo>
                    <a:pt x="46796" y="16249"/>
                    <a:pt x="48574" y="15780"/>
                    <a:pt x="48666" y="15755"/>
                  </a:cubicBezTo>
                  <a:cubicBezTo>
                    <a:pt x="48843" y="15707"/>
                    <a:pt x="48930" y="15507"/>
                    <a:pt x="48843" y="15345"/>
                  </a:cubicBezTo>
                  <a:lnTo>
                    <a:pt x="45225" y="8587"/>
                  </a:lnTo>
                  <a:cubicBezTo>
                    <a:pt x="45187" y="8515"/>
                    <a:pt x="45118" y="8463"/>
                    <a:pt x="45039" y="8444"/>
                  </a:cubicBezTo>
                  <a:cubicBezTo>
                    <a:pt x="44777" y="8383"/>
                    <a:pt x="18861" y="2366"/>
                    <a:pt x="17411" y="2048"/>
                  </a:cubicBezTo>
                  <a:cubicBezTo>
                    <a:pt x="17004" y="1958"/>
                    <a:pt x="16210" y="1748"/>
                    <a:pt x="15294" y="1505"/>
                  </a:cubicBezTo>
                  <a:cubicBezTo>
                    <a:pt x="12892" y="869"/>
                    <a:pt x="9618" y="1"/>
                    <a:pt x="8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6"/>
            <p:cNvSpPr/>
            <p:nvPr/>
          </p:nvSpPr>
          <p:spPr>
            <a:xfrm>
              <a:off x="6187450" y="2827100"/>
              <a:ext cx="128925" cy="146200"/>
            </a:xfrm>
            <a:custGeom>
              <a:avLst/>
              <a:gdLst/>
              <a:ahLst/>
              <a:cxnLst/>
              <a:rect l="l" t="t" r="r" b="b"/>
              <a:pathLst>
                <a:path w="5157" h="5848" extrusionOk="0">
                  <a:moveTo>
                    <a:pt x="2936" y="1"/>
                  </a:moveTo>
                  <a:cubicBezTo>
                    <a:pt x="2414" y="1"/>
                    <a:pt x="1888" y="246"/>
                    <a:pt x="1778" y="679"/>
                  </a:cubicBezTo>
                  <a:cubicBezTo>
                    <a:pt x="1778" y="679"/>
                    <a:pt x="1" y="3503"/>
                    <a:pt x="462" y="3729"/>
                  </a:cubicBezTo>
                  <a:cubicBezTo>
                    <a:pt x="484" y="3740"/>
                    <a:pt x="509" y="3745"/>
                    <a:pt x="537" y="3745"/>
                  </a:cubicBezTo>
                  <a:cubicBezTo>
                    <a:pt x="1095" y="3745"/>
                    <a:pt x="2776" y="1695"/>
                    <a:pt x="2776" y="1695"/>
                  </a:cubicBezTo>
                  <a:lnTo>
                    <a:pt x="2776" y="1695"/>
                  </a:lnTo>
                  <a:lnTo>
                    <a:pt x="1864" y="4547"/>
                  </a:lnTo>
                  <a:cubicBezTo>
                    <a:pt x="1864" y="4547"/>
                    <a:pt x="1839" y="4771"/>
                    <a:pt x="2070" y="4771"/>
                  </a:cubicBezTo>
                  <a:cubicBezTo>
                    <a:pt x="2213" y="4771"/>
                    <a:pt x="2451" y="4687"/>
                    <a:pt x="2851" y="4415"/>
                  </a:cubicBezTo>
                  <a:cubicBezTo>
                    <a:pt x="3518" y="3962"/>
                    <a:pt x="3664" y="3062"/>
                    <a:pt x="3682" y="2461"/>
                  </a:cubicBezTo>
                  <a:lnTo>
                    <a:pt x="3682" y="2461"/>
                  </a:lnTo>
                  <a:lnTo>
                    <a:pt x="3774" y="4867"/>
                  </a:lnTo>
                  <a:cubicBezTo>
                    <a:pt x="3774" y="4867"/>
                    <a:pt x="3138" y="5847"/>
                    <a:pt x="3895" y="5847"/>
                  </a:cubicBezTo>
                  <a:cubicBezTo>
                    <a:pt x="3940" y="5847"/>
                    <a:pt x="3991" y="5844"/>
                    <a:pt x="4047" y="5836"/>
                  </a:cubicBezTo>
                  <a:cubicBezTo>
                    <a:pt x="5035" y="5704"/>
                    <a:pt x="5156" y="3388"/>
                    <a:pt x="5062" y="2683"/>
                  </a:cubicBezTo>
                  <a:cubicBezTo>
                    <a:pt x="4969" y="1977"/>
                    <a:pt x="4413" y="1046"/>
                    <a:pt x="3895" y="396"/>
                  </a:cubicBezTo>
                  <a:cubicBezTo>
                    <a:pt x="3680" y="126"/>
                    <a:pt x="3309" y="1"/>
                    <a:pt x="2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6"/>
            <p:cNvSpPr/>
            <p:nvPr/>
          </p:nvSpPr>
          <p:spPr>
            <a:xfrm>
              <a:off x="6186375" y="2820025"/>
              <a:ext cx="136125" cy="160350"/>
            </a:xfrm>
            <a:custGeom>
              <a:avLst/>
              <a:gdLst/>
              <a:ahLst/>
              <a:cxnLst/>
              <a:rect l="l" t="t" r="r" b="b"/>
              <a:pathLst>
                <a:path w="5445" h="6414" extrusionOk="0">
                  <a:moveTo>
                    <a:pt x="2980" y="568"/>
                  </a:moveTo>
                  <a:cubicBezTo>
                    <a:pt x="3289" y="568"/>
                    <a:pt x="3570" y="673"/>
                    <a:pt x="3716" y="856"/>
                  </a:cubicBezTo>
                  <a:cubicBezTo>
                    <a:pt x="4171" y="1427"/>
                    <a:pt x="4735" y="2331"/>
                    <a:pt x="4824" y="3003"/>
                  </a:cubicBezTo>
                  <a:cubicBezTo>
                    <a:pt x="4865" y="3312"/>
                    <a:pt x="4862" y="4042"/>
                    <a:pt x="4726" y="4699"/>
                  </a:cubicBezTo>
                  <a:cubicBezTo>
                    <a:pt x="4583" y="5383"/>
                    <a:pt x="4338" y="5797"/>
                    <a:pt x="4054" y="5836"/>
                  </a:cubicBezTo>
                  <a:cubicBezTo>
                    <a:pt x="4011" y="5842"/>
                    <a:pt x="3967" y="5845"/>
                    <a:pt x="3924" y="5845"/>
                  </a:cubicBezTo>
                  <a:cubicBezTo>
                    <a:pt x="3902" y="5845"/>
                    <a:pt x="3881" y="5844"/>
                    <a:pt x="3859" y="5843"/>
                  </a:cubicBezTo>
                  <a:lnTo>
                    <a:pt x="3854" y="5843"/>
                  </a:lnTo>
                  <a:cubicBezTo>
                    <a:pt x="3835" y="5759"/>
                    <a:pt x="3932" y="5497"/>
                    <a:pt x="4057" y="5303"/>
                  </a:cubicBezTo>
                  <a:cubicBezTo>
                    <a:pt x="4089" y="5255"/>
                    <a:pt x="4105" y="5196"/>
                    <a:pt x="4103" y="5138"/>
                  </a:cubicBezTo>
                  <a:lnTo>
                    <a:pt x="4012" y="2753"/>
                  </a:lnTo>
                  <a:cubicBezTo>
                    <a:pt x="4020" y="2538"/>
                    <a:pt x="4011" y="2323"/>
                    <a:pt x="3986" y="2109"/>
                  </a:cubicBezTo>
                  <a:cubicBezTo>
                    <a:pt x="3968" y="1967"/>
                    <a:pt x="3843" y="1862"/>
                    <a:pt x="3706" y="1862"/>
                  </a:cubicBezTo>
                  <a:cubicBezTo>
                    <a:pt x="3698" y="1862"/>
                    <a:pt x="3689" y="1862"/>
                    <a:pt x="3680" y="1863"/>
                  </a:cubicBezTo>
                  <a:cubicBezTo>
                    <a:pt x="3528" y="1877"/>
                    <a:pt x="3414" y="2006"/>
                    <a:pt x="3419" y="2158"/>
                  </a:cubicBezTo>
                  <a:lnTo>
                    <a:pt x="3442" y="2757"/>
                  </a:lnTo>
                  <a:cubicBezTo>
                    <a:pt x="3425" y="3297"/>
                    <a:pt x="3295" y="4082"/>
                    <a:pt x="2735" y="4462"/>
                  </a:cubicBezTo>
                  <a:cubicBezTo>
                    <a:pt x="2489" y="4629"/>
                    <a:pt x="2330" y="4706"/>
                    <a:pt x="2235" y="4741"/>
                  </a:cubicBezTo>
                  <a:lnTo>
                    <a:pt x="3091" y="2065"/>
                  </a:lnTo>
                  <a:cubicBezTo>
                    <a:pt x="3133" y="1934"/>
                    <a:pt x="3076" y="1793"/>
                    <a:pt x="2955" y="1728"/>
                  </a:cubicBezTo>
                  <a:cubicBezTo>
                    <a:pt x="2913" y="1704"/>
                    <a:pt x="2866" y="1693"/>
                    <a:pt x="2820" y="1693"/>
                  </a:cubicBezTo>
                  <a:cubicBezTo>
                    <a:pt x="2737" y="1693"/>
                    <a:pt x="2655" y="1729"/>
                    <a:pt x="2600" y="1798"/>
                  </a:cubicBezTo>
                  <a:cubicBezTo>
                    <a:pt x="1854" y="2706"/>
                    <a:pt x="1045" y="3506"/>
                    <a:pt x="729" y="3708"/>
                  </a:cubicBezTo>
                  <a:cubicBezTo>
                    <a:pt x="835" y="3249"/>
                    <a:pt x="1455" y="2077"/>
                    <a:pt x="2063" y="1114"/>
                  </a:cubicBezTo>
                  <a:cubicBezTo>
                    <a:pt x="2078" y="1089"/>
                    <a:pt x="2091" y="1061"/>
                    <a:pt x="2098" y="1032"/>
                  </a:cubicBezTo>
                  <a:cubicBezTo>
                    <a:pt x="2159" y="794"/>
                    <a:pt x="2442" y="652"/>
                    <a:pt x="2687" y="599"/>
                  </a:cubicBezTo>
                  <a:cubicBezTo>
                    <a:pt x="2785" y="578"/>
                    <a:pt x="2884" y="568"/>
                    <a:pt x="2980" y="568"/>
                  </a:cubicBezTo>
                  <a:close/>
                  <a:moveTo>
                    <a:pt x="2972" y="0"/>
                  </a:moveTo>
                  <a:cubicBezTo>
                    <a:pt x="2831" y="0"/>
                    <a:pt x="2694" y="15"/>
                    <a:pt x="2567" y="43"/>
                  </a:cubicBezTo>
                  <a:cubicBezTo>
                    <a:pt x="2053" y="154"/>
                    <a:pt x="1680" y="452"/>
                    <a:pt x="1558" y="845"/>
                  </a:cubicBezTo>
                  <a:cubicBezTo>
                    <a:pt x="1066" y="1629"/>
                    <a:pt x="1" y="3424"/>
                    <a:pt x="165" y="4003"/>
                  </a:cubicBezTo>
                  <a:cubicBezTo>
                    <a:pt x="195" y="4118"/>
                    <a:pt x="274" y="4214"/>
                    <a:pt x="380" y="4267"/>
                  </a:cubicBezTo>
                  <a:cubicBezTo>
                    <a:pt x="419" y="4286"/>
                    <a:pt x="476" y="4314"/>
                    <a:pt x="567" y="4314"/>
                  </a:cubicBezTo>
                  <a:cubicBezTo>
                    <a:pt x="796" y="4314"/>
                    <a:pt x="1238" y="4136"/>
                    <a:pt x="2134" y="3194"/>
                  </a:cubicBezTo>
                  <a:lnTo>
                    <a:pt x="2134" y="3194"/>
                  </a:lnTo>
                  <a:lnTo>
                    <a:pt x="1624" y="4797"/>
                  </a:lnTo>
                  <a:cubicBezTo>
                    <a:pt x="1608" y="4943"/>
                    <a:pt x="1655" y="5154"/>
                    <a:pt x="1846" y="5268"/>
                  </a:cubicBezTo>
                  <a:cubicBezTo>
                    <a:pt x="1924" y="5315"/>
                    <a:pt x="2012" y="5339"/>
                    <a:pt x="2113" y="5339"/>
                  </a:cubicBezTo>
                  <a:cubicBezTo>
                    <a:pt x="2349" y="5339"/>
                    <a:pt x="2653" y="5206"/>
                    <a:pt x="3056" y="4933"/>
                  </a:cubicBezTo>
                  <a:cubicBezTo>
                    <a:pt x="3231" y="4813"/>
                    <a:pt x="3384" y="4663"/>
                    <a:pt x="3508" y="4492"/>
                  </a:cubicBezTo>
                  <a:lnTo>
                    <a:pt x="3530" y="5073"/>
                  </a:lnTo>
                  <a:cubicBezTo>
                    <a:pt x="3393" y="5305"/>
                    <a:pt x="3153" y="5803"/>
                    <a:pt x="3372" y="6147"/>
                  </a:cubicBezTo>
                  <a:cubicBezTo>
                    <a:pt x="3451" y="6275"/>
                    <a:pt x="3615" y="6414"/>
                    <a:pt x="3944" y="6414"/>
                  </a:cubicBezTo>
                  <a:cubicBezTo>
                    <a:pt x="4006" y="6413"/>
                    <a:pt x="4067" y="6408"/>
                    <a:pt x="4128" y="6400"/>
                  </a:cubicBezTo>
                  <a:cubicBezTo>
                    <a:pt x="4515" y="6348"/>
                    <a:pt x="5030" y="6031"/>
                    <a:pt x="5284" y="4814"/>
                  </a:cubicBezTo>
                  <a:cubicBezTo>
                    <a:pt x="5426" y="4127"/>
                    <a:pt x="5444" y="3345"/>
                    <a:pt x="5389" y="2927"/>
                  </a:cubicBezTo>
                  <a:cubicBezTo>
                    <a:pt x="5284" y="2142"/>
                    <a:pt x="4686" y="1159"/>
                    <a:pt x="4161" y="501"/>
                  </a:cubicBezTo>
                  <a:cubicBezTo>
                    <a:pt x="3876" y="144"/>
                    <a:pt x="3408" y="0"/>
                    <a:pt x="2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6"/>
            <p:cNvSpPr/>
            <p:nvPr/>
          </p:nvSpPr>
          <p:spPr>
            <a:xfrm>
              <a:off x="5645500" y="2251925"/>
              <a:ext cx="725925" cy="713400"/>
            </a:xfrm>
            <a:custGeom>
              <a:avLst/>
              <a:gdLst/>
              <a:ahLst/>
              <a:cxnLst/>
              <a:rect l="l" t="t" r="r" b="b"/>
              <a:pathLst>
                <a:path w="29037" h="28536" extrusionOk="0">
                  <a:moveTo>
                    <a:pt x="3775" y="1"/>
                  </a:moveTo>
                  <a:cubicBezTo>
                    <a:pt x="3775" y="1"/>
                    <a:pt x="2578" y="760"/>
                    <a:pt x="1336" y="2219"/>
                  </a:cubicBezTo>
                  <a:cubicBezTo>
                    <a:pt x="95" y="3678"/>
                    <a:pt x="1" y="7283"/>
                    <a:pt x="1" y="7283"/>
                  </a:cubicBezTo>
                  <a:lnTo>
                    <a:pt x="2034" y="7442"/>
                  </a:lnTo>
                  <a:cubicBezTo>
                    <a:pt x="2034" y="7442"/>
                    <a:pt x="5018" y="9341"/>
                    <a:pt x="8265" y="11063"/>
                  </a:cubicBezTo>
                  <a:cubicBezTo>
                    <a:pt x="11512" y="12784"/>
                    <a:pt x="20142" y="18240"/>
                    <a:pt x="20142" y="18240"/>
                  </a:cubicBezTo>
                  <a:lnTo>
                    <a:pt x="19758" y="20733"/>
                  </a:lnTo>
                  <a:cubicBezTo>
                    <a:pt x="19758" y="20733"/>
                    <a:pt x="19777" y="23029"/>
                    <a:pt x="19664" y="24338"/>
                  </a:cubicBezTo>
                  <a:cubicBezTo>
                    <a:pt x="19552" y="25646"/>
                    <a:pt x="19778" y="27339"/>
                    <a:pt x="19873" y="28045"/>
                  </a:cubicBezTo>
                  <a:cubicBezTo>
                    <a:pt x="19893" y="28194"/>
                    <a:pt x="19953" y="28261"/>
                    <a:pt x="20038" y="28261"/>
                  </a:cubicBezTo>
                  <a:cubicBezTo>
                    <a:pt x="20355" y="28261"/>
                    <a:pt x="21018" y="27331"/>
                    <a:pt x="21218" y="26284"/>
                  </a:cubicBezTo>
                  <a:cubicBezTo>
                    <a:pt x="21472" y="24957"/>
                    <a:pt x="21423" y="23527"/>
                    <a:pt x="21423" y="23527"/>
                  </a:cubicBezTo>
                  <a:lnTo>
                    <a:pt x="21423" y="23527"/>
                  </a:lnTo>
                  <a:cubicBezTo>
                    <a:pt x="21424" y="23527"/>
                    <a:pt x="24379" y="24138"/>
                    <a:pt x="25339" y="24871"/>
                  </a:cubicBezTo>
                  <a:cubicBezTo>
                    <a:pt x="26299" y="25605"/>
                    <a:pt x="27551" y="27449"/>
                    <a:pt x="28088" y="28240"/>
                  </a:cubicBezTo>
                  <a:cubicBezTo>
                    <a:pt x="28228" y="28446"/>
                    <a:pt x="28362" y="28536"/>
                    <a:pt x="28481" y="28536"/>
                  </a:cubicBezTo>
                  <a:cubicBezTo>
                    <a:pt x="28819" y="28536"/>
                    <a:pt x="29036" y="27814"/>
                    <a:pt x="28925" y="26979"/>
                  </a:cubicBezTo>
                  <a:cubicBezTo>
                    <a:pt x="28774" y="25849"/>
                    <a:pt x="26543" y="23130"/>
                    <a:pt x="25847" y="22218"/>
                  </a:cubicBezTo>
                  <a:cubicBezTo>
                    <a:pt x="25150" y="21305"/>
                    <a:pt x="24162" y="19282"/>
                    <a:pt x="23813" y="17749"/>
                  </a:cubicBezTo>
                  <a:cubicBezTo>
                    <a:pt x="23464" y="16215"/>
                    <a:pt x="10417" y="2442"/>
                    <a:pt x="8714" y="1520"/>
                  </a:cubicBezTo>
                  <a:cubicBezTo>
                    <a:pt x="7010" y="599"/>
                    <a:pt x="3775" y="1"/>
                    <a:pt x="3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6"/>
            <p:cNvSpPr/>
            <p:nvPr/>
          </p:nvSpPr>
          <p:spPr>
            <a:xfrm>
              <a:off x="5638325" y="2244825"/>
              <a:ext cx="739900" cy="727625"/>
            </a:xfrm>
            <a:custGeom>
              <a:avLst/>
              <a:gdLst/>
              <a:ahLst/>
              <a:cxnLst/>
              <a:rect l="l" t="t" r="r" b="b"/>
              <a:pathLst>
                <a:path w="29596" h="29105" extrusionOk="0">
                  <a:moveTo>
                    <a:pt x="4123" y="586"/>
                  </a:moveTo>
                  <a:cubicBezTo>
                    <a:pt x="4705" y="701"/>
                    <a:pt x="7397" y="1260"/>
                    <a:pt x="8866" y="2055"/>
                  </a:cubicBezTo>
                  <a:cubicBezTo>
                    <a:pt x="10674" y="3033"/>
                    <a:pt x="23533" y="16825"/>
                    <a:pt x="23822" y="18095"/>
                  </a:cubicBezTo>
                  <a:cubicBezTo>
                    <a:pt x="24180" y="19668"/>
                    <a:pt x="25188" y="21732"/>
                    <a:pt x="25908" y="22675"/>
                  </a:cubicBezTo>
                  <a:cubicBezTo>
                    <a:pt x="25997" y="22791"/>
                    <a:pt x="26112" y="22939"/>
                    <a:pt x="26244" y="23108"/>
                  </a:cubicBezTo>
                  <a:cubicBezTo>
                    <a:pt x="27077" y="24173"/>
                    <a:pt x="28808" y="26391"/>
                    <a:pt x="28930" y="27300"/>
                  </a:cubicBezTo>
                  <a:cubicBezTo>
                    <a:pt x="29029" y="28036"/>
                    <a:pt x="28839" y="28489"/>
                    <a:pt x="28776" y="28535"/>
                  </a:cubicBezTo>
                  <a:cubicBezTo>
                    <a:pt x="28776" y="28535"/>
                    <a:pt x="28714" y="28514"/>
                    <a:pt x="28609" y="28360"/>
                  </a:cubicBezTo>
                  <a:cubicBezTo>
                    <a:pt x="28066" y="27561"/>
                    <a:pt x="26795" y="25689"/>
                    <a:pt x="25800" y="24929"/>
                  </a:cubicBezTo>
                  <a:cubicBezTo>
                    <a:pt x="24800" y="24164"/>
                    <a:pt x="21892" y="23557"/>
                    <a:pt x="21769" y="23532"/>
                  </a:cubicBezTo>
                  <a:cubicBezTo>
                    <a:pt x="21750" y="23528"/>
                    <a:pt x="21731" y="23527"/>
                    <a:pt x="21712" y="23527"/>
                  </a:cubicBezTo>
                  <a:lnTo>
                    <a:pt x="21712" y="23526"/>
                  </a:lnTo>
                  <a:cubicBezTo>
                    <a:pt x="21550" y="23526"/>
                    <a:pt x="21422" y="23659"/>
                    <a:pt x="21427" y="23819"/>
                  </a:cubicBezTo>
                  <a:cubicBezTo>
                    <a:pt x="21427" y="23834"/>
                    <a:pt x="21470" y="25236"/>
                    <a:pt x="21225" y="26514"/>
                  </a:cubicBezTo>
                  <a:cubicBezTo>
                    <a:pt x="21076" y="27299"/>
                    <a:pt x="20668" y="27942"/>
                    <a:pt x="20427" y="28173"/>
                  </a:cubicBezTo>
                  <a:cubicBezTo>
                    <a:pt x="20327" y="27415"/>
                    <a:pt x="20132" y="25855"/>
                    <a:pt x="20235" y="24644"/>
                  </a:cubicBezTo>
                  <a:cubicBezTo>
                    <a:pt x="20348" y="23338"/>
                    <a:pt x="20330" y="21108"/>
                    <a:pt x="20327" y="21060"/>
                  </a:cubicBezTo>
                  <a:lnTo>
                    <a:pt x="20712" y="18565"/>
                  </a:lnTo>
                  <a:cubicBezTo>
                    <a:pt x="20729" y="18454"/>
                    <a:pt x="20678" y="18342"/>
                    <a:pt x="20582" y="18282"/>
                  </a:cubicBezTo>
                  <a:cubicBezTo>
                    <a:pt x="20496" y="18227"/>
                    <a:pt x="11905" y="12801"/>
                    <a:pt x="8686" y="11094"/>
                  </a:cubicBezTo>
                  <a:cubicBezTo>
                    <a:pt x="5486" y="9399"/>
                    <a:pt x="2503" y="7504"/>
                    <a:pt x="2474" y="7484"/>
                  </a:cubicBezTo>
                  <a:cubicBezTo>
                    <a:pt x="2435" y="7460"/>
                    <a:pt x="2391" y="7445"/>
                    <a:pt x="2343" y="7440"/>
                  </a:cubicBezTo>
                  <a:lnTo>
                    <a:pt x="586" y="7303"/>
                  </a:lnTo>
                  <a:cubicBezTo>
                    <a:pt x="637" y="6454"/>
                    <a:pt x="868" y="3829"/>
                    <a:pt x="1840" y="2687"/>
                  </a:cubicBezTo>
                  <a:cubicBezTo>
                    <a:pt x="2843" y="1509"/>
                    <a:pt x="3825" y="792"/>
                    <a:pt x="4123" y="586"/>
                  </a:cubicBezTo>
                  <a:close/>
                  <a:moveTo>
                    <a:pt x="4063" y="0"/>
                  </a:moveTo>
                  <a:cubicBezTo>
                    <a:pt x="4009" y="0"/>
                    <a:pt x="3956" y="15"/>
                    <a:pt x="3910" y="44"/>
                  </a:cubicBezTo>
                  <a:cubicBezTo>
                    <a:pt x="3859" y="76"/>
                    <a:pt x="2661" y="844"/>
                    <a:pt x="1406" y="2319"/>
                  </a:cubicBezTo>
                  <a:cubicBezTo>
                    <a:pt x="115" y="3837"/>
                    <a:pt x="8" y="7408"/>
                    <a:pt x="4" y="7559"/>
                  </a:cubicBezTo>
                  <a:cubicBezTo>
                    <a:pt x="0" y="7710"/>
                    <a:pt x="115" y="7838"/>
                    <a:pt x="266" y="7850"/>
                  </a:cubicBezTo>
                  <a:lnTo>
                    <a:pt x="2228" y="8004"/>
                  </a:lnTo>
                  <a:cubicBezTo>
                    <a:pt x="2669" y="8282"/>
                    <a:pt x="5450" y="10025"/>
                    <a:pt x="8419" y="11598"/>
                  </a:cubicBezTo>
                  <a:cubicBezTo>
                    <a:pt x="11378" y="13167"/>
                    <a:pt x="18932" y="17916"/>
                    <a:pt x="20119" y="18665"/>
                  </a:cubicBezTo>
                  <a:lnTo>
                    <a:pt x="19760" y="21019"/>
                  </a:lnTo>
                  <a:cubicBezTo>
                    <a:pt x="19760" y="21043"/>
                    <a:pt x="19777" y="23317"/>
                    <a:pt x="19668" y="24597"/>
                  </a:cubicBezTo>
                  <a:cubicBezTo>
                    <a:pt x="19553" y="25932"/>
                    <a:pt x="19779" y="27633"/>
                    <a:pt x="19878" y="28366"/>
                  </a:cubicBezTo>
                  <a:cubicBezTo>
                    <a:pt x="19922" y="28700"/>
                    <a:pt x="20132" y="28823"/>
                    <a:pt x="20312" y="28829"/>
                  </a:cubicBezTo>
                  <a:cubicBezTo>
                    <a:pt x="20318" y="28829"/>
                    <a:pt x="20323" y="28829"/>
                    <a:pt x="20329" y="28829"/>
                  </a:cubicBezTo>
                  <a:cubicBezTo>
                    <a:pt x="20929" y="28829"/>
                    <a:pt x="21593" y="27626"/>
                    <a:pt x="21785" y="26621"/>
                  </a:cubicBezTo>
                  <a:cubicBezTo>
                    <a:pt x="21966" y="25672"/>
                    <a:pt x="21997" y="24685"/>
                    <a:pt x="21999" y="24167"/>
                  </a:cubicBezTo>
                  <a:cubicBezTo>
                    <a:pt x="22796" y="24351"/>
                    <a:pt x="24743" y="24839"/>
                    <a:pt x="25453" y="25382"/>
                  </a:cubicBezTo>
                  <a:cubicBezTo>
                    <a:pt x="26376" y="26087"/>
                    <a:pt x="27610" y="27905"/>
                    <a:pt x="28139" y="28684"/>
                  </a:cubicBezTo>
                  <a:cubicBezTo>
                    <a:pt x="28367" y="29019"/>
                    <a:pt x="28594" y="29104"/>
                    <a:pt x="28766" y="29104"/>
                  </a:cubicBezTo>
                  <a:cubicBezTo>
                    <a:pt x="28830" y="29104"/>
                    <a:pt x="28894" y="29092"/>
                    <a:pt x="28955" y="29068"/>
                  </a:cubicBezTo>
                  <a:cubicBezTo>
                    <a:pt x="29469" y="28873"/>
                    <a:pt x="29595" y="27975"/>
                    <a:pt x="29495" y="27224"/>
                  </a:cubicBezTo>
                  <a:cubicBezTo>
                    <a:pt x="29364" y="26245"/>
                    <a:pt x="27980" y="24405"/>
                    <a:pt x="26693" y="22757"/>
                  </a:cubicBezTo>
                  <a:cubicBezTo>
                    <a:pt x="26562" y="22590"/>
                    <a:pt x="26448" y="22444"/>
                    <a:pt x="26360" y="22328"/>
                  </a:cubicBezTo>
                  <a:cubicBezTo>
                    <a:pt x="25692" y="21453"/>
                    <a:pt x="24714" y="19448"/>
                    <a:pt x="24377" y="17969"/>
                  </a:cubicBezTo>
                  <a:cubicBezTo>
                    <a:pt x="23988" y="16254"/>
                    <a:pt x="10861" y="2486"/>
                    <a:pt x="9136" y="1553"/>
                  </a:cubicBezTo>
                  <a:cubicBezTo>
                    <a:pt x="7413" y="622"/>
                    <a:pt x="4248" y="30"/>
                    <a:pt x="4114" y="5"/>
                  </a:cubicBezTo>
                  <a:cubicBezTo>
                    <a:pt x="4097" y="2"/>
                    <a:pt x="4080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6"/>
            <p:cNvSpPr/>
            <p:nvPr/>
          </p:nvSpPr>
          <p:spPr>
            <a:xfrm>
              <a:off x="5169600" y="2989200"/>
              <a:ext cx="770925" cy="1759900"/>
            </a:xfrm>
            <a:custGeom>
              <a:avLst/>
              <a:gdLst/>
              <a:ahLst/>
              <a:cxnLst/>
              <a:rect l="l" t="t" r="r" b="b"/>
              <a:pathLst>
                <a:path w="30837" h="70396" extrusionOk="0">
                  <a:moveTo>
                    <a:pt x="21023" y="1"/>
                  </a:moveTo>
                  <a:cubicBezTo>
                    <a:pt x="20061" y="1"/>
                    <a:pt x="14036" y="2950"/>
                    <a:pt x="10360" y="4237"/>
                  </a:cubicBezTo>
                  <a:cubicBezTo>
                    <a:pt x="6379" y="5631"/>
                    <a:pt x="2155" y="7345"/>
                    <a:pt x="2155" y="7345"/>
                  </a:cubicBezTo>
                  <a:lnTo>
                    <a:pt x="2693" y="14600"/>
                  </a:lnTo>
                  <a:cubicBezTo>
                    <a:pt x="2693" y="14600"/>
                    <a:pt x="0" y="38521"/>
                    <a:pt x="5376" y="45417"/>
                  </a:cubicBezTo>
                  <a:cubicBezTo>
                    <a:pt x="10751" y="52313"/>
                    <a:pt x="28109" y="70395"/>
                    <a:pt x="28109" y="70395"/>
                  </a:cubicBezTo>
                  <a:lnTo>
                    <a:pt x="30837" y="67157"/>
                  </a:lnTo>
                  <a:cubicBezTo>
                    <a:pt x="30837" y="67157"/>
                    <a:pt x="21138" y="48339"/>
                    <a:pt x="19350" y="45705"/>
                  </a:cubicBezTo>
                  <a:cubicBezTo>
                    <a:pt x="17561" y="43071"/>
                    <a:pt x="14604" y="35995"/>
                    <a:pt x="14604" y="35995"/>
                  </a:cubicBezTo>
                  <a:cubicBezTo>
                    <a:pt x="14604" y="35995"/>
                    <a:pt x="20610" y="11056"/>
                    <a:pt x="21033" y="8845"/>
                  </a:cubicBezTo>
                  <a:cubicBezTo>
                    <a:pt x="21457" y="6633"/>
                    <a:pt x="21229" y="630"/>
                    <a:pt x="21153" y="64"/>
                  </a:cubicBezTo>
                  <a:cubicBezTo>
                    <a:pt x="21147" y="21"/>
                    <a:pt x="21102" y="1"/>
                    <a:pt x="21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6"/>
            <p:cNvSpPr/>
            <p:nvPr/>
          </p:nvSpPr>
          <p:spPr>
            <a:xfrm>
              <a:off x="5163750" y="2982175"/>
              <a:ext cx="784425" cy="1774025"/>
            </a:xfrm>
            <a:custGeom>
              <a:avLst/>
              <a:gdLst/>
              <a:ahLst/>
              <a:cxnLst/>
              <a:rect l="l" t="t" r="r" b="b"/>
              <a:pathLst>
                <a:path w="31377" h="70961" extrusionOk="0">
                  <a:moveTo>
                    <a:pt x="21122" y="580"/>
                  </a:moveTo>
                  <a:lnTo>
                    <a:pt x="21122" y="580"/>
                  </a:lnTo>
                  <a:cubicBezTo>
                    <a:pt x="21204" y="1758"/>
                    <a:pt x="21374" y="7052"/>
                    <a:pt x="20988" y="9073"/>
                  </a:cubicBezTo>
                  <a:cubicBezTo>
                    <a:pt x="20571" y="11252"/>
                    <a:pt x="14621" y="35960"/>
                    <a:pt x="14561" y="36210"/>
                  </a:cubicBezTo>
                  <a:cubicBezTo>
                    <a:pt x="14548" y="36269"/>
                    <a:pt x="14552" y="36331"/>
                    <a:pt x="14576" y="36386"/>
                  </a:cubicBezTo>
                  <a:cubicBezTo>
                    <a:pt x="14695" y="36676"/>
                    <a:pt x="17563" y="43519"/>
                    <a:pt x="19348" y="46147"/>
                  </a:cubicBezTo>
                  <a:cubicBezTo>
                    <a:pt x="21017" y="48603"/>
                    <a:pt x="29759" y="65518"/>
                    <a:pt x="30730" y="67400"/>
                  </a:cubicBezTo>
                  <a:lnTo>
                    <a:pt x="28329" y="70249"/>
                  </a:lnTo>
                  <a:cubicBezTo>
                    <a:pt x="26299" y="68129"/>
                    <a:pt x="10813" y="51910"/>
                    <a:pt x="5835" y="45523"/>
                  </a:cubicBezTo>
                  <a:cubicBezTo>
                    <a:pt x="591" y="38798"/>
                    <a:pt x="3183" y="15151"/>
                    <a:pt x="3212" y="14859"/>
                  </a:cubicBezTo>
                  <a:lnTo>
                    <a:pt x="2688" y="7812"/>
                  </a:lnTo>
                  <a:cubicBezTo>
                    <a:pt x="3559" y="7461"/>
                    <a:pt x="7237" y="5995"/>
                    <a:pt x="10688" y="4786"/>
                  </a:cubicBezTo>
                  <a:cubicBezTo>
                    <a:pt x="12383" y="4193"/>
                    <a:pt x="14586" y="3244"/>
                    <a:pt x="16529" y="2405"/>
                  </a:cubicBezTo>
                  <a:cubicBezTo>
                    <a:pt x="18393" y="1603"/>
                    <a:pt x="20482" y="702"/>
                    <a:pt x="21122" y="580"/>
                  </a:cubicBezTo>
                  <a:close/>
                  <a:moveTo>
                    <a:pt x="21261" y="1"/>
                  </a:moveTo>
                  <a:cubicBezTo>
                    <a:pt x="20734" y="1"/>
                    <a:pt x="19510" y="499"/>
                    <a:pt x="16304" y="1882"/>
                  </a:cubicBezTo>
                  <a:cubicBezTo>
                    <a:pt x="14369" y="2716"/>
                    <a:pt x="12175" y="3662"/>
                    <a:pt x="10499" y="4249"/>
                  </a:cubicBezTo>
                  <a:cubicBezTo>
                    <a:pt x="6558" y="5628"/>
                    <a:pt x="2323" y="7345"/>
                    <a:pt x="2282" y="7362"/>
                  </a:cubicBezTo>
                  <a:cubicBezTo>
                    <a:pt x="2167" y="7408"/>
                    <a:pt x="2095" y="7523"/>
                    <a:pt x="2104" y="7646"/>
                  </a:cubicBezTo>
                  <a:lnTo>
                    <a:pt x="2645" y="14849"/>
                  </a:lnTo>
                  <a:cubicBezTo>
                    <a:pt x="2534" y="15830"/>
                    <a:pt x="1" y="38966"/>
                    <a:pt x="5384" y="45874"/>
                  </a:cubicBezTo>
                  <a:cubicBezTo>
                    <a:pt x="10708" y="52703"/>
                    <a:pt x="27964" y="70692"/>
                    <a:pt x="28137" y="70874"/>
                  </a:cubicBezTo>
                  <a:cubicBezTo>
                    <a:pt x="28192" y="70929"/>
                    <a:pt x="28265" y="70960"/>
                    <a:pt x="28343" y="70960"/>
                  </a:cubicBezTo>
                  <a:lnTo>
                    <a:pt x="28352" y="70960"/>
                  </a:lnTo>
                  <a:cubicBezTo>
                    <a:pt x="28433" y="70958"/>
                    <a:pt x="28509" y="70921"/>
                    <a:pt x="28561" y="70859"/>
                  </a:cubicBezTo>
                  <a:lnTo>
                    <a:pt x="31290" y="67622"/>
                  </a:lnTo>
                  <a:cubicBezTo>
                    <a:pt x="31363" y="67534"/>
                    <a:pt x="31377" y="67410"/>
                    <a:pt x="31325" y="67307"/>
                  </a:cubicBezTo>
                  <a:cubicBezTo>
                    <a:pt x="30929" y="66538"/>
                    <a:pt x="21598" y="48445"/>
                    <a:pt x="19821" y="45826"/>
                  </a:cubicBezTo>
                  <a:cubicBezTo>
                    <a:pt x="18173" y="43401"/>
                    <a:pt x="15479" y="37065"/>
                    <a:pt x="15137" y="36252"/>
                  </a:cubicBezTo>
                  <a:cubicBezTo>
                    <a:pt x="15594" y="34353"/>
                    <a:pt x="21135" y="11327"/>
                    <a:pt x="21546" y="9179"/>
                  </a:cubicBezTo>
                  <a:cubicBezTo>
                    <a:pt x="21983" y="6896"/>
                    <a:pt x="21744" y="871"/>
                    <a:pt x="21668" y="308"/>
                  </a:cubicBezTo>
                  <a:cubicBezTo>
                    <a:pt x="21657" y="219"/>
                    <a:pt x="21572" y="96"/>
                    <a:pt x="21494" y="52"/>
                  </a:cubicBezTo>
                  <a:cubicBezTo>
                    <a:pt x="21436" y="19"/>
                    <a:pt x="21361" y="1"/>
                    <a:pt x="2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6"/>
            <p:cNvSpPr/>
            <p:nvPr/>
          </p:nvSpPr>
          <p:spPr>
            <a:xfrm>
              <a:off x="5059050" y="2939225"/>
              <a:ext cx="1013300" cy="1218375"/>
            </a:xfrm>
            <a:custGeom>
              <a:avLst/>
              <a:gdLst/>
              <a:ahLst/>
              <a:cxnLst/>
              <a:rect l="l" t="t" r="r" b="b"/>
              <a:pathLst>
                <a:path w="40532" h="48735" extrusionOk="0">
                  <a:moveTo>
                    <a:pt x="28202" y="0"/>
                  </a:moveTo>
                  <a:cubicBezTo>
                    <a:pt x="28144" y="0"/>
                    <a:pt x="28087" y="4"/>
                    <a:pt x="28030" y="11"/>
                  </a:cubicBezTo>
                  <a:cubicBezTo>
                    <a:pt x="26900" y="163"/>
                    <a:pt x="17191" y="7063"/>
                    <a:pt x="17191" y="7063"/>
                  </a:cubicBezTo>
                  <a:lnTo>
                    <a:pt x="16872" y="11128"/>
                  </a:lnTo>
                  <a:cubicBezTo>
                    <a:pt x="16872" y="11128"/>
                    <a:pt x="15000" y="13246"/>
                    <a:pt x="15499" y="13755"/>
                  </a:cubicBezTo>
                  <a:lnTo>
                    <a:pt x="15998" y="14263"/>
                  </a:lnTo>
                  <a:cubicBezTo>
                    <a:pt x="15998" y="14263"/>
                    <a:pt x="5482" y="28023"/>
                    <a:pt x="4100" y="31656"/>
                  </a:cubicBezTo>
                  <a:cubicBezTo>
                    <a:pt x="2717" y="35288"/>
                    <a:pt x="0" y="43985"/>
                    <a:pt x="57" y="44408"/>
                  </a:cubicBezTo>
                  <a:cubicBezTo>
                    <a:pt x="113" y="44830"/>
                    <a:pt x="1881" y="46308"/>
                    <a:pt x="3029" y="46308"/>
                  </a:cubicBezTo>
                  <a:cubicBezTo>
                    <a:pt x="3033" y="46308"/>
                    <a:pt x="3037" y="46308"/>
                    <a:pt x="3041" y="46308"/>
                  </a:cubicBezTo>
                  <a:cubicBezTo>
                    <a:pt x="3043" y="46308"/>
                    <a:pt x="3045" y="46308"/>
                    <a:pt x="3048" y="46308"/>
                  </a:cubicBezTo>
                  <a:cubicBezTo>
                    <a:pt x="4320" y="46308"/>
                    <a:pt x="39713" y="48734"/>
                    <a:pt x="39713" y="48734"/>
                  </a:cubicBezTo>
                  <a:lnTo>
                    <a:pt x="40532" y="45177"/>
                  </a:lnTo>
                  <a:lnTo>
                    <a:pt x="14726" y="36989"/>
                  </a:lnTo>
                  <a:cubicBezTo>
                    <a:pt x="14726" y="36989"/>
                    <a:pt x="30236" y="14371"/>
                    <a:pt x="30960" y="12263"/>
                  </a:cubicBezTo>
                  <a:cubicBezTo>
                    <a:pt x="31683" y="10154"/>
                    <a:pt x="30759" y="3238"/>
                    <a:pt x="30627" y="2251"/>
                  </a:cubicBezTo>
                  <a:cubicBezTo>
                    <a:pt x="30501" y="1312"/>
                    <a:pt x="29290" y="0"/>
                    <a:pt x="28202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6"/>
            <p:cNvSpPr/>
            <p:nvPr/>
          </p:nvSpPr>
          <p:spPr>
            <a:xfrm>
              <a:off x="5051500" y="2932100"/>
              <a:ext cx="1028625" cy="1232650"/>
            </a:xfrm>
            <a:custGeom>
              <a:avLst/>
              <a:gdLst/>
              <a:ahLst/>
              <a:cxnLst/>
              <a:rect l="l" t="t" r="r" b="b"/>
              <a:pathLst>
                <a:path w="41145" h="49306" extrusionOk="0">
                  <a:moveTo>
                    <a:pt x="28499" y="1"/>
                  </a:moveTo>
                  <a:cubicBezTo>
                    <a:pt x="28430" y="1"/>
                    <a:pt x="28361" y="5"/>
                    <a:pt x="28294" y="14"/>
                  </a:cubicBezTo>
                  <a:cubicBezTo>
                    <a:pt x="27128" y="170"/>
                    <a:pt x="18328" y="6406"/>
                    <a:pt x="17327" y="7117"/>
                  </a:cubicBezTo>
                  <a:cubicBezTo>
                    <a:pt x="17199" y="7207"/>
                    <a:pt x="17170" y="7385"/>
                    <a:pt x="17260" y="7513"/>
                  </a:cubicBezTo>
                  <a:cubicBezTo>
                    <a:pt x="17316" y="7591"/>
                    <a:pt x="17404" y="7633"/>
                    <a:pt x="17493" y="7633"/>
                  </a:cubicBezTo>
                  <a:cubicBezTo>
                    <a:pt x="17550" y="7633"/>
                    <a:pt x="17608" y="7616"/>
                    <a:pt x="17657" y="7581"/>
                  </a:cubicBezTo>
                  <a:cubicBezTo>
                    <a:pt x="21389" y="4928"/>
                    <a:pt x="27597" y="682"/>
                    <a:pt x="28369" y="579"/>
                  </a:cubicBezTo>
                  <a:cubicBezTo>
                    <a:pt x="28412" y="573"/>
                    <a:pt x="28456" y="570"/>
                    <a:pt x="28500" y="570"/>
                  </a:cubicBezTo>
                  <a:cubicBezTo>
                    <a:pt x="28902" y="570"/>
                    <a:pt x="29372" y="792"/>
                    <a:pt x="29810" y="1198"/>
                  </a:cubicBezTo>
                  <a:cubicBezTo>
                    <a:pt x="30263" y="1617"/>
                    <a:pt x="30590" y="2156"/>
                    <a:pt x="30647" y="2573"/>
                  </a:cubicBezTo>
                  <a:cubicBezTo>
                    <a:pt x="30893" y="4410"/>
                    <a:pt x="31646" y="10552"/>
                    <a:pt x="30992" y="12455"/>
                  </a:cubicBezTo>
                  <a:cubicBezTo>
                    <a:pt x="30430" y="14094"/>
                    <a:pt x="20149" y="29300"/>
                    <a:pt x="14793" y="37112"/>
                  </a:cubicBezTo>
                  <a:cubicBezTo>
                    <a:pt x="14684" y="37269"/>
                    <a:pt x="14759" y="37487"/>
                    <a:pt x="14941" y="37545"/>
                  </a:cubicBezTo>
                  <a:lnTo>
                    <a:pt x="40496" y="45654"/>
                  </a:lnTo>
                  <a:lnTo>
                    <a:pt x="39792" y="48718"/>
                  </a:lnTo>
                  <a:cubicBezTo>
                    <a:pt x="36411" y="48487"/>
                    <a:pt x="4582" y="46309"/>
                    <a:pt x="3347" y="46309"/>
                  </a:cubicBezTo>
                  <a:lnTo>
                    <a:pt x="3330" y="46309"/>
                  </a:lnTo>
                  <a:cubicBezTo>
                    <a:pt x="2334" y="46309"/>
                    <a:pt x="738" y="44973"/>
                    <a:pt x="642" y="44680"/>
                  </a:cubicBezTo>
                  <a:cubicBezTo>
                    <a:pt x="666" y="44092"/>
                    <a:pt x="3263" y="35733"/>
                    <a:pt x="4668" y="32043"/>
                  </a:cubicBezTo>
                  <a:cubicBezTo>
                    <a:pt x="6019" y="28490"/>
                    <a:pt x="16421" y="14858"/>
                    <a:pt x="16526" y="14720"/>
                  </a:cubicBezTo>
                  <a:cubicBezTo>
                    <a:pt x="16612" y="14607"/>
                    <a:pt x="16602" y="14448"/>
                    <a:pt x="16503" y="14348"/>
                  </a:cubicBezTo>
                  <a:lnTo>
                    <a:pt x="16007" y="13843"/>
                  </a:lnTo>
                  <a:cubicBezTo>
                    <a:pt x="15895" y="13621"/>
                    <a:pt x="16566" y="12532"/>
                    <a:pt x="17388" y="11602"/>
                  </a:cubicBezTo>
                  <a:cubicBezTo>
                    <a:pt x="17487" y="11483"/>
                    <a:pt x="17474" y="11307"/>
                    <a:pt x="17358" y="11205"/>
                  </a:cubicBezTo>
                  <a:cubicBezTo>
                    <a:pt x="17304" y="11157"/>
                    <a:pt x="17237" y="11133"/>
                    <a:pt x="17169" y="11133"/>
                  </a:cubicBezTo>
                  <a:cubicBezTo>
                    <a:pt x="17092" y="11133"/>
                    <a:pt x="17016" y="11164"/>
                    <a:pt x="16960" y="11225"/>
                  </a:cubicBezTo>
                  <a:cubicBezTo>
                    <a:pt x="16196" y="12091"/>
                    <a:pt x="15002" y="13632"/>
                    <a:pt x="15598" y="14240"/>
                  </a:cubicBezTo>
                  <a:lnTo>
                    <a:pt x="15924" y="14571"/>
                  </a:lnTo>
                  <a:cubicBezTo>
                    <a:pt x="14584" y="16332"/>
                    <a:pt x="5442" y="28404"/>
                    <a:pt x="4135" y="31839"/>
                  </a:cubicBezTo>
                  <a:cubicBezTo>
                    <a:pt x="2893" y="35107"/>
                    <a:pt x="1" y="44164"/>
                    <a:pt x="77" y="44732"/>
                  </a:cubicBezTo>
                  <a:cubicBezTo>
                    <a:pt x="164" y="45376"/>
                    <a:pt x="2115" y="46878"/>
                    <a:pt x="3332" y="46878"/>
                  </a:cubicBezTo>
                  <a:lnTo>
                    <a:pt x="3352" y="46878"/>
                  </a:lnTo>
                  <a:cubicBezTo>
                    <a:pt x="4607" y="46878"/>
                    <a:pt x="39642" y="49280"/>
                    <a:pt x="39996" y="49305"/>
                  </a:cubicBezTo>
                  <a:lnTo>
                    <a:pt x="40015" y="49305"/>
                  </a:lnTo>
                  <a:cubicBezTo>
                    <a:pt x="40148" y="49304"/>
                    <a:pt x="40263" y="49212"/>
                    <a:pt x="40292" y="49084"/>
                  </a:cubicBezTo>
                  <a:lnTo>
                    <a:pt x="41110" y="45526"/>
                  </a:lnTo>
                  <a:cubicBezTo>
                    <a:pt x="41144" y="45382"/>
                    <a:pt x="41061" y="45235"/>
                    <a:pt x="40920" y="45191"/>
                  </a:cubicBezTo>
                  <a:lnTo>
                    <a:pt x="15479" y="37118"/>
                  </a:lnTo>
                  <a:cubicBezTo>
                    <a:pt x="17436" y="34260"/>
                    <a:pt x="30842" y="14648"/>
                    <a:pt x="31532" y="12640"/>
                  </a:cubicBezTo>
                  <a:cubicBezTo>
                    <a:pt x="32206" y="10675"/>
                    <a:pt x="31533" y="4892"/>
                    <a:pt x="31212" y="2497"/>
                  </a:cubicBezTo>
                  <a:cubicBezTo>
                    <a:pt x="31139" y="1949"/>
                    <a:pt x="30751" y="1291"/>
                    <a:pt x="30198" y="779"/>
                  </a:cubicBezTo>
                  <a:cubicBezTo>
                    <a:pt x="29654" y="277"/>
                    <a:pt x="29047" y="1"/>
                    <a:pt x="28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6"/>
            <p:cNvSpPr/>
            <p:nvPr/>
          </p:nvSpPr>
          <p:spPr>
            <a:xfrm>
              <a:off x="5216950" y="3126050"/>
              <a:ext cx="422700" cy="484075"/>
            </a:xfrm>
            <a:custGeom>
              <a:avLst/>
              <a:gdLst/>
              <a:ahLst/>
              <a:cxnLst/>
              <a:rect l="l" t="t" r="r" b="b"/>
              <a:pathLst>
                <a:path w="16908" h="19363" extrusionOk="0">
                  <a:moveTo>
                    <a:pt x="16599" y="0"/>
                  </a:moveTo>
                  <a:cubicBezTo>
                    <a:pt x="16581" y="0"/>
                    <a:pt x="16562" y="2"/>
                    <a:pt x="16542" y="7"/>
                  </a:cubicBezTo>
                  <a:cubicBezTo>
                    <a:pt x="11125" y="1078"/>
                    <a:pt x="9363" y="5014"/>
                    <a:pt x="9189" y="5433"/>
                  </a:cubicBezTo>
                  <a:lnTo>
                    <a:pt x="128" y="18918"/>
                  </a:lnTo>
                  <a:cubicBezTo>
                    <a:pt x="0" y="19108"/>
                    <a:pt x="136" y="19363"/>
                    <a:pt x="365" y="19363"/>
                  </a:cubicBezTo>
                  <a:cubicBezTo>
                    <a:pt x="459" y="19363"/>
                    <a:pt x="548" y="19315"/>
                    <a:pt x="602" y="19236"/>
                  </a:cubicBezTo>
                  <a:lnTo>
                    <a:pt x="9679" y="5726"/>
                  </a:lnTo>
                  <a:cubicBezTo>
                    <a:pt x="9691" y="5710"/>
                    <a:pt x="9701" y="5690"/>
                    <a:pt x="9709" y="5671"/>
                  </a:cubicBezTo>
                  <a:cubicBezTo>
                    <a:pt x="9723" y="5631"/>
                    <a:pt x="11354" y="1613"/>
                    <a:pt x="16652" y="564"/>
                  </a:cubicBezTo>
                  <a:cubicBezTo>
                    <a:pt x="16807" y="535"/>
                    <a:pt x="16907" y="385"/>
                    <a:pt x="16877" y="230"/>
                  </a:cubicBezTo>
                  <a:cubicBezTo>
                    <a:pt x="16850" y="95"/>
                    <a:pt x="16730" y="0"/>
                    <a:pt x="16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6"/>
            <p:cNvSpPr/>
            <p:nvPr/>
          </p:nvSpPr>
          <p:spPr>
            <a:xfrm>
              <a:off x="5469650" y="3050750"/>
              <a:ext cx="295075" cy="124550"/>
            </a:xfrm>
            <a:custGeom>
              <a:avLst/>
              <a:gdLst/>
              <a:ahLst/>
              <a:cxnLst/>
              <a:rect l="l" t="t" r="r" b="b"/>
              <a:pathLst>
                <a:path w="11803" h="4982" extrusionOk="0">
                  <a:moveTo>
                    <a:pt x="10497" y="1"/>
                  </a:moveTo>
                  <a:cubicBezTo>
                    <a:pt x="6373" y="1"/>
                    <a:pt x="492" y="4270"/>
                    <a:pt x="223" y="4468"/>
                  </a:cubicBezTo>
                  <a:cubicBezTo>
                    <a:pt x="0" y="4630"/>
                    <a:pt x="115" y="4981"/>
                    <a:pt x="391" y="4981"/>
                  </a:cubicBezTo>
                  <a:cubicBezTo>
                    <a:pt x="452" y="4981"/>
                    <a:pt x="510" y="4962"/>
                    <a:pt x="559" y="4926"/>
                  </a:cubicBezTo>
                  <a:cubicBezTo>
                    <a:pt x="623" y="4879"/>
                    <a:pt x="6570" y="569"/>
                    <a:pt x="10494" y="569"/>
                  </a:cubicBezTo>
                  <a:cubicBezTo>
                    <a:pt x="10820" y="569"/>
                    <a:pt x="11131" y="599"/>
                    <a:pt x="11424" y="663"/>
                  </a:cubicBezTo>
                  <a:cubicBezTo>
                    <a:pt x="11446" y="668"/>
                    <a:pt x="11468" y="671"/>
                    <a:pt x="11489" y="671"/>
                  </a:cubicBezTo>
                  <a:cubicBezTo>
                    <a:pt x="11620" y="671"/>
                    <a:pt x="11738" y="580"/>
                    <a:pt x="11768" y="446"/>
                  </a:cubicBezTo>
                  <a:cubicBezTo>
                    <a:pt x="11802" y="292"/>
                    <a:pt x="11703" y="138"/>
                    <a:pt x="11546" y="107"/>
                  </a:cubicBezTo>
                  <a:cubicBezTo>
                    <a:pt x="11214" y="34"/>
                    <a:pt x="10862" y="1"/>
                    <a:pt x="10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6"/>
            <p:cNvSpPr/>
            <p:nvPr/>
          </p:nvSpPr>
          <p:spPr>
            <a:xfrm>
              <a:off x="5266600" y="3629600"/>
              <a:ext cx="308225" cy="354050"/>
            </a:xfrm>
            <a:custGeom>
              <a:avLst/>
              <a:gdLst/>
              <a:ahLst/>
              <a:cxnLst/>
              <a:rect l="l" t="t" r="r" b="b"/>
              <a:pathLst>
                <a:path w="12329" h="14162" extrusionOk="0">
                  <a:moveTo>
                    <a:pt x="12009" y="1"/>
                  </a:moveTo>
                  <a:cubicBezTo>
                    <a:pt x="11924" y="1"/>
                    <a:pt x="11840" y="39"/>
                    <a:pt x="11783" y="112"/>
                  </a:cubicBezTo>
                  <a:lnTo>
                    <a:pt x="159" y="13691"/>
                  </a:lnTo>
                  <a:cubicBezTo>
                    <a:pt x="1" y="13876"/>
                    <a:pt x="131" y="14160"/>
                    <a:pt x="374" y="14161"/>
                  </a:cubicBezTo>
                  <a:cubicBezTo>
                    <a:pt x="458" y="14160"/>
                    <a:pt x="537" y="14124"/>
                    <a:pt x="591" y="14061"/>
                  </a:cubicBezTo>
                  <a:lnTo>
                    <a:pt x="12216" y="482"/>
                  </a:lnTo>
                  <a:cubicBezTo>
                    <a:pt x="12329" y="364"/>
                    <a:pt x="12318" y="175"/>
                    <a:pt x="12194" y="69"/>
                  </a:cubicBezTo>
                  <a:cubicBezTo>
                    <a:pt x="12140" y="23"/>
                    <a:pt x="12074" y="1"/>
                    <a:pt x="12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6"/>
            <p:cNvSpPr/>
            <p:nvPr/>
          </p:nvSpPr>
          <p:spPr>
            <a:xfrm>
              <a:off x="5377550" y="3851850"/>
              <a:ext cx="110100" cy="37000"/>
            </a:xfrm>
            <a:custGeom>
              <a:avLst/>
              <a:gdLst/>
              <a:ahLst/>
              <a:cxnLst/>
              <a:rect l="l" t="t" r="r" b="b"/>
              <a:pathLst>
                <a:path w="4404" h="1480" extrusionOk="0">
                  <a:moveTo>
                    <a:pt x="312" y="0"/>
                  </a:moveTo>
                  <a:cubicBezTo>
                    <a:pt x="183" y="0"/>
                    <a:pt x="67" y="88"/>
                    <a:pt x="38" y="220"/>
                  </a:cubicBezTo>
                  <a:cubicBezTo>
                    <a:pt x="0" y="373"/>
                    <a:pt x="95" y="527"/>
                    <a:pt x="249" y="563"/>
                  </a:cubicBezTo>
                  <a:lnTo>
                    <a:pt x="4037" y="1471"/>
                  </a:lnTo>
                  <a:cubicBezTo>
                    <a:pt x="4059" y="1477"/>
                    <a:pt x="4081" y="1479"/>
                    <a:pt x="4103" y="1479"/>
                  </a:cubicBezTo>
                  <a:lnTo>
                    <a:pt x="4103" y="1479"/>
                  </a:lnTo>
                  <a:cubicBezTo>
                    <a:pt x="4248" y="1479"/>
                    <a:pt x="4369" y="1371"/>
                    <a:pt x="4386" y="1228"/>
                  </a:cubicBezTo>
                  <a:cubicBezTo>
                    <a:pt x="4403" y="1084"/>
                    <a:pt x="4309" y="951"/>
                    <a:pt x="4169" y="917"/>
                  </a:cubicBezTo>
                  <a:lnTo>
                    <a:pt x="381" y="9"/>
                  </a:lnTo>
                  <a:cubicBezTo>
                    <a:pt x="358" y="3"/>
                    <a:pt x="335" y="0"/>
                    <a:pt x="312" y="0"/>
                  </a:cubicBezTo>
                  <a:close/>
                  <a:moveTo>
                    <a:pt x="4103" y="1479"/>
                  </a:moveTo>
                  <a:cubicBezTo>
                    <a:pt x="4103" y="1479"/>
                    <a:pt x="4103" y="1479"/>
                    <a:pt x="4103" y="1479"/>
                  </a:cubicBezTo>
                  <a:lnTo>
                    <a:pt x="4104" y="1479"/>
                  </a:lnTo>
                  <a:cubicBezTo>
                    <a:pt x="4104" y="1479"/>
                    <a:pt x="4104" y="1479"/>
                    <a:pt x="4103" y="1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6"/>
            <p:cNvSpPr/>
            <p:nvPr/>
          </p:nvSpPr>
          <p:spPr>
            <a:xfrm>
              <a:off x="4285550" y="2207200"/>
              <a:ext cx="1558900" cy="992825"/>
            </a:xfrm>
            <a:custGeom>
              <a:avLst/>
              <a:gdLst/>
              <a:ahLst/>
              <a:cxnLst/>
              <a:rect l="l" t="t" r="r" b="b"/>
              <a:pathLst>
                <a:path w="62356" h="39713" extrusionOk="0">
                  <a:moveTo>
                    <a:pt x="38043" y="1"/>
                  </a:moveTo>
                  <a:cubicBezTo>
                    <a:pt x="36099" y="1"/>
                    <a:pt x="34469" y="246"/>
                    <a:pt x="33582" y="679"/>
                  </a:cubicBezTo>
                  <a:cubicBezTo>
                    <a:pt x="32125" y="1391"/>
                    <a:pt x="25510" y="3180"/>
                    <a:pt x="25130" y="3231"/>
                  </a:cubicBezTo>
                  <a:cubicBezTo>
                    <a:pt x="24749" y="3282"/>
                    <a:pt x="18473" y="5673"/>
                    <a:pt x="18473" y="5673"/>
                  </a:cubicBezTo>
                  <a:cubicBezTo>
                    <a:pt x="11096" y="8024"/>
                    <a:pt x="11146" y="8072"/>
                    <a:pt x="11162" y="8072"/>
                  </a:cubicBezTo>
                  <a:cubicBezTo>
                    <a:pt x="11163" y="8072"/>
                    <a:pt x="11163" y="8072"/>
                    <a:pt x="11163" y="8072"/>
                  </a:cubicBezTo>
                  <a:lnTo>
                    <a:pt x="11163" y="8072"/>
                  </a:lnTo>
                  <a:lnTo>
                    <a:pt x="0" y="9694"/>
                  </a:lnTo>
                  <a:lnTo>
                    <a:pt x="4932" y="19509"/>
                  </a:lnTo>
                  <a:lnTo>
                    <a:pt x="17935" y="21005"/>
                  </a:lnTo>
                  <a:cubicBezTo>
                    <a:pt x="17935" y="21005"/>
                    <a:pt x="30662" y="33012"/>
                    <a:pt x="33051" y="33468"/>
                  </a:cubicBezTo>
                  <a:cubicBezTo>
                    <a:pt x="35439" y="33925"/>
                    <a:pt x="36845" y="36712"/>
                    <a:pt x="36845" y="36712"/>
                  </a:cubicBezTo>
                  <a:cubicBezTo>
                    <a:pt x="36845" y="36712"/>
                    <a:pt x="35905" y="38389"/>
                    <a:pt x="37168" y="39126"/>
                  </a:cubicBezTo>
                  <a:cubicBezTo>
                    <a:pt x="37797" y="39493"/>
                    <a:pt x="38567" y="39712"/>
                    <a:pt x="39660" y="39712"/>
                  </a:cubicBezTo>
                  <a:cubicBezTo>
                    <a:pt x="40760" y="39712"/>
                    <a:pt x="42189" y="39490"/>
                    <a:pt x="44131" y="38970"/>
                  </a:cubicBezTo>
                  <a:cubicBezTo>
                    <a:pt x="48002" y="37935"/>
                    <a:pt x="53523" y="34741"/>
                    <a:pt x="56098" y="32716"/>
                  </a:cubicBezTo>
                  <a:cubicBezTo>
                    <a:pt x="58672" y="30691"/>
                    <a:pt x="62356" y="28259"/>
                    <a:pt x="61187" y="27251"/>
                  </a:cubicBezTo>
                  <a:cubicBezTo>
                    <a:pt x="60017" y="26243"/>
                    <a:pt x="57722" y="25516"/>
                    <a:pt x="57722" y="25516"/>
                  </a:cubicBezTo>
                  <a:lnTo>
                    <a:pt x="45852" y="13136"/>
                  </a:lnTo>
                  <a:lnTo>
                    <a:pt x="55652" y="13896"/>
                  </a:lnTo>
                  <a:cubicBezTo>
                    <a:pt x="55652" y="13896"/>
                    <a:pt x="55540" y="8220"/>
                    <a:pt x="55683" y="6390"/>
                  </a:cubicBezTo>
                  <a:cubicBezTo>
                    <a:pt x="55827" y="4560"/>
                    <a:pt x="58173" y="1790"/>
                    <a:pt x="58173" y="1790"/>
                  </a:cubicBezTo>
                  <a:cubicBezTo>
                    <a:pt x="58173" y="1790"/>
                    <a:pt x="45636" y="879"/>
                    <a:pt x="42070" y="320"/>
                  </a:cubicBezTo>
                  <a:cubicBezTo>
                    <a:pt x="40674" y="102"/>
                    <a:pt x="39293" y="1"/>
                    <a:pt x="38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6"/>
            <p:cNvSpPr/>
            <p:nvPr/>
          </p:nvSpPr>
          <p:spPr>
            <a:xfrm>
              <a:off x="4274750" y="2200025"/>
              <a:ext cx="1553425" cy="1007150"/>
            </a:xfrm>
            <a:custGeom>
              <a:avLst/>
              <a:gdLst/>
              <a:ahLst/>
              <a:cxnLst/>
              <a:rect l="l" t="t" r="r" b="b"/>
              <a:pathLst>
                <a:path w="62137" h="40286" extrusionOk="0">
                  <a:moveTo>
                    <a:pt x="38453" y="573"/>
                  </a:moveTo>
                  <a:cubicBezTo>
                    <a:pt x="39715" y="573"/>
                    <a:pt x="41098" y="677"/>
                    <a:pt x="42458" y="890"/>
                  </a:cubicBezTo>
                  <a:cubicBezTo>
                    <a:pt x="45572" y="1376"/>
                    <a:pt x="55597" y="2139"/>
                    <a:pt x="58043" y="2322"/>
                  </a:cubicBezTo>
                  <a:cubicBezTo>
                    <a:pt x="57370" y="3186"/>
                    <a:pt x="55948" y="5177"/>
                    <a:pt x="55832" y="6656"/>
                  </a:cubicBezTo>
                  <a:cubicBezTo>
                    <a:pt x="55707" y="8250"/>
                    <a:pt x="55772" y="12648"/>
                    <a:pt x="55794" y="13874"/>
                  </a:cubicBezTo>
                  <a:lnTo>
                    <a:pt x="45561" y="13081"/>
                  </a:lnTo>
                  <a:lnTo>
                    <a:pt x="57948" y="26000"/>
                  </a:lnTo>
                  <a:lnTo>
                    <a:pt x="57999" y="26052"/>
                  </a:lnTo>
                  <a:lnTo>
                    <a:pt x="58068" y="26075"/>
                  </a:lnTo>
                  <a:cubicBezTo>
                    <a:pt x="58090" y="26082"/>
                    <a:pt x="60321" y="26796"/>
                    <a:pt x="61433" y="27754"/>
                  </a:cubicBezTo>
                  <a:cubicBezTo>
                    <a:pt x="61523" y="27831"/>
                    <a:pt x="61560" y="27912"/>
                    <a:pt x="61558" y="28016"/>
                  </a:cubicBezTo>
                  <a:cubicBezTo>
                    <a:pt x="61532" y="28836"/>
                    <a:pt x="59389" y="30463"/>
                    <a:pt x="57668" y="31770"/>
                  </a:cubicBezTo>
                  <a:cubicBezTo>
                    <a:pt x="57218" y="32112"/>
                    <a:pt x="56771" y="32452"/>
                    <a:pt x="56353" y="32780"/>
                  </a:cubicBezTo>
                  <a:cubicBezTo>
                    <a:pt x="53907" y="34706"/>
                    <a:pt x="48420" y="37932"/>
                    <a:pt x="44489" y="38983"/>
                  </a:cubicBezTo>
                  <a:cubicBezTo>
                    <a:pt x="42496" y="39516"/>
                    <a:pt x="41098" y="39711"/>
                    <a:pt x="40078" y="39711"/>
                  </a:cubicBezTo>
                  <a:cubicBezTo>
                    <a:pt x="38916" y="39711"/>
                    <a:pt x="38245" y="39458"/>
                    <a:pt x="37743" y="39166"/>
                  </a:cubicBezTo>
                  <a:cubicBezTo>
                    <a:pt x="36740" y="38580"/>
                    <a:pt x="37494" y="37197"/>
                    <a:pt x="37527" y="37138"/>
                  </a:cubicBezTo>
                  <a:lnTo>
                    <a:pt x="37600" y="37005"/>
                  </a:lnTo>
                  <a:lnTo>
                    <a:pt x="37532" y="36870"/>
                  </a:lnTo>
                  <a:cubicBezTo>
                    <a:pt x="37471" y="36751"/>
                    <a:pt x="36032" y="33954"/>
                    <a:pt x="33536" y="33475"/>
                  </a:cubicBezTo>
                  <a:cubicBezTo>
                    <a:pt x="31643" y="33114"/>
                    <a:pt x="22086" y="24408"/>
                    <a:pt x="18562" y="21084"/>
                  </a:cubicBezTo>
                  <a:lnTo>
                    <a:pt x="18494" y="21020"/>
                  </a:lnTo>
                  <a:lnTo>
                    <a:pt x="5550" y="19531"/>
                  </a:lnTo>
                  <a:lnTo>
                    <a:pt x="863" y="10205"/>
                  </a:lnTo>
                  <a:lnTo>
                    <a:pt x="11636" y="8641"/>
                  </a:lnTo>
                  <a:lnTo>
                    <a:pt x="11598" y="8358"/>
                  </a:lnTo>
                  <a:lnTo>
                    <a:pt x="11609" y="8353"/>
                  </a:lnTo>
                  <a:lnTo>
                    <a:pt x="11728" y="8607"/>
                  </a:lnTo>
                  <a:cubicBezTo>
                    <a:pt x="11796" y="8576"/>
                    <a:pt x="12461" y="8313"/>
                    <a:pt x="18991" y="6232"/>
                  </a:cubicBezTo>
                  <a:lnTo>
                    <a:pt x="19006" y="6227"/>
                  </a:lnTo>
                  <a:cubicBezTo>
                    <a:pt x="21385" y="5321"/>
                    <a:pt x="25281" y="3860"/>
                    <a:pt x="25599" y="3801"/>
                  </a:cubicBezTo>
                  <a:cubicBezTo>
                    <a:pt x="26035" y="3743"/>
                    <a:pt x="32696" y="1928"/>
                    <a:pt x="34140" y="1222"/>
                  </a:cubicBezTo>
                  <a:cubicBezTo>
                    <a:pt x="35012" y="796"/>
                    <a:pt x="36602" y="573"/>
                    <a:pt x="38453" y="573"/>
                  </a:cubicBezTo>
                  <a:close/>
                  <a:moveTo>
                    <a:pt x="38455" y="1"/>
                  </a:moveTo>
                  <a:cubicBezTo>
                    <a:pt x="36513" y="1"/>
                    <a:pt x="34845" y="244"/>
                    <a:pt x="33890" y="710"/>
                  </a:cubicBezTo>
                  <a:cubicBezTo>
                    <a:pt x="32507" y="1386"/>
                    <a:pt x="25958" y="3175"/>
                    <a:pt x="25525" y="3236"/>
                  </a:cubicBezTo>
                  <a:cubicBezTo>
                    <a:pt x="25132" y="3288"/>
                    <a:pt x="19882" y="5282"/>
                    <a:pt x="18812" y="5691"/>
                  </a:cubicBezTo>
                  <a:cubicBezTo>
                    <a:pt x="13816" y="7282"/>
                    <a:pt x="12118" y="7823"/>
                    <a:pt x="11561" y="8099"/>
                  </a:cubicBezTo>
                  <a:cubicBezTo>
                    <a:pt x="11560" y="8099"/>
                    <a:pt x="11559" y="8099"/>
                    <a:pt x="11558" y="8100"/>
                  </a:cubicBezTo>
                  <a:lnTo>
                    <a:pt x="11555" y="8077"/>
                  </a:lnTo>
                  <a:lnTo>
                    <a:pt x="1" y="9755"/>
                  </a:lnTo>
                  <a:lnTo>
                    <a:pt x="5179" y="20062"/>
                  </a:lnTo>
                  <a:lnTo>
                    <a:pt x="18241" y="21564"/>
                  </a:lnTo>
                  <a:cubicBezTo>
                    <a:pt x="19360" y="22617"/>
                    <a:pt x="31053" y="33582"/>
                    <a:pt x="33429" y="34035"/>
                  </a:cubicBezTo>
                  <a:cubicBezTo>
                    <a:pt x="35369" y="34407"/>
                    <a:pt x="36653" y="36470"/>
                    <a:pt x="36956" y="37002"/>
                  </a:cubicBezTo>
                  <a:cubicBezTo>
                    <a:pt x="36613" y="37712"/>
                    <a:pt x="36346" y="39010"/>
                    <a:pt x="37457" y="39658"/>
                  </a:cubicBezTo>
                  <a:cubicBezTo>
                    <a:pt x="38173" y="40076"/>
                    <a:pt x="39022" y="40286"/>
                    <a:pt x="40107" y="40286"/>
                  </a:cubicBezTo>
                  <a:cubicBezTo>
                    <a:pt x="41291" y="40286"/>
                    <a:pt x="42757" y="40035"/>
                    <a:pt x="44637" y="39533"/>
                  </a:cubicBezTo>
                  <a:cubicBezTo>
                    <a:pt x="48643" y="38463"/>
                    <a:pt x="54220" y="35183"/>
                    <a:pt x="56707" y="33227"/>
                  </a:cubicBezTo>
                  <a:cubicBezTo>
                    <a:pt x="57122" y="32901"/>
                    <a:pt x="57566" y="32563"/>
                    <a:pt x="58014" y="32224"/>
                  </a:cubicBezTo>
                  <a:cubicBezTo>
                    <a:pt x="60112" y="30630"/>
                    <a:pt x="62094" y="29126"/>
                    <a:pt x="62128" y="28033"/>
                  </a:cubicBezTo>
                  <a:cubicBezTo>
                    <a:pt x="62137" y="27757"/>
                    <a:pt x="62025" y="27511"/>
                    <a:pt x="61806" y="27322"/>
                  </a:cubicBezTo>
                  <a:cubicBezTo>
                    <a:pt x="60709" y="26376"/>
                    <a:pt x="58717" y="25688"/>
                    <a:pt x="58312" y="25554"/>
                  </a:cubicBezTo>
                  <a:lnTo>
                    <a:pt x="47006" y="13764"/>
                  </a:lnTo>
                  <a:lnTo>
                    <a:pt x="47006" y="13764"/>
                  </a:lnTo>
                  <a:lnTo>
                    <a:pt x="56376" y="14491"/>
                  </a:lnTo>
                  <a:lnTo>
                    <a:pt x="56376" y="14491"/>
                  </a:lnTo>
                  <a:lnTo>
                    <a:pt x="56369" y="14177"/>
                  </a:lnTo>
                  <a:cubicBezTo>
                    <a:pt x="56368" y="14120"/>
                    <a:pt x="56259" y="8494"/>
                    <a:pt x="56400" y="6700"/>
                  </a:cubicBezTo>
                  <a:cubicBezTo>
                    <a:pt x="56535" y="4983"/>
                    <a:pt x="58800" y="2288"/>
                    <a:pt x="58823" y="2261"/>
                  </a:cubicBezTo>
                  <a:lnTo>
                    <a:pt x="59184" y="1834"/>
                  </a:lnTo>
                  <a:lnTo>
                    <a:pt x="58625" y="1794"/>
                  </a:lnTo>
                  <a:cubicBezTo>
                    <a:pt x="58500" y="1783"/>
                    <a:pt x="46060" y="876"/>
                    <a:pt x="42547" y="326"/>
                  </a:cubicBezTo>
                  <a:cubicBezTo>
                    <a:pt x="41148" y="107"/>
                    <a:pt x="39742" y="1"/>
                    <a:pt x="38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6"/>
            <p:cNvSpPr/>
            <p:nvPr/>
          </p:nvSpPr>
          <p:spPr>
            <a:xfrm>
              <a:off x="4944150" y="2574500"/>
              <a:ext cx="149650" cy="166225"/>
            </a:xfrm>
            <a:custGeom>
              <a:avLst/>
              <a:gdLst/>
              <a:ahLst/>
              <a:cxnLst/>
              <a:rect l="l" t="t" r="r" b="b"/>
              <a:pathLst>
                <a:path w="5986" h="6649" extrusionOk="0">
                  <a:moveTo>
                    <a:pt x="1" y="0"/>
                  </a:moveTo>
                  <a:lnTo>
                    <a:pt x="4744" y="6648"/>
                  </a:lnTo>
                  <a:lnTo>
                    <a:pt x="5986" y="5518"/>
                  </a:lnTo>
                  <a:lnTo>
                    <a:pt x="2526" y="12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6"/>
            <p:cNvSpPr/>
            <p:nvPr/>
          </p:nvSpPr>
          <p:spPr>
            <a:xfrm>
              <a:off x="4936175" y="2567475"/>
              <a:ext cx="165525" cy="180375"/>
            </a:xfrm>
            <a:custGeom>
              <a:avLst/>
              <a:gdLst/>
              <a:ahLst/>
              <a:cxnLst/>
              <a:rect l="l" t="t" r="r" b="b"/>
              <a:pathLst>
                <a:path w="6621" h="7215" extrusionOk="0">
                  <a:moveTo>
                    <a:pt x="322" y="0"/>
                  </a:moveTo>
                  <a:cubicBezTo>
                    <a:pt x="265" y="0"/>
                    <a:pt x="207" y="18"/>
                    <a:pt x="157" y="53"/>
                  </a:cubicBezTo>
                  <a:cubicBezTo>
                    <a:pt x="32" y="144"/>
                    <a:pt x="0" y="319"/>
                    <a:pt x="88" y="446"/>
                  </a:cubicBezTo>
                  <a:lnTo>
                    <a:pt x="4832" y="7095"/>
                  </a:lnTo>
                  <a:cubicBezTo>
                    <a:pt x="4879" y="7162"/>
                    <a:pt x="4953" y="7204"/>
                    <a:pt x="5034" y="7212"/>
                  </a:cubicBezTo>
                  <a:cubicBezTo>
                    <a:pt x="5043" y="7213"/>
                    <a:pt x="5053" y="7215"/>
                    <a:pt x="5063" y="7215"/>
                  </a:cubicBezTo>
                  <a:cubicBezTo>
                    <a:pt x="5134" y="7215"/>
                    <a:pt x="5203" y="7189"/>
                    <a:pt x="5255" y="7140"/>
                  </a:cubicBezTo>
                  <a:lnTo>
                    <a:pt x="6497" y="6010"/>
                  </a:lnTo>
                  <a:cubicBezTo>
                    <a:pt x="6608" y="5909"/>
                    <a:pt x="6621" y="5737"/>
                    <a:pt x="6525" y="5621"/>
                  </a:cubicBezTo>
                  <a:lnTo>
                    <a:pt x="3065" y="1371"/>
                  </a:lnTo>
                  <a:cubicBezTo>
                    <a:pt x="3009" y="1302"/>
                    <a:pt x="2928" y="1266"/>
                    <a:pt x="2845" y="1266"/>
                  </a:cubicBezTo>
                  <a:cubicBezTo>
                    <a:pt x="2782" y="1266"/>
                    <a:pt x="2719" y="1287"/>
                    <a:pt x="2666" y="1330"/>
                  </a:cubicBezTo>
                  <a:cubicBezTo>
                    <a:pt x="2544" y="1429"/>
                    <a:pt x="2526" y="1608"/>
                    <a:pt x="2624" y="1731"/>
                  </a:cubicBezTo>
                  <a:lnTo>
                    <a:pt x="5913" y="5770"/>
                  </a:lnTo>
                  <a:lnTo>
                    <a:pt x="5108" y="6502"/>
                  </a:lnTo>
                  <a:lnTo>
                    <a:pt x="552" y="115"/>
                  </a:lnTo>
                  <a:cubicBezTo>
                    <a:pt x="496" y="40"/>
                    <a:pt x="410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6"/>
            <p:cNvSpPr/>
            <p:nvPr/>
          </p:nvSpPr>
          <p:spPr>
            <a:xfrm>
              <a:off x="4464650" y="2564650"/>
              <a:ext cx="278875" cy="174800"/>
            </a:xfrm>
            <a:custGeom>
              <a:avLst/>
              <a:gdLst/>
              <a:ahLst/>
              <a:cxnLst/>
              <a:rect l="l" t="t" r="r" b="b"/>
              <a:pathLst>
                <a:path w="11155" h="6992" extrusionOk="0">
                  <a:moveTo>
                    <a:pt x="3958" y="0"/>
                  </a:moveTo>
                  <a:cubicBezTo>
                    <a:pt x="3882" y="0"/>
                    <a:pt x="3806" y="30"/>
                    <a:pt x="3750" y="90"/>
                  </a:cubicBezTo>
                  <a:cubicBezTo>
                    <a:pt x="3642" y="205"/>
                    <a:pt x="3648" y="386"/>
                    <a:pt x="3765" y="494"/>
                  </a:cubicBezTo>
                  <a:lnTo>
                    <a:pt x="8597" y="5049"/>
                  </a:lnTo>
                  <a:lnTo>
                    <a:pt x="475" y="101"/>
                  </a:lnTo>
                  <a:cubicBezTo>
                    <a:pt x="428" y="73"/>
                    <a:pt x="376" y="59"/>
                    <a:pt x="326" y="59"/>
                  </a:cubicBezTo>
                  <a:cubicBezTo>
                    <a:pt x="230" y="59"/>
                    <a:pt x="136" y="108"/>
                    <a:pt x="83" y="196"/>
                  </a:cubicBezTo>
                  <a:cubicBezTo>
                    <a:pt x="1" y="330"/>
                    <a:pt x="43" y="506"/>
                    <a:pt x="178" y="587"/>
                  </a:cubicBezTo>
                  <a:lnTo>
                    <a:pt x="10623" y="6949"/>
                  </a:lnTo>
                  <a:cubicBezTo>
                    <a:pt x="10667" y="6977"/>
                    <a:pt x="10719" y="6991"/>
                    <a:pt x="10771" y="6991"/>
                  </a:cubicBezTo>
                  <a:lnTo>
                    <a:pt x="10772" y="6991"/>
                  </a:lnTo>
                  <a:cubicBezTo>
                    <a:pt x="11030" y="6991"/>
                    <a:pt x="11155" y="6676"/>
                    <a:pt x="10967" y="6499"/>
                  </a:cubicBezTo>
                  <a:lnTo>
                    <a:pt x="4155" y="79"/>
                  </a:lnTo>
                  <a:cubicBezTo>
                    <a:pt x="4100" y="27"/>
                    <a:pt x="4029" y="0"/>
                    <a:pt x="3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6"/>
            <p:cNvSpPr/>
            <p:nvPr/>
          </p:nvSpPr>
          <p:spPr>
            <a:xfrm>
              <a:off x="5212775" y="2490325"/>
              <a:ext cx="226500" cy="52400"/>
            </a:xfrm>
            <a:custGeom>
              <a:avLst/>
              <a:gdLst/>
              <a:ahLst/>
              <a:cxnLst/>
              <a:rect l="l" t="t" r="r" b="b"/>
              <a:pathLst>
                <a:path w="9060" h="2096" extrusionOk="0">
                  <a:moveTo>
                    <a:pt x="308" y="0"/>
                  </a:moveTo>
                  <a:cubicBezTo>
                    <a:pt x="172" y="0"/>
                    <a:pt x="53" y="97"/>
                    <a:pt x="28" y="234"/>
                  </a:cubicBezTo>
                  <a:cubicBezTo>
                    <a:pt x="0" y="388"/>
                    <a:pt x="99" y="533"/>
                    <a:pt x="252" y="565"/>
                  </a:cubicBezTo>
                  <a:lnTo>
                    <a:pt x="8712" y="2091"/>
                  </a:lnTo>
                  <a:cubicBezTo>
                    <a:pt x="8729" y="2093"/>
                    <a:pt x="8746" y="2095"/>
                    <a:pt x="8763" y="2095"/>
                  </a:cubicBezTo>
                  <a:cubicBezTo>
                    <a:pt x="8911" y="2095"/>
                    <a:pt x="9034" y="1983"/>
                    <a:pt x="9046" y="1836"/>
                  </a:cubicBezTo>
                  <a:cubicBezTo>
                    <a:pt x="9060" y="1689"/>
                    <a:pt x="8958" y="1556"/>
                    <a:pt x="8814" y="1530"/>
                  </a:cubicBezTo>
                  <a:lnTo>
                    <a:pt x="353" y="4"/>
                  </a:lnTo>
                  <a:cubicBezTo>
                    <a:pt x="338" y="2"/>
                    <a:pt x="323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6"/>
            <p:cNvSpPr/>
            <p:nvPr/>
          </p:nvSpPr>
          <p:spPr>
            <a:xfrm>
              <a:off x="5189800" y="2526550"/>
              <a:ext cx="227425" cy="23950"/>
            </a:xfrm>
            <a:custGeom>
              <a:avLst/>
              <a:gdLst/>
              <a:ahLst/>
              <a:cxnLst/>
              <a:rect l="l" t="t" r="r" b="b"/>
              <a:pathLst>
                <a:path w="9097" h="958" extrusionOk="0">
                  <a:moveTo>
                    <a:pt x="8803" y="1"/>
                  </a:moveTo>
                  <a:cubicBezTo>
                    <a:pt x="8799" y="1"/>
                    <a:pt x="8795" y="1"/>
                    <a:pt x="8791" y="1"/>
                  </a:cubicBezTo>
                  <a:lnTo>
                    <a:pt x="277" y="389"/>
                  </a:lnTo>
                  <a:cubicBezTo>
                    <a:pt x="121" y="396"/>
                    <a:pt x="0" y="525"/>
                    <a:pt x="4" y="680"/>
                  </a:cubicBezTo>
                  <a:cubicBezTo>
                    <a:pt x="8" y="835"/>
                    <a:pt x="135" y="958"/>
                    <a:pt x="289" y="958"/>
                  </a:cubicBezTo>
                  <a:lnTo>
                    <a:pt x="302" y="958"/>
                  </a:lnTo>
                  <a:lnTo>
                    <a:pt x="8817" y="570"/>
                  </a:lnTo>
                  <a:cubicBezTo>
                    <a:pt x="8974" y="563"/>
                    <a:pt x="9096" y="430"/>
                    <a:pt x="9089" y="272"/>
                  </a:cubicBezTo>
                  <a:cubicBezTo>
                    <a:pt x="9083" y="119"/>
                    <a:pt x="8974" y="1"/>
                    <a:pt x="8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6"/>
            <p:cNvSpPr/>
            <p:nvPr/>
          </p:nvSpPr>
          <p:spPr>
            <a:xfrm>
              <a:off x="5619975" y="2838700"/>
              <a:ext cx="31525" cy="3425"/>
            </a:xfrm>
            <a:custGeom>
              <a:avLst/>
              <a:gdLst/>
              <a:ahLst/>
              <a:cxnLst/>
              <a:rect l="l" t="t" r="r" b="b"/>
              <a:pathLst>
                <a:path w="1261" h="137" extrusionOk="0">
                  <a:moveTo>
                    <a:pt x="1260" y="1"/>
                  </a:moveTo>
                  <a:lnTo>
                    <a:pt x="1" y="136"/>
                  </a:lnTo>
                  <a:cubicBezTo>
                    <a:pt x="424" y="101"/>
                    <a:pt x="844" y="56"/>
                    <a:pt x="1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6"/>
            <p:cNvSpPr/>
            <p:nvPr/>
          </p:nvSpPr>
          <p:spPr>
            <a:xfrm>
              <a:off x="5612725" y="2831625"/>
              <a:ext cx="46100" cy="17600"/>
            </a:xfrm>
            <a:custGeom>
              <a:avLst/>
              <a:gdLst/>
              <a:ahLst/>
              <a:cxnLst/>
              <a:rect l="l" t="t" r="r" b="b"/>
              <a:pathLst>
                <a:path w="1844" h="704" extrusionOk="0">
                  <a:moveTo>
                    <a:pt x="1542" y="0"/>
                  </a:moveTo>
                  <a:cubicBezTo>
                    <a:pt x="1532" y="0"/>
                    <a:pt x="1523" y="1"/>
                    <a:pt x="1513" y="2"/>
                  </a:cubicBezTo>
                  <a:cubicBezTo>
                    <a:pt x="1101" y="57"/>
                    <a:pt x="687" y="101"/>
                    <a:pt x="268" y="135"/>
                  </a:cubicBezTo>
                  <a:cubicBezTo>
                    <a:pt x="116" y="147"/>
                    <a:pt x="0" y="278"/>
                    <a:pt x="6" y="431"/>
                  </a:cubicBezTo>
                  <a:cubicBezTo>
                    <a:pt x="13" y="583"/>
                    <a:pt x="138" y="704"/>
                    <a:pt x="291" y="704"/>
                  </a:cubicBezTo>
                  <a:cubicBezTo>
                    <a:pt x="298" y="704"/>
                    <a:pt x="306" y="704"/>
                    <a:pt x="314" y="703"/>
                  </a:cubicBezTo>
                  <a:cubicBezTo>
                    <a:pt x="742" y="668"/>
                    <a:pt x="1167" y="622"/>
                    <a:pt x="1588" y="566"/>
                  </a:cubicBezTo>
                  <a:cubicBezTo>
                    <a:pt x="1740" y="541"/>
                    <a:pt x="1844" y="400"/>
                    <a:pt x="1823" y="248"/>
                  </a:cubicBezTo>
                  <a:cubicBezTo>
                    <a:pt x="1804" y="105"/>
                    <a:pt x="168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6"/>
            <p:cNvSpPr/>
            <p:nvPr/>
          </p:nvSpPr>
          <p:spPr>
            <a:xfrm>
              <a:off x="5220025" y="2789050"/>
              <a:ext cx="378350" cy="62575"/>
            </a:xfrm>
            <a:custGeom>
              <a:avLst/>
              <a:gdLst/>
              <a:ahLst/>
              <a:cxnLst/>
              <a:rect l="l" t="t" r="r" b="b"/>
              <a:pathLst>
                <a:path w="15134" h="2503" extrusionOk="0">
                  <a:moveTo>
                    <a:pt x="320" y="1"/>
                  </a:moveTo>
                  <a:cubicBezTo>
                    <a:pt x="197" y="1"/>
                    <a:pt x="83" y="81"/>
                    <a:pt x="46" y="205"/>
                  </a:cubicBezTo>
                  <a:cubicBezTo>
                    <a:pt x="0" y="358"/>
                    <a:pt x="90" y="519"/>
                    <a:pt x="244" y="560"/>
                  </a:cubicBezTo>
                  <a:cubicBezTo>
                    <a:pt x="315" y="582"/>
                    <a:pt x="6916" y="2503"/>
                    <a:pt x="13549" y="2503"/>
                  </a:cubicBezTo>
                  <a:cubicBezTo>
                    <a:pt x="13985" y="2503"/>
                    <a:pt x="14421" y="2495"/>
                    <a:pt x="14855" y="2477"/>
                  </a:cubicBezTo>
                  <a:cubicBezTo>
                    <a:pt x="15012" y="2470"/>
                    <a:pt x="15134" y="2338"/>
                    <a:pt x="15128" y="2180"/>
                  </a:cubicBezTo>
                  <a:cubicBezTo>
                    <a:pt x="15122" y="2026"/>
                    <a:pt x="15000" y="1908"/>
                    <a:pt x="14840" y="1908"/>
                  </a:cubicBezTo>
                  <a:cubicBezTo>
                    <a:pt x="14837" y="1908"/>
                    <a:pt x="14835" y="1908"/>
                    <a:pt x="14832" y="1908"/>
                  </a:cubicBezTo>
                  <a:cubicBezTo>
                    <a:pt x="14400" y="1926"/>
                    <a:pt x="13967" y="1934"/>
                    <a:pt x="13534" y="1934"/>
                  </a:cubicBezTo>
                  <a:cubicBezTo>
                    <a:pt x="6993" y="1934"/>
                    <a:pt x="474" y="35"/>
                    <a:pt x="405" y="14"/>
                  </a:cubicBezTo>
                  <a:cubicBezTo>
                    <a:pt x="377" y="5"/>
                    <a:pt x="348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6"/>
            <p:cNvSpPr/>
            <p:nvPr/>
          </p:nvSpPr>
          <p:spPr>
            <a:xfrm>
              <a:off x="4762000" y="2230000"/>
              <a:ext cx="311075" cy="401800"/>
            </a:xfrm>
            <a:custGeom>
              <a:avLst/>
              <a:gdLst/>
              <a:ahLst/>
              <a:cxnLst/>
              <a:rect l="l" t="t" r="r" b="b"/>
              <a:pathLst>
                <a:path w="12443" h="16072" extrusionOk="0">
                  <a:moveTo>
                    <a:pt x="6923" y="1"/>
                  </a:moveTo>
                  <a:cubicBezTo>
                    <a:pt x="6389" y="1"/>
                    <a:pt x="5815" y="197"/>
                    <a:pt x="5326" y="608"/>
                  </a:cubicBezTo>
                  <a:cubicBezTo>
                    <a:pt x="4047" y="1684"/>
                    <a:pt x="0" y="6234"/>
                    <a:pt x="0" y="6234"/>
                  </a:cubicBezTo>
                  <a:cubicBezTo>
                    <a:pt x="0" y="6234"/>
                    <a:pt x="1374" y="10707"/>
                    <a:pt x="1628" y="12612"/>
                  </a:cubicBezTo>
                  <a:cubicBezTo>
                    <a:pt x="1865" y="14385"/>
                    <a:pt x="1082" y="16071"/>
                    <a:pt x="1879" y="16071"/>
                  </a:cubicBezTo>
                  <a:cubicBezTo>
                    <a:pt x="1939" y="16071"/>
                    <a:pt x="2007" y="16062"/>
                    <a:pt x="2086" y="16042"/>
                  </a:cubicBezTo>
                  <a:cubicBezTo>
                    <a:pt x="3213" y="15762"/>
                    <a:pt x="3169" y="12536"/>
                    <a:pt x="3169" y="12535"/>
                  </a:cubicBezTo>
                  <a:lnTo>
                    <a:pt x="3169" y="12535"/>
                  </a:lnTo>
                  <a:lnTo>
                    <a:pt x="7294" y="13407"/>
                  </a:lnTo>
                  <a:lnTo>
                    <a:pt x="9123" y="9671"/>
                  </a:lnTo>
                  <a:cubicBezTo>
                    <a:pt x="9123" y="9671"/>
                    <a:pt x="11274" y="11605"/>
                    <a:pt x="12106" y="11605"/>
                  </a:cubicBezTo>
                  <a:cubicBezTo>
                    <a:pt x="12317" y="11605"/>
                    <a:pt x="12443" y="11481"/>
                    <a:pt x="12427" y="11169"/>
                  </a:cubicBezTo>
                  <a:cubicBezTo>
                    <a:pt x="12351" y="9627"/>
                    <a:pt x="8876" y="2979"/>
                    <a:pt x="8671" y="1455"/>
                  </a:cubicBezTo>
                  <a:cubicBezTo>
                    <a:pt x="8546" y="513"/>
                    <a:pt x="7787" y="1"/>
                    <a:pt x="6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6"/>
            <p:cNvSpPr/>
            <p:nvPr/>
          </p:nvSpPr>
          <p:spPr>
            <a:xfrm>
              <a:off x="4754000" y="2222925"/>
              <a:ext cx="326350" cy="415975"/>
            </a:xfrm>
            <a:custGeom>
              <a:avLst/>
              <a:gdLst/>
              <a:ahLst/>
              <a:cxnLst/>
              <a:rect l="l" t="t" r="r" b="b"/>
              <a:pathLst>
                <a:path w="13054" h="16639" extrusionOk="0">
                  <a:moveTo>
                    <a:pt x="7245" y="569"/>
                  </a:moveTo>
                  <a:cubicBezTo>
                    <a:pt x="7458" y="569"/>
                    <a:pt x="7667" y="605"/>
                    <a:pt x="7859" y="680"/>
                  </a:cubicBezTo>
                  <a:cubicBezTo>
                    <a:pt x="8338" y="865"/>
                    <a:pt x="8639" y="1253"/>
                    <a:pt x="8710" y="1776"/>
                  </a:cubicBezTo>
                  <a:cubicBezTo>
                    <a:pt x="8811" y="2530"/>
                    <a:pt x="9625" y="4371"/>
                    <a:pt x="10487" y="6320"/>
                  </a:cubicBezTo>
                  <a:cubicBezTo>
                    <a:pt x="11395" y="8373"/>
                    <a:pt x="12425" y="10700"/>
                    <a:pt x="12463" y="11466"/>
                  </a:cubicBezTo>
                  <a:cubicBezTo>
                    <a:pt x="12468" y="11558"/>
                    <a:pt x="12454" y="11597"/>
                    <a:pt x="12457" y="11601"/>
                  </a:cubicBezTo>
                  <a:cubicBezTo>
                    <a:pt x="12442" y="11606"/>
                    <a:pt x="12423" y="11609"/>
                    <a:pt x="12402" y="11609"/>
                  </a:cubicBezTo>
                  <a:cubicBezTo>
                    <a:pt x="12025" y="11609"/>
                    <a:pt x="10788" y="10778"/>
                    <a:pt x="9634" y="9742"/>
                  </a:cubicBezTo>
                  <a:lnTo>
                    <a:pt x="9354" y="9490"/>
                  </a:lnTo>
                  <a:lnTo>
                    <a:pt x="7456" y="13365"/>
                  </a:lnTo>
                  <a:lnTo>
                    <a:pt x="3200" y="12466"/>
                  </a:lnTo>
                  <a:lnTo>
                    <a:pt x="3205" y="12823"/>
                  </a:lnTo>
                  <a:cubicBezTo>
                    <a:pt x="3221" y="14069"/>
                    <a:pt x="2962" y="15894"/>
                    <a:pt x="2338" y="16049"/>
                  </a:cubicBezTo>
                  <a:cubicBezTo>
                    <a:pt x="2269" y="16066"/>
                    <a:pt x="2223" y="16070"/>
                    <a:pt x="2196" y="16070"/>
                  </a:cubicBezTo>
                  <a:cubicBezTo>
                    <a:pt x="2172" y="16070"/>
                    <a:pt x="2162" y="16067"/>
                    <a:pt x="2161" y="16067"/>
                  </a:cubicBezTo>
                  <a:cubicBezTo>
                    <a:pt x="2072" y="15972"/>
                    <a:pt x="2137" y="15400"/>
                    <a:pt x="2180" y="15022"/>
                  </a:cubicBezTo>
                  <a:cubicBezTo>
                    <a:pt x="2249" y="14410"/>
                    <a:pt x="2336" y="13648"/>
                    <a:pt x="2230" y="12858"/>
                  </a:cubicBezTo>
                  <a:cubicBezTo>
                    <a:pt x="1999" y="11128"/>
                    <a:pt x="886" y="7403"/>
                    <a:pt x="639" y="6587"/>
                  </a:cubicBezTo>
                  <a:cubicBezTo>
                    <a:pt x="1286" y="5864"/>
                    <a:pt x="4696" y="2064"/>
                    <a:pt x="5830" y="1110"/>
                  </a:cubicBezTo>
                  <a:cubicBezTo>
                    <a:pt x="6247" y="758"/>
                    <a:pt x="6759" y="569"/>
                    <a:pt x="7245" y="569"/>
                  </a:cubicBezTo>
                  <a:close/>
                  <a:moveTo>
                    <a:pt x="7251" y="0"/>
                  </a:moveTo>
                  <a:cubicBezTo>
                    <a:pt x="6631" y="0"/>
                    <a:pt x="5985" y="235"/>
                    <a:pt x="5463" y="673"/>
                  </a:cubicBezTo>
                  <a:cubicBezTo>
                    <a:pt x="4183" y="1751"/>
                    <a:pt x="274" y="6141"/>
                    <a:pt x="107" y="6328"/>
                  </a:cubicBezTo>
                  <a:lnTo>
                    <a:pt x="1" y="6448"/>
                  </a:lnTo>
                  <a:lnTo>
                    <a:pt x="48" y="6601"/>
                  </a:lnTo>
                  <a:cubicBezTo>
                    <a:pt x="62" y="6646"/>
                    <a:pt x="1417" y="11071"/>
                    <a:pt x="1667" y="12934"/>
                  </a:cubicBezTo>
                  <a:cubicBezTo>
                    <a:pt x="1762" y="13654"/>
                    <a:pt x="1680" y="14376"/>
                    <a:pt x="1615" y="14957"/>
                  </a:cubicBezTo>
                  <a:cubicBezTo>
                    <a:pt x="1531" y="15691"/>
                    <a:pt x="1470" y="16219"/>
                    <a:pt x="1784" y="16494"/>
                  </a:cubicBezTo>
                  <a:cubicBezTo>
                    <a:pt x="1893" y="16590"/>
                    <a:pt x="2033" y="16639"/>
                    <a:pt x="2202" y="16639"/>
                  </a:cubicBezTo>
                  <a:cubicBezTo>
                    <a:pt x="2293" y="16638"/>
                    <a:pt x="2385" y="16625"/>
                    <a:pt x="2475" y="16603"/>
                  </a:cubicBezTo>
                  <a:cubicBezTo>
                    <a:pt x="3580" y="16329"/>
                    <a:pt x="3751" y="14136"/>
                    <a:pt x="3773" y="13171"/>
                  </a:cubicBezTo>
                  <a:lnTo>
                    <a:pt x="7774" y="14015"/>
                  </a:lnTo>
                  <a:lnTo>
                    <a:pt x="9535" y="10415"/>
                  </a:lnTo>
                  <a:cubicBezTo>
                    <a:pt x="10328" y="11101"/>
                    <a:pt x="11679" y="12166"/>
                    <a:pt x="12449" y="12166"/>
                  </a:cubicBezTo>
                  <a:cubicBezTo>
                    <a:pt x="12544" y="12166"/>
                    <a:pt x="12630" y="12150"/>
                    <a:pt x="12706" y="12114"/>
                  </a:cubicBezTo>
                  <a:cubicBezTo>
                    <a:pt x="12866" y="12039"/>
                    <a:pt x="13053" y="11859"/>
                    <a:pt x="13032" y="11438"/>
                  </a:cubicBezTo>
                  <a:cubicBezTo>
                    <a:pt x="12989" y="10567"/>
                    <a:pt x="12026" y="8392"/>
                    <a:pt x="11008" y="6090"/>
                  </a:cubicBezTo>
                  <a:cubicBezTo>
                    <a:pt x="10200" y="4262"/>
                    <a:pt x="9365" y="2374"/>
                    <a:pt x="9275" y="1700"/>
                  </a:cubicBezTo>
                  <a:cubicBezTo>
                    <a:pt x="9178" y="973"/>
                    <a:pt x="8737" y="408"/>
                    <a:pt x="8066" y="148"/>
                  </a:cubicBezTo>
                  <a:cubicBezTo>
                    <a:pt x="7809" y="49"/>
                    <a:pt x="7532" y="0"/>
                    <a:pt x="7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6"/>
            <p:cNvSpPr/>
            <p:nvPr/>
          </p:nvSpPr>
          <p:spPr>
            <a:xfrm>
              <a:off x="4630450" y="2120100"/>
              <a:ext cx="314550" cy="451975"/>
            </a:xfrm>
            <a:custGeom>
              <a:avLst/>
              <a:gdLst/>
              <a:ahLst/>
              <a:cxnLst/>
              <a:rect l="l" t="t" r="r" b="b"/>
              <a:pathLst>
                <a:path w="12582" h="18079" extrusionOk="0">
                  <a:moveTo>
                    <a:pt x="7581" y="1"/>
                  </a:moveTo>
                  <a:cubicBezTo>
                    <a:pt x="6218" y="1"/>
                    <a:pt x="5279" y="1082"/>
                    <a:pt x="5360" y="1694"/>
                  </a:cubicBezTo>
                  <a:cubicBezTo>
                    <a:pt x="5462" y="2456"/>
                    <a:pt x="5683" y="4108"/>
                    <a:pt x="5191" y="4303"/>
                  </a:cubicBezTo>
                  <a:cubicBezTo>
                    <a:pt x="4699" y="4497"/>
                    <a:pt x="0" y="9006"/>
                    <a:pt x="0" y="9006"/>
                  </a:cubicBezTo>
                  <a:cubicBezTo>
                    <a:pt x="0" y="9006"/>
                    <a:pt x="2491" y="10225"/>
                    <a:pt x="3974" y="10673"/>
                  </a:cubicBezTo>
                  <a:cubicBezTo>
                    <a:pt x="5309" y="11077"/>
                    <a:pt x="11404" y="18078"/>
                    <a:pt x="12419" y="18078"/>
                  </a:cubicBezTo>
                  <a:cubicBezTo>
                    <a:pt x="12532" y="18078"/>
                    <a:pt x="12582" y="17993"/>
                    <a:pt x="12556" y="17803"/>
                  </a:cubicBezTo>
                  <a:cubicBezTo>
                    <a:pt x="12302" y="15897"/>
                    <a:pt x="11825" y="8460"/>
                    <a:pt x="11334" y="6715"/>
                  </a:cubicBezTo>
                  <a:cubicBezTo>
                    <a:pt x="10842" y="4970"/>
                    <a:pt x="9384" y="1803"/>
                    <a:pt x="9384" y="1803"/>
                  </a:cubicBezTo>
                  <a:cubicBezTo>
                    <a:pt x="9384" y="1803"/>
                    <a:pt x="10569" y="997"/>
                    <a:pt x="8655" y="220"/>
                  </a:cubicBezTo>
                  <a:cubicBezTo>
                    <a:pt x="8277" y="66"/>
                    <a:pt x="7916" y="1"/>
                    <a:pt x="7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6"/>
            <p:cNvSpPr/>
            <p:nvPr/>
          </p:nvSpPr>
          <p:spPr>
            <a:xfrm>
              <a:off x="4618175" y="2112900"/>
              <a:ext cx="334475" cy="466275"/>
            </a:xfrm>
            <a:custGeom>
              <a:avLst/>
              <a:gdLst/>
              <a:ahLst/>
              <a:cxnLst/>
              <a:rect l="l" t="t" r="r" b="b"/>
              <a:pathLst>
                <a:path w="13379" h="18651" extrusionOk="0">
                  <a:moveTo>
                    <a:pt x="8074" y="573"/>
                  </a:moveTo>
                  <a:cubicBezTo>
                    <a:pt x="8362" y="573"/>
                    <a:pt x="8685" y="627"/>
                    <a:pt x="9039" y="771"/>
                  </a:cubicBezTo>
                  <a:cubicBezTo>
                    <a:pt x="9829" y="1092"/>
                    <a:pt x="9940" y="1366"/>
                    <a:pt x="9952" y="1467"/>
                  </a:cubicBezTo>
                  <a:cubicBezTo>
                    <a:pt x="9971" y="1636"/>
                    <a:pt x="9781" y="1809"/>
                    <a:pt x="9715" y="1855"/>
                  </a:cubicBezTo>
                  <a:lnTo>
                    <a:pt x="9516" y="1991"/>
                  </a:lnTo>
                  <a:lnTo>
                    <a:pt x="9616" y="2210"/>
                  </a:lnTo>
                  <a:cubicBezTo>
                    <a:pt x="9631" y="2241"/>
                    <a:pt x="11071" y="5378"/>
                    <a:pt x="11551" y="7081"/>
                  </a:cubicBezTo>
                  <a:cubicBezTo>
                    <a:pt x="11869" y="8211"/>
                    <a:pt x="12184" y="11822"/>
                    <a:pt x="12438" y="14724"/>
                  </a:cubicBezTo>
                  <a:cubicBezTo>
                    <a:pt x="12561" y="16125"/>
                    <a:pt x="12667" y="17344"/>
                    <a:pt x="12752" y="18021"/>
                  </a:cubicBezTo>
                  <a:cubicBezTo>
                    <a:pt x="12090" y="17668"/>
                    <a:pt x="10256" y="15849"/>
                    <a:pt x="8883" y="14489"/>
                  </a:cubicBezTo>
                  <a:cubicBezTo>
                    <a:pt x="6633" y="12260"/>
                    <a:pt x="5218" y="10891"/>
                    <a:pt x="4548" y="10688"/>
                  </a:cubicBezTo>
                  <a:cubicBezTo>
                    <a:pt x="3439" y="10354"/>
                    <a:pt x="1732" y="9567"/>
                    <a:pt x="987" y="9215"/>
                  </a:cubicBezTo>
                  <a:cubicBezTo>
                    <a:pt x="3134" y="7162"/>
                    <a:pt x="5471" y="5008"/>
                    <a:pt x="5788" y="4856"/>
                  </a:cubicBezTo>
                  <a:cubicBezTo>
                    <a:pt x="6369" y="4625"/>
                    <a:pt x="6351" y="3572"/>
                    <a:pt x="6133" y="1945"/>
                  </a:cubicBezTo>
                  <a:cubicBezTo>
                    <a:pt x="6106" y="1741"/>
                    <a:pt x="6298" y="1354"/>
                    <a:pt x="6708" y="1037"/>
                  </a:cubicBezTo>
                  <a:cubicBezTo>
                    <a:pt x="6924" y="870"/>
                    <a:pt x="7403" y="573"/>
                    <a:pt x="8074" y="573"/>
                  </a:cubicBezTo>
                  <a:close/>
                  <a:moveTo>
                    <a:pt x="8069" y="1"/>
                  </a:moveTo>
                  <a:cubicBezTo>
                    <a:pt x="7232" y="1"/>
                    <a:pt x="6630" y="376"/>
                    <a:pt x="6359" y="587"/>
                  </a:cubicBezTo>
                  <a:cubicBezTo>
                    <a:pt x="5819" y="1006"/>
                    <a:pt x="5508" y="1568"/>
                    <a:pt x="5569" y="2021"/>
                  </a:cubicBezTo>
                  <a:cubicBezTo>
                    <a:pt x="5823" y="3925"/>
                    <a:pt x="5657" y="4268"/>
                    <a:pt x="5577" y="4326"/>
                  </a:cubicBezTo>
                  <a:cubicBezTo>
                    <a:pt x="5073" y="4527"/>
                    <a:pt x="1406" y="8021"/>
                    <a:pt x="295" y="9088"/>
                  </a:cubicBezTo>
                  <a:lnTo>
                    <a:pt x="0" y="9370"/>
                  </a:lnTo>
                  <a:lnTo>
                    <a:pt x="367" y="9549"/>
                  </a:lnTo>
                  <a:cubicBezTo>
                    <a:pt x="469" y="9600"/>
                    <a:pt x="2895" y="10784"/>
                    <a:pt x="4383" y="11233"/>
                  </a:cubicBezTo>
                  <a:cubicBezTo>
                    <a:pt x="4966" y="11410"/>
                    <a:pt x="6834" y="13261"/>
                    <a:pt x="8482" y="14895"/>
                  </a:cubicBezTo>
                  <a:cubicBezTo>
                    <a:pt x="11308" y="17694"/>
                    <a:pt x="12359" y="18651"/>
                    <a:pt x="12918" y="18651"/>
                  </a:cubicBezTo>
                  <a:cubicBezTo>
                    <a:pt x="12982" y="18651"/>
                    <a:pt x="13046" y="18636"/>
                    <a:pt x="13105" y="18608"/>
                  </a:cubicBezTo>
                  <a:cubicBezTo>
                    <a:pt x="13210" y="18556"/>
                    <a:pt x="13378" y="18415"/>
                    <a:pt x="13330" y="18052"/>
                  </a:cubicBezTo>
                  <a:cubicBezTo>
                    <a:pt x="13245" y="17416"/>
                    <a:pt x="13133" y="16145"/>
                    <a:pt x="13005" y="14674"/>
                  </a:cubicBezTo>
                  <a:cubicBezTo>
                    <a:pt x="12749" y="11749"/>
                    <a:pt x="12431" y="8107"/>
                    <a:pt x="12098" y="6926"/>
                  </a:cubicBezTo>
                  <a:cubicBezTo>
                    <a:pt x="11672" y="5409"/>
                    <a:pt x="10549" y="2887"/>
                    <a:pt x="10222" y="2166"/>
                  </a:cubicBezTo>
                  <a:cubicBezTo>
                    <a:pt x="10391" y="1990"/>
                    <a:pt x="10552" y="1722"/>
                    <a:pt x="10518" y="1410"/>
                  </a:cubicBezTo>
                  <a:cubicBezTo>
                    <a:pt x="10470" y="951"/>
                    <a:pt x="10057" y="570"/>
                    <a:pt x="9253" y="244"/>
                  </a:cubicBezTo>
                  <a:cubicBezTo>
                    <a:pt x="8821" y="68"/>
                    <a:pt x="8424" y="1"/>
                    <a:pt x="8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6"/>
            <p:cNvSpPr/>
            <p:nvPr/>
          </p:nvSpPr>
          <p:spPr>
            <a:xfrm>
              <a:off x="4381700" y="1743400"/>
              <a:ext cx="574125" cy="421775"/>
            </a:xfrm>
            <a:custGeom>
              <a:avLst/>
              <a:gdLst/>
              <a:ahLst/>
              <a:cxnLst/>
              <a:rect l="l" t="t" r="r" b="b"/>
              <a:pathLst>
                <a:path w="22965" h="16871" extrusionOk="0">
                  <a:moveTo>
                    <a:pt x="8204" y="0"/>
                  </a:moveTo>
                  <a:cubicBezTo>
                    <a:pt x="8188" y="0"/>
                    <a:pt x="8172" y="0"/>
                    <a:pt x="8156" y="0"/>
                  </a:cubicBezTo>
                  <a:cubicBezTo>
                    <a:pt x="5963" y="35"/>
                    <a:pt x="3955" y="1468"/>
                    <a:pt x="2278" y="2468"/>
                  </a:cubicBezTo>
                  <a:cubicBezTo>
                    <a:pt x="602" y="3468"/>
                    <a:pt x="0" y="5746"/>
                    <a:pt x="1568" y="6830"/>
                  </a:cubicBezTo>
                  <a:cubicBezTo>
                    <a:pt x="3136" y="7913"/>
                    <a:pt x="5651" y="8353"/>
                    <a:pt x="5651" y="8353"/>
                  </a:cubicBezTo>
                  <a:lnTo>
                    <a:pt x="9023" y="8420"/>
                  </a:lnTo>
                  <a:cubicBezTo>
                    <a:pt x="9023" y="8420"/>
                    <a:pt x="8956" y="9851"/>
                    <a:pt x="8769" y="10394"/>
                  </a:cubicBezTo>
                  <a:cubicBezTo>
                    <a:pt x="8583" y="10936"/>
                    <a:pt x="9693" y="12468"/>
                    <a:pt x="10304" y="13163"/>
                  </a:cubicBezTo>
                  <a:cubicBezTo>
                    <a:pt x="10913" y="13858"/>
                    <a:pt x="11159" y="14730"/>
                    <a:pt x="12167" y="15500"/>
                  </a:cubicBezTo>
                  <a:cubicBezTo>
                    <a:pt x="12655" y="15873"/>
                    <a:pt x="13171" y="16000"/>
                    <a:pt x="13701" y="16000"/>
                  </a:cubicBezTo>
                  <a:cubicBezTo>
                    <a:pt x="14266" y="16000"/>
                    <a:pt x="14847" y="15856"/>
                    <a:pt x="15429" y="15711"/>
                  </a:cubicBezTo>
                  <a:cubicBezTo>
                    <a:pt x="15632" y="15661"/>
                    <a:pt x="15775" y="15639"/>
                    <a:pt x="15881" y="15639"/>
                  </a:cubicBezTo>
                  <a:cubicBezTo>
                    <a:pt x="16362" y="15639"/>
                    <a:pt x="16053" y="16086"/>
                    <a:pt x="16929" y="16287"/>
                  </a:cubicBezTo>
                  <a:cubicBezTo>
                    <a:pt x="17995" y="16532"/>
                    <a:pt x="19334" y="16870"/>
                    <a:pt x="19334" y="16870"/>
                  </a:cubicBezTo>
                  <a:cubicBezTo>
                    <a:pt x="19334" y="16870"/>
                    <a:pt x="20993" y="13803"/>
                    <a:pt x="21839" y="12397"/>
                  </a:cubicBezTo>
                  <a:cubicBezTo>
                    <a:pt x="22687" y="10991"/>
                    <a:pt x="22965" y="4358"/>
                    <a:pt x="20643" y="2470"/>
                  </a:cubicBezTo>
                  <a:cubicBezTo>
                    <a:pt x="19854" y="1828"/>
                    <a:pt x="18854" y="1618"/>
                    <a:pt x="17817" y="1618"/>
                  </a:cubicBezTo>
                  <a:cubicBezTo>
                    <a:pt x="15841" y="1618"/>
                    <a:pt x="13729" y="2381"/>
                    <a:pt x="12677" y="2381"/>
                  </a:cubicBezTo>
                  <a:cubicBezTo>
                    <a:pt x="12655" y="2381"/>
                    <a:pt x="12634" y="2380"/>
                    <a:pt x="12613" y="2380"/>
                  </a:cubicBezTo>
                  <a:cubicBezTo>
                    <a:pt x="11066" y="2329"/>
                    <a:pt x="10360" y="0"/>
                    <a:pt x="8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6"/>
            <p:cNvSpPr/>
            <p:nvPr/>
          </p:nvSpPr>
          <p:spPr>
            <a:xfrm>
              <a:off x="4390400" y="1736300"/>
              <a:ext cx="572000" cy="437150"/>
            </a:xfrm>
            <a:custGeom>
              <a:avLst/>
              <a:gdLst/>
              <a:ahLst/>
              <a:cxnLst/>
              <a:rect l="l" t="t" r="r" b="b"/>
              <a:pathLst>
                <a:path w="22880" h="17486" extrusionOk="0">
                  <a:moveTo>
                    <a:pt x="7855" y="570"/>
                  </a:moveTo>
                  <a:cubicBezTo>
                    <a:pt x="8921" y="570"/>
                    <a:pt x="9606" y="1208"/>
                    <a:pt x="10268" y="1826"/>
                  </a:cubicBezTo>
                  <a:cubicBezTo>
                    <a:pt x="10847" y="2365"/>
                    <a:pt x="11445" y="2922"/>
                    <a:pt x="12256" y="2949"/>
                  </a:cubicBezTo>
                  <a:cubicBezTo>
                    <a:pt x="12279" y="2950"/>
                    <a:pt x="12302" y="2950"/>
                    <a:pt x="12326" y="2950"/>
                  </a:cubicBezTo>
                  <a:cubicBezTo>
                    <a:pt x="12810" y="2950"/>
                    <a:pt x="13452" y="2811"/>
                    <a:pt x="14198" y="2651"/>
                  </a:cubicBezTo>
                  <a:cubicBezTo>
                    <a:pt x="15178" y="2441"/>
                    <a:pt x="16351" y="2190"/>
                    <a:pt x="17467" y="2190"/>
                  </a:cubicBezTo>
                  <a:cubicBezTo>
                    <a:pt x="18450" y="2190"/>
                    <a:pt x="19389" y="2385"/>
                    <a:pt x="20116" y="2975"/>
                  </a:cubicBezTo>
                  <a:cubicBezTo>
                    <a:pt x="22227" y="4693"/>
                    <a:pt x="22076" y="11161"/>
                    <a:pt x="21249" y="12535"/>
                  </a:cubicBezTo>
                  <a:cubicBezTo>
                    <a:pt x="20532" y="13725"/>
                    <a:pt x="19222" y="16126"/>
                    <a:pt x="18843" y="16825"/>
                  </a:cubicBezTo>
                  <a:cubicBezTo>
                    <a:pt x="18420" y="16720"/>
                    <a:pt x="17454" y="16479"/>
                    <a:pt x="16645" y="16293"/>
                  </a:cubicBezTo>
                  <a:cubicBezTo>
                    <a:pt x="16271" y="16208"/>
                    <a:pt x="16198" y="16094"/>
                    <a:pt x="16120" y="15974"/>
                  </a:cubicBezTo>
                  <a:cubicBezTo>
                    <a:pt x="15970" y="15743"/>
                    <a:pt x="15808" y="15638"/>
                    <a:pt x="15534" y="15638"/>
                  </a:cubicBezTo>
                  <a:cubicBezTo>
                    <a:pt x="15393" y="15638"/>
                    <a:pt x="15223" y="15667"/>
                    <a:pt x="15012" y="15720"/>
                  </a:cubicBezTo>
                  <a:cubicBezTo>
                    <a:pt x="14441" y="15862"/>
                    <a:pt x="13887" y="16000"/>
                    <a:pt x="13359" y="16000"/>
                  </a:cubicBezTo>
                  <a:cubicBezTo>
                    <a:pt x="12879" y="16000"/>
                    <a:pt x="12421" y="15886"/>
                    <a:pt x="11993" y="15558"/>
                  </a:cubicBezTo>
                  <a:cubicBezTo>
                    <a:pt x="11395" y="15101"/>
                    <a:pt x="11080" y="14600"/>
                    <a:pt x="10776" y="14116"/>
                  </a:cubicBezTo>
                  <a:cubicBezTo>
                    <a:pt x="10594" y="13828"/>
                    <a:pt x="10408" y="13531"/>
                    <a:pt x="10170" y="13259"/>
                  </a:cubicBezTo>
                  <a:cubicBezTo>
                    <a:pt x="9324" y="12297"/>
                    <a:pt x="8591" y="11063"/>
                    <a:pt x="8692" y="10771"/>
                  </a:cubicBezTo>
                  <a:cubicBezTo>
                    <a:pt x="8889" y="10197"/>
                    <a:pt x="8957" y="8779"/>
                    <a:pt x="8959" y="8718"/>
                  </a:cubicBezTo>
                  <a:lnTo>
                    <a:pt x="8974" y="8425"/>
                  </a:lnTo>
                  <a:lnTo>
                    <a:pt x="5333" y="8354"/>
                  </a:lnTo>
                  <a:cubicBezTo>
                    <a:pt x="5091" y="8309"/>
                    <a:pt x="2806" y="7864"/>
                    <a:pt x="1383" y="6880"/>
                  </a:cubicBezTo>
                  <a:cubicBezTo>
                    <a:pt x="705" y="6412"/>
                    <a:pt x="581" y="5772"/>
                    <a:pt x="597" y="5318"/>
                  </a:cubicBezTo>
                  <a:cubicBezTo>
                    <a:pt x="626" y="4427"/>
                    <a:pt x="1208" y="3515"/>
                    <a:pt x="2077" y="2997"/>
                  </a:cubicBezTo>
                  <a:cubicBezTo>
                    <a:pt x="2298" y="2865"/>
                    <a:pt x="2525" y="2726"/>
                    <a:pt x="2757" y="2582"/>
                  </a:cubicBezTo>
                  <a:cubicBezTo>
                    <a:pt x="4271" y="1652"/>
                    <a:pt x="5985" y="598"/>
                    <a:pt x="7814" y="570"/>
                  </a:cubicBezTo>
                  <a:close/>
                  <a:moveTo>
                    <a:pt x="7879" y="0"/>
                  </a:moveTo>
                  <a:cubicBezTo>
                    <a:pt x="7854" y="0"/>
                    <a:pt x="7829" y="1"/>
                    <a:pt x="7805" y="1"/>
                  </a:cubicBezTo>
                  <a:cubicBezTo>
                    <a:pt x="5821" y="32"/>
                    <a:pt x="4036" y="1129"/>
                    <a:pt x="2460" y="2097"/>
                  </a:cubicBezTo>
                  <a:cubicBezTo>
                    <a:pt x="2230" y="2239"/>
                    <a:pt x="2006" y="2377"/>
                    <a:pt x="1786" y="2508"/>
                  </a:cubicBezTo>
                  <a:cubicBezTo>
                    <a:pt x="754" y="3123"/>
                    <a:pt x="64" y="4219"/>
                    <a:pt x="28" y="5299"/>
                  </a:cubicBezTo>
                  <a:cubicBezTo>
                    <a:pt x="0" y="6142"/>
                    <a:pt x="366" y="6869"/>
                    <a:pt x="1060" y="7349"/>
                  </a:cubicBezTo>
                  <a:cubicBezTo>
                    <a:pt x="2660" y="8456"/>
                    <a:pt x="5151" y="8900"/>
                    <a:pt x="5256" y="8920"/>
                  </a:cubicBezTo>
                  <a:lnTo>
                    <a:pt x="8373" y="8984"/>
                  </a:lnTo>
                  <a:cubicBezTo>
                    <a:pt x="8339" y="9475"/>
                    <a:pt x="8267" y="10253"/>
                    <a:pt x="8152" y="10587"/>
                  </a:cubicBezTo>
                  <a:cubicBezTo>
                    <a:pt x="7850" y="11468"/>
                    <a:pt x="9723" y="13615"/>
                    <a:pt x="9741" y="13636"/>
                  </a:cubicBezTo>
                  <a:cubicBezTo>
                    <a:pt x="9950" y="13873"/>
                    <a:pt x="10116" y="14138"/>
                    <a:pt x="10293" y="14418"/>
                  </a:cubicBezTo>
                  <a:cubicBezTo>
                    <a:pt x="10609" y="14922"/>
                    <a:pt x="10967" y="15492"/>
                    <a:pt x="11647" y="16012"/>
                  </a:cubicBezTo>
                  <a:cubicBezTo>
                    <a:pt x="12197" y="16431"/>
                    <a:pt x="12768" y="16572"/>
                    <a:pt x="13346" y="16572"/>
                  </a:cubicBezTo>
                  <a:cubicBezTo>
                    <a:pt x="13946" y="16572"/>
                    <a:pt x="14553" y="16421"/>
                    <a:pt x="15150" y="16273"/>
                  </a:cubicBezTo>
                  <a:cubicBezTo>
                    <a:pt x="15366" y="16219"/>
                    <a:pt x="15481" y="16208"/>
                    <a:pt x="15539" y="16208"/>
                  </a:cubicBezTo>
                  <a:cubicBezTo>
                    <a:pt x="15577" y="16208"/>
                    <a:pt x="15590" y="16212"/>
                    <a:pt x="15592" y="16213"/>
                  </a:cubicBezTo>
                  <a:cubicBezTo>
                    <a:pt x="15610" y="16235"/>
                    <a:pt x="15627" y="16259"/>
                    <a:pt x="15643" y="16284"/>
                  </a:cubicBezTo>
                  <a:cubicBezTo>
                    <a:pt x="15783" y="16500"/>
                    <a:pt x="15966" y="16722"/>
                    <a:pt x="16518" y="16848"/>
                  </a:cubicBezTo>
                  <a:cubicBezTo>
                    <a:pt x="17582" y="17093"/>
                    <a:pt x="18917" y="17431"/>
                    <a:pt x="18917" y="17431"/>
                  </a:cubicBezTo>
                  <a:lnTo>
                    <a:pt x="19133" y="17486"/>
                  </a:lnTo>
                  <a:lnTo>
                    <a:pt x="19238" y="17291"/>
                  </a:lnTo>
                  <a:cubicBezTo>
                    <a:pt x="19254" y="17260"/>
                    <a:pt x="20903" y="14214"/>
                    <a:pt x="21737" y="12829"/>
                  </a:cubicBezTo>
                  <a:cubicBezTo>
                    <a:pt x="22674" y="11272"/>
                    <a:pt x="22880" y="4490"/>
                    <a:pt x="20476" y="2534"/>
                  </a:cubicBezTo>
                  <a:cubicBezTo>
                    <a:pt x="19626" y="1843"/>
                    <a:pt x="18564" y="1619"/>
                    <a:pt x="17472" y="1619"/>
                  </a:cubicBezTo>
                  <a:cubicBezTo>
                    <a:pt x="16299" y="1619"/>
                    <a:pt x="15092" y="1878"/>
                    <a:pt x="14080" y="2095"/>
                  </a:cubicBezTo>
                  <a:cubicBezTo>
                    <a:pt x="13359" y="2248"/>
                    <a:pt x="12737" y="2381"/>
                    <a:pt x="12320" y="2381"/>
                  </a:cubicBezTo>
                  <a:cubicBezTo>
                    <a:pt x="12305" y="2381"/>
                    <a:pt x="12290" y="2381"/>
                    <a:pt x="12275" y="2380"/>
                  </a:cubicBezTo>
                  <a:cubicBezTo>
                    <a:pt x="11679" y="2360"/>
                    <a:pt x="11205" y="1920"/>
                    <a:pt x="10658" y="1410"/>
                  </a:cubicBezTo>
                  <a:cubicBezTo>
                    <a:pt x="9953" y="752"/>
                    <a:pt x="9130" y="0"/>
                    <a:pt x="7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6"/>
            <p:cNvSpPr/>
            <p:nvPr/>
          </p:nvSpPr>
          <p:spPr>
            <a:xfrm>
              <a:off x="4680525" y="1916950"/>
              <a:ext cx="222250" cy="84725"/>
            </a:xfrm>
            <a:custGeom>
              <a:avLst/>
              <a:gdLst/>
              <a:ahLst/>
              <a:cxnLst/>
              <a:rect l="l" t="t" r="r" b="b"/>
              <a:pathLst>
                <a:path w="8890" h="3389" extrusionOk="0">
                  <a:moveTo>
                    <a:pt x="299" y="0"/>
                  </a:moveTo>
                  <a:cubicBezTo>
                    <a:pt x="163" y="0"/>
                    <a:pt x="28" y="113"/>
                    <a:pt x="15" y="259"/>
                  </a:cubicBezTo>
                  <a:cubicBezTo>
                    <a:pt x="1" y="416"/>
                    <a:pt x="116" y="555"/>
                    <a:pt x="273" y="570"/>
                  </a:cubicBezTo>
                  <a:cubicBezTo>
                    <a:pt x="330" y="574"/>
                    <a:pt x="6014" y="1114"/>
                    <a:pt x="8310" y="3310"/>
                  </a:cubicBezTo>
                  <a:cubicBezTo>
                    <a:pt x="8362" y="3360"/>
                    <a:pt x="8431" y="3389"/>
                    <a:pt x="8503" y="3389"/>
                  </a:cubicBezTo>
                  <a:cubicBezTo>
                    <a:pt x="8505" y="3389"/>
                    <a:pt x="8506" y="3389"/>
                    <a:pt x="8507" y="3389"/>
                  </a:cubicBezTo>
                  <a:cubicBezTo>
                    <a:pt x="8508" y="3389"/>
                    <a:pt x="8508" y="3389"/>
                    <a:pt x="8509" y="3389"/>
                  </a:cubicBezTo>
                  <a:cubicBezTo>
                    <a:pt x="8764" y="3389"/>
                    <a:pt x="8890" y="3076"/>
                    <a:pt x="8705" y="2899"/>
                  </a:cubicBezTo>
                  <a:cubicBezTo>
                    <a:pt x="6265" y="566"/>
                    <a:pt x="566" y="24"/>
                    <a:pt x="325" y="2"/>
                  </a:cubicBezTo>
                  <a:cubicBezTo>
                    <a:pt x="316" y="1"/>
                    <a:pt x="307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6"/>
            <p:cNvSpPr/>
            <p:nvPr/>
          </p:nvSpPr>
          <p:spPr>
            <a:xfrm>
              <a:off x="4852375" y="2018125"/>
              <a:ext cx="47700" cy="36150"/>
            </a:xfrm>
            <a:custGeom>
              <a:avLst/>
              <a:gdLst/>
              <a:ahLst/>
              <a:cxnLst/>
              <a:rect l="l" t="t" r="r" b="b"/>
              <a:pathLst>
                <a:path w="1908" h="1446" extrusionOk="0">
                  <a:moveTo>
                    <a:pt x="326" y="0"/>
                  </a:moveTo>
                  <a:cubicBezTo>
                    <a:pt x="230" y="0"/>
                    <a:pt x="136" y="48"/>
                    <a:pt x="82" y="136"/>
                  </a:cubicBezTo>
                  <a:cubicBezTo>
                    <a:pt x="0" y="271"/>
                    <a:pt x="43" y="446"/>
                    <a:pt x="177" y="528"/>
                  </a:cubicBezTo>
                  <a:cubicBezTo>
                    <a:pt x="586" y="776"/>
                    <a:pt x="974" y="1060"/>
                    <a:pt x="1335" y="1375"/>
                  </a:cubicBezTo>
                  <a:cubicBezTo>
                    <a:pt x="1387" y="1421"/>
                    <a:pt x="1454" y="1446"/>
                    <a:pt x="1523" y="1446"/>
                  </a:cubicBezTo>
                  <a:cubicBezTo>
                    <a:pt x="1786" y="1446"/>
                    <a:pt x="1907" y="1121"/>
                    <a:pt x="1711" y="947"/>
                  </a:cubicBezTo>
                  <a:cubicBezTo>
                    <a:pt x="1325" y="610"/>
                    <a:pt x="911" y="308"/>
                    <a:pt x="474" y="42"/>
                  </a:cubicBezTo>
                  <a:cubicBezTo>
                    <a:pt x="428" y="14"/>
                    <a:pt x="376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6"/>
            <p:cNvSpPr/>
            <p:nvPr/>
          </p:nvSpPr>
          <p:spPr>
            <a:xfrm>
              <a:off x="4680650" y="1965900"/>
              <a:ext cx="142675" cy="44250"/>
            </a:xfrm>
            <a:custGeom>
              <a:avLst/>
              <a:gdLst/>
              <a:ahLst/>
              <a:cxnLst/>
              <a:rect l="l" t="t" r="r" b="b"/>
              <a:pathLst>
                <a:path w="5707" h="1770" extrusionOk="0">
                  <a:moveTo>
                    <a:pt x="301" y="1"/>
                  </a:moveTo>
                  <a:cubicBezTo>
                    <a:pt x="137" y="1"/>
                    <a:pt x="21" y="114"/>
                    <a:pt x="10" y="266"/>
                  </a:cubicBezTo>
                  <a:cubicBezTo>
                    <a:pt x="0" y="422"/>
                    <a:pt x="118" y="558"/>
                    <a:pt x="275" y="570"/>
                  </a:cubicBezTo>
                  <a:cubicBezTo>
                    <a:pt x="302" y="571"/>
                    <a:pt x="2823" y="757"/>
                    <a:pt x="5296" y="1749"/>
                  </a:cubicBezTo>
                  <a:cubicBezTo>
                    <a:pt x="5329" y="1763"/>
                    <a:pt x="5365" y="1769"/>
                    <a:pt x="5402" y="1769"/>
                  </a:cubicBezTo>
                  <a:cubicBezTo>
                    <a:pt x="5537" y="1769"/>
                    <a:pt x="5655" y="1672"/>
                    <a:pt x="5681" y="1539"/>
                  </a:cubicBezTo>
                  <a:cubicBezTo>
                    <a:pt x="5707" y="1405"/>
                    <a:pt x="5634" y="1272"/>
                    <a:pt x="5508" y="1221"/>
                  </a:cubicBezTo>
                  <a:cubicBezTo>
                    <a:pt x="2949" y="194"/>
                    <a:pt x="421" y="9"/>
                    <a:pt x="315" y="1"/>
                  </a:cubicBezTo>
                  <a:cubicBezTo>
                    <a:pt x="310" y="1"/>
                    <a:pt x="306" y="1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6"/>
            <p:cNvSpPr/>
            <p:nvPr/>
          </p:nvSpPr>
          <p:spPr>
            <a:xfrm>
              <a:off x="4828150" y="1903275"/>
              <a:ext cx="57725" cy="48375"/>
            </a:xfrm>
            <a:custGeom>
              <a:avLst/>
              <a:gdLst/>
              <a:ahLst/>
              <a:cxnLst/>
              <a:rect l="l" t="t" r="r" b="b"/>
              <a:pathLst>
                <a:path w="2309" h="1935" extrusionOk="0">
                  <a:moveTo>
                    <a:pt x="325" y="0"/>
                  </a:moveTo>
                  <a:cubicBezTo>
                    <a:pt x="229" y="0"/>
                    <a:pt x="134" y="49"/>
                    <a:pt x="81" y="138"/>
                  </a:cubicBezTo>
                  <a:cubicBezTo>
                    <a:pt x="1" y="273"/>
                    <a:pt x="44" y="448"/>
                    <a:pt x="179" y="529"/>
                  </a:cubicBezTo>
                  <a:cubicBezTo>
                    <a:pt x="1240" y="1165"/>
                    <a:pt x="1706" y="1810"/>
                    <a:pt x="1711" y="1816"/>
                  </a:cubicBezTo>
                  <a:cubicBezTo>
                    <a:pt x="1764" y="1890"/>
                    <a:pt x="1848" y="1935"/>
                    <a:pt x="1940" y="1935"/>
                  </a:cubicBezTo>
                  <a:cubicBezTo>
                    <a:pt x="1941" y="1935"/>
                    <a:pt x="1942" y="1935"/>
                    <a:pt x="1943" y="1935"/>
                  </a:cubicBezTo>
                  <a:cubicBezTo>
                    <a:pt x="1944" y="1935"/>
                    <a:pt x="1944" y="1935"/>
                    <a:pt x="1945" y="1935"/>
                  </a:cubicBezTo>
                  <a:cubicBezTo>
                    <a:pt x="2175" y="1935"/>
                    <a:pt x="2308" y="1675"/>
                    <a:pt x="2177" y="1487"/>
                  </a:cubicBezTo>
                  <a:cubicBezTo>
                    <a:pt x="2155" y="1457"/>
                    <a:pt x="1645" y="744"/>
                    <a:pt x="471" y="41"/>
                  </a:cubicBezTo>
                  <a:cubicBezTo>
                    <a:pt x="426" y="13"/>
                    <a:pt x="375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6"/>
            <p:cNvSpPr/>
            <p:nvPr/>
          </p:nvSpPr>
          <p:spPr>
            <a:xfrm>
              <a:off x="4463300" y="1820250"/>
              <a:ext cx="356425" cy="99725"/>
            </a:xfrm>
            <a:custGeom>
              <a:avLst/>
              <a:gdLst/>
              <a:ahLst/>
              <a:cxnLst/>
              <a:rect l="l" t="t" r="r" b="b"/>
              <a:pathLst>
                <a:path w="14257" h="3989" extrusionOk="0">
                  <a:moveTo>
                    <a:pt x="1812" y="1"/>
                  </a:moveTo>
                  <a:cubicBezTo>
                    <a:pt x="1751" y="1"/>
                    <a:pt x="1691" y="20"/>
                    <a:pt x="1639" y="60"/>
                  </a:cubicBezTo>
                  <a:cubicBezTo>
                    <a:pt x="1471" y="192"/>
                    <a:pt x="0" y="1382"/>
                    <a:pt x="61" y="2543"/>
                  </a:cubicBezTo>
                  <a:cubicBezTo>
                    <a:pt x="85" y="2991"/>
                    <a:pt x="325" y="3361"/>
                    <a:pt x="776" y="3645"/>
                  </a:cubicBezTo>
                  <a:cubicBezTo>
                    <a:pt x="1167" y="3891"/>
                    <a:pt x="1551" y="3988"/>
                    <a:pt x="1953" y="3988"/>
                  </a:cubicBezTo>
                  <a:cubicBezTo>
                    <a:pt x="2539" y="3988"/>
                    <a:pt x="3164" y="3782"/>
                    <a:pt x="3914" y="3536"/>
                  </a:cubicBezTo>
                  <a:cubicBezTo>
                    <a:pt x="5139" y="3132"/>
                    <a:pt x="6816" y="2580"/>
                    <a:pt x="9393" y="2557"/>
                  </a:cubicBezTo>
                  <a:cubicBezTo>
                    <a:pt x="9414" y="2557"/>
                    <a:pt x="9435" y="2557"/>
                    <a:pt x="9455" y="2557"/>
                  </a:cubicBezTo>
                  <a:cubicBezTo>
                    <a:pt x="11108" y="2557"/>
                    <a:pt x="12561" y="2823"/>
                    <a:pt x="13825" y="3366"/>
                  </a:cubicBezTo>
                  <a:cubicBezTo>
                    <a:pt x="13860" y="3381"/>
                    <a:pt x="13897" y="3388"/>
                    <a:pt x="13933" y="3388"/>
                  </a:cubicBezTo>
                  <a:cubicBezTo>
                    <a:pt x="14043" y="3388"/>
                    <a:pt x="14148" y="3323"/>
                    <a:pt x="14195" y="3215"/>
                  </a:cubicBezTo>
                  <a:cubicBezTo>
                    <a:pt x="14256" y="3072"/>
                    <a:pt x="14192" y="2906"/>
                    <a:pt x="14050" y="2843"/>
                  </a:cubicBezTo>
                  <a:cubicBezTo>
                    <a:pt x="12713" y="2267"/>
                    <a:pt x="11167" y="1987"/>
                    <a:pt x="9450" y="1987"/>
                  </a:cubicBezTo>
                  <a:cubicBezTo>
                    <a:pt x="9429" y="1987"/>
                    <a:pt x="9409" y="1987"/>
                    <a:pt x="9388" y="1987"/>
                  </a:cubicBezTo>
                  <a:cubicBezTo>
                    <a:pt x="6723" y="2011"/>
                    <a:pt x="4997" y="2579"/>
                    <a:pt x="3736" y="2994"/>
                  </a:cubicBezTo>
                  <a:cubicBezTo>
                    <a:pt x="3006" y="3235"/>
                    <a:pt x="2451" y="3417"/>
                    <a:pt x="1963" y="3417"/>
                  </a:cubicBezTo>
                  <a:cubicBezTo>
                    <a:pt x="1651" y="3417"/>
                    <a:pt x="1366" y="3343"/>
                    <a:pt x="1079" y="3162"/>
                  </a:cubicBezTo>
                  <a:cubicBezTo>
                    <a:pt x="790" y="2982"/>
                    <a:pt x="644" y="2768"/>
                    <a:pt x="630" y="2512"/>
                  </a:cubicBezTo>
                  <a:cubicBezTo>
                    <a:pt x="592" y="1778"/>
                    <a:pt x="1600" y="816"/>
                    <a:pt x="1991" y="506"/>
                  </a:cubicBezTo>
                  <a:cubicBezTo>
                    <a:pt x="2112" y="408"/>
                    <a:pt x="2132" y="231"/>
                    <a:pt x="2035" y="109"/>
                  </a:cubicBezTo>
                  <a:cubicBezTo>
                    <a:pt x="1979" y="38"/>
                    <a:pt x="1896" y="1"/>
                    <a:pt x="1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6"/>
            <p:cNvSpPr/>
            <p:nvPr/>
          </p:nvSpPr>
          <p:spPr>
            <a:xfrm>
              <a:off x="4448100" y="1917275"/>
              <a:ext cx="401275" cy="454200"/>
            </a:xfrm>
            <a:custGeom>
              <a:avLst/>
              <a:gdLst/>
              <a:ahLst/>
              <a:cxnLst/>
              <a:rect l="l" t="t" r="r" b="b"/>
              <a:pathLst>
                <a:path w="16051" h="18168" extrusionOk="0">
                  <a:moveTo>
                    <a:pt x="8628" y="0"/>
                  </a:moveTo>
                  <a:lnTo>
                    <a:pt x="1988" y="629"/>
                  </a:lnTo>
                  <a:cubicBezTo>
                    <a:pt x="1988" y="629"/>
                    <a:pt x="825" y="4682"/>
                    <a:pt x="1058" y="5279"/>
                  </a:cubicBezTo>
                  <a:cubicBezTo>
                    <a:pt x="1366" y="6071"/>
                    <a:pt x="1582" y="7278"/>
                    <a:pt x="1582" y="7278"/>
                  </a:cubicBezTo>
                  <a:lnTo>
                    <a:pt x="0" y="9947"/>
                  </a:lnTo>
                  <a:cubicBezTo>
                    <a:pt x="0" y="9947"/>
                    <a:pt x="263" y="10946"/>
                    <a:pt x="788" y="11004"/>
                  </a:cubicBezTo>
                  <a:cubicBezTo>
                    <a:pt x="1313" y="11063"/>
                    <a:pt x="2576" y="11800"/>
                    <a:pt x="2576" y="11800"/>
                  </a:cubicBezTo>
                  <a:cubicBezTo>
                    <a:pt x="2576" y="11800"/>
                    <a:pt x="4102" y="17415"/>
                    <a:pt x="4644" y="17602"/>
                  </a:cubicBezTo>
                  <a:cubicBezTo>
                    <a:pt x="5076" y="17751"/>
                    <a:pt x="5954" y="18168"/>
                    <a:pt x="6534" y="18168"/>
                  </a:cubicBezTo>
                  <a:cubicBezTo>
                    <a:pt x="6681" y="18168"/>
                    <a:pt x="6810" y="18141"/>
                    <a:pt x="6906" y="18075"/>
                  </a:cubicBezTo>
                  <a:cubicBezTo>
                    <a:pt x="7380" y="17754"/>
                    <a:pt x="13164" y="13617"/>
                    <a:pt x="13859" y="13008"/>
                  </a:cubicBezTo>
                  <a:cubicBezTo>
                    <a:pt x="14553" y="12399"/>
                    <a:pt x="14273" y="9332"/>
                    <a:pt x="14273" y="9332"/>
                  </a:cubicBezTo>
                  <a:cubicBezTo>
                    <a:pt x="14273" y="9332"/>
                    <a:pt x="16050" y="7155"/>
                    <a:pt x="15338" y="5697"/>
                  </a:cubicBezTo>
                  <a:cubicBezTo>
                    <a:pt x="15023" y="5052"/>
                    <a:pt x="14529" y="4786"/>
                    <a:pt x="14033" y="4786"/>
                  </a:cubicBezTo>
                  <a:cubicBezTo>
                    <a:pt x="13412" y="4786"/>
                    <a:pt x="12787" y="5204"/>
                    <a:pt x="12510" y="5817"/>
                  </a:cubicBezTo>
                  <a:cubicBezTo>
                    <a:pt x="12010" y="6919"/>
                    <a:pt x="11824" y="7460"/>
                    <a:pt x="11824" y="7460"/>
                  </a:cubicBezTo>
                  <a:cubicBezTo>
                    <a:pt x="11824" y="7460"/>
                    <a:pt x="11474" y="7580"/>
                    <a:pt x="11112" y="7580"/>
                  </a:cubicBezTo>
                  <a:cubicBezTo>
                    <a:pt x="10793" y="7580"/>
                    <a:pt x="10465" y="7487"/>
                    <a:pt x="10359" y="7139"/>
                  </a:cubicBezTo>
                  <a:lnTo>
                    <a:pt x="10130" y="6394"/>
                  </a:lnTo>
                  <a:cubicBezTo>
                    <a:pt x="10130" y="6394"/>
                    <a:pt x="7969" y="4743"/>
                    <a:pt x="7917" y="4362"/>
                  </a:cubicBezTo>
                  <a:cubicBezTo>
                    <a:pt x="7867" y="3981"/>
                    <a:pt x="8628" y="0"/>
                    <a:pt x="8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6"/>
            <p:cNvSpPr/>
            <p:nvPr/>
          </p:nvSpPr>
          <p:spPr>
            <a:xfrm>
              <a:off x="4440450" y="1909250"/>
              <a:ext cx="415100" cy="469425"/>
            </a:xfrm>
            <a:custGeom>
              <a:avLst/>
              <a:gdLst/>
              <a:ahLst/>
              <a:cxnLst/>
              <a:rect l="l" t="t" r="r" b="b"/>
              <a:pathLst>
                <a:path w="16604" h="18777" extrusionOk="0">
                  <a:moveTo>
                    <a:pt x="8583" y="639"/>
                  </a:moveTo>
                  <a:lnTo>
                    <a:pt x="8583" y="639"/>
                  </a:lnTo>
                  <a:cubicBezTo>
                    <a:pt x="8355" y="1848"/>
                    <a:pt x="7894" y="4367"/>
                    <a:pt x="7941" y="4721"/>
                  </a:cubicBezTo>
                  <a:cubicBezTo>
                    <a:pt x="7985" y="5046"/>
                    <a:pt x="8741" y="5775"/>
                    <a:pt x="10189" y="6885"/>
                  </a:cubicBezTo>
                  <a:lnTo>
                    <a:pt x="10392" y="7544"/>
                  </a:lnTo>
                  <a:cubicBezTo>
                    <a:pt x="10458" y="7769"/>
                    <a:pt x="10615" y="7957"/>
                    <a:pt x="10825" y="8062"/>
                  </a:cubicBezTo>
                  <a:cubicBezTo>
                    <a:pt x="11007" y="8155"/>
                    <a:pt x="11218" y="8187"/>
                    <a:pt x="11420" y="8187"/>
                  </a:cubicBezTo>
                  <a:cubicBezTo>
                    <a:pt x="11808" y="8187"/>
                    <a:pt x="12164" y="8070"/>
                    <a:pt x="12222" y="8051"/>
                  </a:cubicBezTo>
                  <a:lnTo>
                    <a:pt x="12354" y="8006"/>
                  </a:lnTo>
                  <a:lnTo>
                    <a:pt x="12399" y="7875"/>
                  </a:lnTo>
                  <a:cubicBezTo>
                    <a:pt x="12400" y="7869"/>
                    <a:pt x="12589" y="7328"/>
                    <a:pt x="13074" y="6255"/>
                  </a:cubicBezTo>
                  <a:cubicBezTo>
                    <a:pt x="13301" y="5754"/>
                    <a:pt x="13815" y="5399"/>
                    <a:pt x="14323" y="5392"/>
                  </a:cubicBezTo>
                  <a:cubicBezTo>
                    <a:pt x="14334" y="5392"/>
                    <a:pt x="14347" y="5391"/>
                    <a:pt x="14359" y="5391"/>
                  </a:cubicBezTo>
                  <a:cubicBezTo>
                    <a:pt x="14654" y="5391"/>
                    <a:pt x="15093" y="5539"/>
                    <a:pt x="15388" y="6144"/>
                  </a:cubicBezTo>
                  <a:cubicBezTo>
                    <a:pt x="16011" y="7419"/>
                    <a:pt x="14374" y="9453"/>
                    <a:pt x="14358" y="9473"/>
                  </a:cubicBezTo>
                  <a:lnTo>
                    <a:pt x="14284" y="9563"/>
                  </a:lnTo>
                  <a:lnTo>
                    <a:pt x="14294" y="9680"/>
                  </a:lnTo>
                  <a:cubicBezTo>
                    <a:pt x="14406" y="10893"/>
                    <a:pt x="14380" y="12761"/>
                    <a:pt x="13976" y="13116"/>
                  </a:cubicBezTo>
                  <a:cubicBezTo>
                    <a:pt x="13306" y="13706"/>
                    <a:pt x="7525" y="17840"/>
                    <a:pt x="7052" y="18161"/>
                  </a:cubicBezTo>
                  <a:cubicBezTo>
                    <a:pt x="7003" y="18195"/>
                    <a:pt x="6930" y="18209"/>
                    <a:pt x="6842" y="18209"/>
                  </a:cubicBezTo>
                  <a:cubicBezTo>
                    <a:pt x="6461" y="18209"/>
                    <a:pt x="5786" y="17942"/>
                    <a:pt x="5427" y="17800"/>
                  </a:cubicBezTo>
                  <a:cubicBezTo>
                    <a:pt x="5280" y="17743"/>
                    <a:pt x="5148" y="17691"/>
                    <a:pt x="5081" y="17674"/>
                  </a:cubicBezTo>
                  <a:cubicBezTo>
                    <a:pt x="4760" y="17400"/>
                    <a:pt x="3849" y="14597"/>
                    <a:pt x="3156" y="12048"/>
                  </a:cubicBezTo>
                  <a:lnTo>
                    <a:pt x="3125" y="11935"/>
                  </a:lnTo>
                  <a:lnTo>
                    <a:pt x="3025" y="11876"/>
                  </a:lnTo>
                  <a:cubicBezTo>
                    <a:pt x="2890" y="11798"/>
                    <a:pt x="1694" y="11107"/>
                    <a:pt x="1125" y="11043"/>
                  </a:cubicBezTo>
                  <a:cubicBezTo>
                    <a:pt x="934" y="11022"/>
                    <a:pt x="721" y="10632"/>
                    <a:pt x="614" y="10306"/>
                  </a:cubicBezTo>
                  <a:lnTo>
                    <a:pt x="2189" y="7653"/>
                  </a:lnTo>
                  <a:lnTo>
                    <a:pt x="2169" y="7549"/>
                  </a:lnTo>
                  <a:cubicBezTo>
                    <a:pt x="2160" y="7498"/>
                    <a:pt x="1944" y="6305"/>
                    <a:pt x="1629" y="5498"/>
                  </a:cubicBezTo>
                  <a:cubicBezTo>
                    <a:pt x="1518" y="5169"/>
                    <a:pt x="1993" y="3058"/>
                    <a:pt x="2515" y="1215"/>
                  </a:cubicBezTo>
                  <a:lnTo>
                    <a:pt x="8583" y="639"/>
                  </a:lnTo>
                  <a:close/>
                  <a:moveTo>
                    <a:pt x="9285" y="1"/>
                  </a:moveTo>
                  <a:lnTo>
                    <a:pt x="2074" y="683"/>
                  </a:lnTo>
                  <a:lnTo>
                    <a:pt x="2019" y="871"/>
                  </a:lnTo>
                  <a:cubicBezTo>
                    <a:pt x="1741" y="1843"/>
                    <a:pt x="850" y="5066"/>
                    <a:pt x="1098" y="5702"/>
                  </a:cubicBezTo>
                  <a:cubicBezTo>
                    <a:pt x="1341" y="6329"/>
                    <a:pt x="1530" y="7241"/>
                    <a:pt x="1589" y="7547"/>
                  </a:cubicBezTo>
                  <a:lnTo>
                    <a:pt x="0" y="10225"/>
                  </a:lnTo>
                  <a:lnTo>
                    <a:pt x="31" y="10340"/>
                  </a:lnTo>
                  <a:cubicBezTo>
                    <a:pt x="62" y="10462"/>
                    <a:pt x="363" y="11531"/>
                    <a:pt x="1062" y="11610"/>
                  </a:cubicBezTo>
                  <a:cubicBezTo>
                    <a:pt x="1377" y="11645"/>
                    <a:pt x="2154" y="12036"/>
                    <a:pt x="2638" y="12311"/>
                  </a:cubicBezTo>
                  <a:cubicBezTo>
                    <a:pt x="3660" y="16060"/>
                    <a:pt x="4408" y="18038"/>
                    <a:pt x="4858" y="18193"/>
                  </a:cubicBezTo>
                  <a:cubicBezTo>
                    <a:pt x="4956" y="18227"/>
                    <a:pt x="5079" y="18277"/>
                    <a:pt x="5218" y="18331"/>
                  </a:cubicBezTo>
                  <a:cubicBezTo>
                    <a:pt x="5835" y="18573"/>
                    <a:pt x="6397" y="18777"/>
                    <a:pt x="6841" y="18777"/>
                  </a:cubicBezTo>
                  <a:cubicBezTo>
                    <a:pt x="7045" y="18777"/>
                    <a:pt x="7225" y="18734"/>
                    <a:pt x="7372" y="18632"/>
                  </a:cubicBezTo>
                  <a:cubicBezTo>
                    <a:pt x="7853" y="18306"/>
                    <a:pt x="13645" y="14165"/>
                    <a:pt x="14353" y="13543"/>
                  </a:cubicBezTo>
                  <a:cubicBezTo>
                    <a:pt x="15073" y="12911"/>
                    <a:pt x="14932" y="10469"/>
                    <a:pt x="14873" y="9741"/>
                  </a:cubicBezTo>
                  <a:cubicBezTo>
                    <a:pt x="15219" y="9289"/>
                    <a:pt x="16604" y="7333"/>
                    <a:pt x="15900" y="5894"/>
                  </a:cubicBezTo>
                  <a:cubicBezTo>
                    <a:pt x="15563" y="5202"/>
                    <a:pt x="14974" y="4823"/>
                    <a:pt x="14316" y="4822"/>
                  </a:cubicBezTo>
                  <a:cubicBezTo>
                    <a:pt x="13584" y="4832"/>
                    <a:pt x="12877" y="5314"/>
                    <a:pt x="12556" y="6020"/>
                  </a:cubicBezTo>
                  <a:cubicBezTo>
                    <a:pt x="12196" y="6815"/>
                    <a:pt x="11998" y="7321"/>
                    <a:pt x="11913" y="7549"/>
                  </a:cubicBezTo>
                  <a:cubicBezTo>
                    <a:pt x="11780" y="7582"/>
                    <a:pt x="11592" y="7617"/>
                    <a:pt x="11415" y="7617"/>
                  </a:cubicBezTo>
                  <a:cubicBezTo>
                    <a:pt x="11291" y="7617"/>
                    <a:pt x="11174" y="7600"/>
                    <a:pt x="11083" y="7553"/>
                  </a:cubicBezTo>
                  <a:cubicBezTo>
                    <a:pt x="11011" y="7518"/>
                    <a:pt x="10957" y="7454"/>
                    <a:pt x="10937" y="7376"/>
                  </a:cubicBezTo>
                  <a:lnTo>
                    <a:pt x="10682" y="6544"/>
                  </a:lnTo>
                  <a:lnTo>
                    <a:pt x="10609" y="6488"/>
                  </a:lnTo>
                  <a:cubicBezTo>
                    <a:pt x="9671" y="5772"/>
                    <a:pt x="8599" y="4854"/>
                    <a:pt x="8507" y="4648"/>
                  </a:cubicBezTo>
                  <a:cubicBezTo>
                    <a:pt x="8485" y="4368"/>
                    <a:pt x="8907" y="1980"/>
                    <a:pt x="9214" y="374"/>
                  </a:cubicBezTo>
                  <a:lnTo>
                    <a:pt x="92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6"/>
            <p:cNvSpPr/>
            <p:nvPr/>
          </p:nvSpPr>
          <p:spPr>
            <a:xfrm>
              <a:off x="3300175" y="2296875"/>
              <a:ext cx="228725" cy="80525"/>
            </a:xfrm>
            <a:custGeom>
              <a:avLst/>
              <a:gdLst/>
              <a:ahLst/>
              <a:cxnLst/>
              <a:rect l="l" t="t" r="r" b="b"/>
              <a:pathLst>
                <a:path w="9149" h="3221" extrusionOk="0">
                  <a:moveTo>
                    <a:pt x="5751" y="1"/>
                  </a:moveTo>
                  <a:cubicBezTo>
                    <a:pt x="5751" y="1"/>
                    <a:pt x="3347" y="1357"/>
                    <a:pt x="2381" y="1874"/>
                  </a:cubicBezTo>
                  <a:cubicBezTo>
                    <a:pt x="1415" y="2391"/>
                    <a:pt x="1" y="2451"/>
                    <a:pt x="467" y="3036"/>
                  </a:cubicBezTo>
                  <a:cubicBezTo>
                    <a:pt x="573" y="3169"/>
                    <a:pt x="789" y="3220"/>
                    <a:pt x="1059" y="3220"/>
                  </a:cubicBezTo>
                  <a:cubicBezTo>
                    <a:pt x="1975" y="3220"/>
                    <a:pt x="3517" y="2628"/>
                    <a:pt x="3517" y="2628"/>
                  </a:cubicBezTo>
                  <a:cubicBezTo>
                    <a:pt x="3517" y="2628"/>
                    <a:pt x="6489" y="2618"/>
                    <a:pt x="7633" y="2466"/>
                  </a:cubicBezTo>
                  <a:cubicBezTo>
                    <a:pt x="8776" y="2312"/>
                    <a:pt x="9149" y="1229"/>
                    <a:pt x="9149" y="1229"/>
                  </a:cubicBezTo>
                  <a:lnTo>
                    <a:pt x="5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6"/>
            <p:cNvSpPr/>
            <p:nvPr/>
          </p:nvSpPr>
          <p:spPr>
            <a:xfrm>
              <a:off x="3301875" y="2289825"/>
              <a:ext cx="235050" cy="94600"/>
            </a:xfrm>
            <a:custGeom>
              <a:avLst/>
              <a:gdLst/>
              <a:ahLst/>
              <a:cxnLst/>
              <a:rect l="l" t="t" r="r" b="b"/>
              <a:pathLst>
                <a:path w="9402" h="3784" extrusionOk="0">
                  <a:moveTo>
                    <a:pt x="5680" y="1"/>
                  </a:moveTo>
                  <a:cubicBezTo>
                    <a:pt x="5634" y="1"/>
                    <a:pt x="5587" y="12"/>
                    <a:pt x="5543" y="36"/>
                  </a:cubicBezTo>
                  <a:cubicBezTo>
                    <a:pt x="5520" y="49"/>
                    <a:pt x="3129" y="1396"/>
                    <a:pt x="2178" y="1905"/>
                  </a:cubicBezTo>
                  <a:cubicBezTo>
                    <a:pt x="1865" y="2073"/>
                    <a:pt x="1487" y="2194"/>
                    <a:pt x="1153" y="2300"/>
                  </a:cubicBezTo>
                  <a:cubicBezTo>
                    <a:pt x="591" y="2479"/>
                    <a:pt x="149" y="2620"/>
                    <a:pt x="44" y="2967"/>
                  </a:cubicBezTo>
                  <a:cubicBezTo>
                    <a:pt x="6" y="3086"/>
                    <a:pt x="1" y="3275"/>
                    <a:pt x="176" y="3495"/>
                  </a:cubicBezTo>
                  <a:cubicBezTo>
                    <a:pt x="344" y="3705"/>
                    <a:pt x="653" y="3784"/>
                    <a:pt x="1025" y="3784"/>
                  </a:cubicBezTo>
                  <a:cubicBezTo>
                    <a:pt x="1825" y="3784"/>
                    <a:pt x="2913" y="3417"/>
                    <a:pt x="3501" y="3195"/>
                  </a:cubicBezTo>
                  <a:cubicBezTo>
                    <a:pt x="3916" y="3192"/>
                    <a:pt x="6523" y="3174"/>
                    <a:pt x="7602" y="3030"/>
                  </a:cubicBezTo>
                  <a:cubicBezTo>
                    <a:pt x="8906" y="2856"/>
                    <a:pt x="9332" y="1654"/>
                    <a:pt x="9350" y="1603"/>
                  </a:cubicBezTo>
                  <a:cubicBezTo>
                    <a:pt x="9401" y="1455"/>
                    <a:pt x="9322" y="1293"/>
                    <a:pt x="9174" y="1242"/>
                  </a:cubicBezTo>
                  <a:cubicBezTo>
                    <a:pt x="9144" y="1232"/>
                    <a:pt x="9112" y="1227"/>
                    <a:pt x="9082" y="1227"/>
                  </a:cubicBezTo>
                  <a:cubicBezTo>
                    <a:pt x="8964" y="1227"/>
                    <a:pt x="8854" y="1300"/>
                    <a:pt x="8812" y="1417"/>
                  </a:cubicBezTo>
                  <a:cubicBezTo>
                    <a:pt x="8798" y="1454"/>
                    <a:pt x="8476" y="2338"/>
                    <a:pt x="7526" y="2466"/>
                  </a:cubicBezTo>
                  <a:cubicBezTo>
                    <a:pt x="6415" y="2615"/>
                    <a:pt x="3477" y="2625"/>
                    <a:pt x="3448" y="2625"/>
                  </a:cubicBezTo>
                  <a:cubicBezTo>
                    <a:pt x="3413" y="2625"/>
                    <a:pt x="3379" y="2631"/>
                    <a:pt x="3346" y="2644"/>
                  </a:cubicBezTo>
                  <a:cubicBezTo>
                    <a:pt x="2415" y="3001"/>
                    <a:pt x="1458" y="3223"/>
                    <a:pt x="957" y="3223"/>
                  </a:cubicBezTo>
                  <a:cubicBezTo>
                    <a:pt x="785" y="3223"/>
                    <a:pt x="666" y="3196"/>
                    <a:pt x="621" y="3140"/>
                  </a:cubicBezTo>
                  <a:cubicBezTo>
                    <a:pt x="616" y="3134"/>
                    <a:pt x="611" y="3128"/>
                    <a:pt x="608" y="3122"/>
                  </a:cubicBezTo>
                  <a:cubicBezTo>
                    <a:pt x="723" y="3035"/>
                    <a:pt x="1081" y="2921"/>
                    <a:pt x="1326" y="2842"/>
                  </a:cubicBezTo>
                  <a:cubicBezTo>
                    <a:pt x="1683" y="2730"/>
                    <a:pt x="2088" y="2600"/>
                    <a:pt x="2446" y="2408"/>
                  </a:cubicBezTo>
                  <a:cubicBezTo>
                    <a:pt x="3404" y="1894"/>
                    <a:pt x="5800" y="546"/>
                    <a:pt x="5823" y="531"/>
                  </a:cubicBezTo>
                  <a:cubicBezTo>
                    <a:pt x="5958" y="453"/>
                    <a:pt x="6004" y="280"/>
                    <a:pt x="5927" y="145"/>
                  </a:cubicBezTo>
                  <a:cubicBezTo>
                    <a:pt x="5876" y="53"/>
                    <a:pt x="5779" y="1"/>
                    <a:pt x="5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6"/>
            <p:cNvSpPr/>
            <p:nvPr/>
          </p:nvSpPr>
          <p:spPr>
            <a:xfrm>
              <a:off x="5773650" y="4668100"/>
              <a:ext cx="327150" cy="426050"/>
            </a:xfrm>
            <a:custGeom>
              <a:avLst/>
              <a:gdLst/>
              <a:ahLst/>
              <a:cxnLst/>
              <a:rect l="l" t="t" r="r" b="b"/>
              <a:pathLst>
                <a:path w="13086" h="17042" extrusionOk="0">
                  <a:moveTo>
                    <a:pt x="6675" y="1"/>
                  </a:moveTo>
                  <a:lnTo>
                    <a:pt x="3947" y="3239"/>
                  </a:lnTo>
                  <a:lnTo>
                    <a:pt x="3676" y="8734"/>
                  </a:lnTo>
                  <a:cubicBezTo>
                    <a:pt x="3676" y="8734"/>
                    <a:pt x="412" y="15493"/>
                    <a:pt x="186" y="15953"/>
                  </a:cubicBezTo>
                  <a:cubicBezTo>
                    <a:pt x="1" y="16333"/>
                    <a:pt x="248" y="17042"/>
                    <a:pt x="949" y="17042"/>
                  </a:cubicBezTo>
                  <a:cubicBezTo>
                    <a:pt x="1100" y="17042"/>
                    <a:pt x="1273" y="17008"/>
                    <a:pt x="1467" y="16932"/>
                  </a:cubicBezTo>
                  <a:cubicBezTo>
                    <a:pt x="2559" y="16499"/>
                    <a:pt x="4853" y="14323"/>
                    <a:pt x="6152" y="13288"/>
                  </a:cubicBezTo>
                  <a:cubicBezTo>
                    <a:pt x="7450" y="12252"/>
                    <a:pt x="9407" y="9693"/>
                    <a:pt x="10583" y="8817"/>
                  </a:cubicBezTo>
                  <a:cubicBezTo>
                    <a:pt x="11759" y="7942"/>
                    <a:pt x="13085" y="6040"/>
                    <a:pt x="13029" y="5617"/>
                  </a:cubicBezTo>
                  <a:cubicBezTo>
                    <a:pt x="12971" y="5194"/>
                    <a:pt x="6675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6"/>
            <p:cNvSpPr/>
            <p:nvPr/>
          </p:nvSpPr>
          <p:spPr>
            <a:xfrm>
              <a:off x="5767575" y="4661000"/>
              <a:ext cx="340850" cy="440275"/>
            </a:xfrm>
            <a:custGeom>
              <a:avLst/>
              <a:gdLst/>
              <a:ahLst/>
              <a:cxnLst/>
              <a:rect l="l" t="t" r="r" b="b"/>
              <a:pathLst>
                <a:path w="13634" h="17611" extrusionOk="0">
                  <a:moveTo>
                    <a:pt x="6953" y="685"/>
                  </a:moveTo>
                  <a:cubicBezTo>
                    <a:pt x="9206" y="2547"/>
                    <a:pt x="12607" y="5437"/>
                    <a:pt x="12983" y="5964"/>
                  </a:cubicBezTo>
                  <a:cubicBezTo>
                    <a:pt x="12906" y="6365"/>
                    <a:pt x="11775" y="8040"/>
                    <a:pt x="10656" y="8873"/>
                  </a:cubicBezTo>
                  <a:cubicBezTo>
                    <a:pt x="10036" y="9334"/>
                    <a:pt x="9245" y="10205"/>
                    <a:pt x="8408" y="11127"/>
                  </a:cubicBezTo>
                  <a:cubicBezTo>
                    <a:pt x="7636" y="11976"/>
                    <a:pt x="6838" y="12855"/>
                    <a:pt x="6217" y="13350"/>
                  </a:cubicBezTo>
                  <a:cubicBezTo>
                    <a:pt x="5844" y="13647"/>
                    <a:pt x="5391" y="14037"/>
                    <a:pt x="4907" y="14453"/>
                  </a:cubicBezTo>
                  <a:cubicBezTo>
                    <a:pt x="3763" y="15436"/>
                    <a:pt x="2340" y="16658"/>
                    <a:pt x="1604" y="16950"/>
                  </a:cubicBezTo>
                  <a:cubicBezTo>
                    <a:pt x="1452" y="17011"/>
                    <a:pt x="1313" y="17042"/>
                    <a:pt x="1191" y="17042"/>
                  </a:cubicBezTo>
                  <a:cubicBezTo>
                    <a:pt x="1028" y="17042"/>
                    <a:pt x="896" y="16988"/>
                    <a:pt x="798" y="16883"/>
                  </a:cubicBezTo>
                  <a:cubicBezTo>
                    <a:pt x="655" y="16728"/>
                    <a:pt x="623" y="16488"/>
                    <a:pt x="685" y="16362"/>
                  </a:cubicBezTo>
                  <a:cubicBezTo>
                    <a:pt x="911" y="15901"/>
                    <a:pt x="4175" y="9143"/>
                    <a:pt x="4175" y="9143"/>
                  </a:cubicBezTo>
                  <a:cubicBezTo>
                    <a:pt x="4192" y="9109"/>
                    <a:pt x="4201" y="9070"/>
                    <a:pt x="4203" y="9033"/>
                  </a:cubicBezTo>
                  <a:lnTo>
                    <a:pt x="4470" y="3633"/>
                  </a:lnTo>
                  <a:lnTo>
                    <a:pt x="6953" y="685"/>
                  </a:lnTo>
                  <a:close/>
                  <a:moveTo>
                    <a:pt x="6918" y="1"/>
                  </a:moveTo>
                  <a:cubicBezTo>
                    <a:pt x="6837" y="1"/>
                    <a:pt x="6756" y="35"/>
                    <a:pt x="6700" y="102"/>
                  </a:cubicBezTo>
                  <a:lnTo>
                    <a:pt x="3972" y="3340"/>
                  </a:lnTo>
                  <a:cubicBezTo>
                    <a:pt x="3931" y="3388"/>
                    <a:pt x="3909" y="3446"/>
                    <a:pt x="3905" y="3509"/>
                  </a:cubicBezTo>
                  <a:lnTo>
                    <a:pt x="3638" y="8947"/>
                  </a:lnTo>
                  <a:cubicBezTo>
                    <a:pt x="3333" y="9575"/>
                    <a:pt x="388" y="15675"/>
                    <a:pt x="173" y="16112"/>
                  </a:cubicBezTo>
                  <a:cubicBezTo>
                    <a:pt x="0" y="16467"/>
                    <a:pt x="87" y="16954"/>
                    <a:pt x="381" y="17270"/>
                  </a:cubicBezTo>
                  <a:cubicBezTo>
                    <a:pt x="494" y="17392"/>
                    <a:pt x="757" y="17611"/>
                    <a:pt x="1193" y="17611"/>
                  </a:cubicBezTo>
                  <a:cubicBezTo>
                    <a:pt x="1372" y="17611"/>
                    <a:pt x="1578" y="17575"/>
                    <a:pt x="1815" y="17481"/>
                  </a:cubicBezTo>
                  <a:cubicBezTo>
                    <a:pt x="2640" y="17154"/>
                    <a:pt x="4042" y="15948"/>
                    <a:pt x="5279" y="14885"/>
                  </a:cubicBezTo>
                  <a:cubicBezTo>
                    <a:pt x="5756" y="14474"/>
                    <a:pt x="6204" y="14089"/>
                    <a:pt x="6572" y="13796"/>
                  </a:cubicBezTo>
                  <a:cubicBezTo>
                    <a:pt x="7229" y="13271"/>
                    <a:pt x="8043" y="12376"/>
                    <a:pt x="8830" y="11510"/>
                  </a:cubicBezTo>
                  <a:cubicBezTo>
                    <a:pt x="9612" y="10648"/>
                    <a:pt x="10421" y="9758"/>
                    <a:pt x="10997" y="9330"/>
                  </a:cubicBezTo>
                  <a:cubicBezTo>
                    <a:pt x="12151" y="8470"/>
                    <a:pt x="13633" y="6461"/>
                    <a:pt x="13554" y="5864"/>
                  </a:cubicBezTo>
                  <a:cubicBezTo>
                    <a:pt x="13536" y="5732"/>
                    <a:pt x="13483" y="5330"/>
                    <a:pt x="7099" y="66"/>
                  </a:cubicBezTo>
                  <a:cubicBezTo>
                    <a:pt x="7046" y="22"/>
                    <a:pt x="6982" y="1"/>
                    <a:pt x="6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6"/>
            <p:cNvSpPr/>
            <p:nvPr/>
          </p:nvSpPr>
          <p:spPr>
            <a:xfrm>
              <a:off x="5784400" y="4788475"/>
              <a:ext cx="316400" cy="305625"/>
            </a:xfrm>
            <a:custGeom>
              <a:avLst/>
              <a:gdLst/>
              <a:ahLst/>
              <a:cxnLst/>
              <a:rect l="l" t="t" r="r" b="b"/>
              <a:pathLst>
                <a:path w="12656" h="12225" extrusionOk="0">
                  <a:moveTo>
                    <a:pt x="11857" y="1"/>
                  </a:moveTo>
                  <a:cubicBezTo>
                    <a:pt x="11003" y="945"/>
                    <a:pt x="9297" y="2825"/>
                    <a:pt x="7772" y="4463"/>
                  </a:cubicBezTo>
                  <a:cubicBezTo>
                    <a:pt x="6046" y="6320"/>
                    <a:pt x="1631" y="10505"/>
                    <a:pt x="0" y="12042"/>
                  </a:cubicBezTo>
                  <a:cubicBezTo>
                    <a:pt x="133" y="12152"/>
                    <a:pt x="308" y="12224"/>
                    <a:pt x="530" y="12224"/>
                  </a:cubicBezTo>
                  <a:cubicBezTo>
                    <a:pt x="678" y="12224"/>
                    <a:pt x="847" y="12192"/>
                    <a:pt x="1037" y="12117"/>
                  </a:cubicBezTo>
                  <a:cubicBezTo>
                    <a:pt x="2129" y="11683"/>
                    <a:pt x="4423" y="9508"/>
                    <a:pt x="5722" y="8473"/>
                  </a:cubicBezTo>
                  <a:cubicBezTo>
                    <a:pt x="7020" y="7437"/>
                    <a:pt x="8977" y="4878"/>
                    <a:pt x="10153" y="4002"/>
                  </a:cubicBezTo>
                  <a:cubicBezTo>
                    <a:pt x="11329" y="3127"/>
                    <a:pt x="12655" y="1225"/>
                    <a:pt x="12599" y="802"/>
                  </a:cubicBezTo>
                  <a:cubicBezTo>
                    <a:pt x="12587" y="713"/>
                    <a:pt x="12300" y="415"/>
                    <a:pt x="11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56"/>
            <p:cNvSpPr/>
            <p:nvPr/>
          </p:nvSpPr>
          <p:spPr>
            <a:xfrm>
              <a:off x="5777225" y="4781350"/>
              <a:ext cx="331225" cy="319850"/>
            </a:xfrm>
            <a:custGeom>
              <a:avLst/>
              <a:gdLst/>
              <a:ahLst/>
              <a:cxnLst/>
              <a:rect l="l" t="t" r="r" b="b"/>
              <a:pathLst>
                <a:path w="13249" h="12794" extrusionOk="0">
                  <a:moveTo>
                    <a:pt x="12160" y="693"/>
                  </a:moveTo>
                  <a:cubicBezTo>
                    <a:pt x="12447" y="971"/>
                    <a:pt x="12556" y="1098"/>
                    <a:pt x="12598" y="1151"/>
                  </a:cubicBezTo>
                  <a:cubicBezTo>
                    <a:pt x="12518" y="1555"/>
                    <a:pt x="11388" y="3227"/>
                    <a:pt x="10270" y="4059"/>
                  </a:cubicBezTo>
                  <a:cubicBezTo>
                    <a:pt x="9651" y="4520"/>
                    <a:pt x="8860" y="5392"/>
                    <a:pt x="8023" y="6313"/>
                  </a:cubicBezTo>
                  <a:cubicBezTo>
                    <a:pt x="7251" y="7162"/>
                    <a:pt x="6453" y="8041"/>
                    <a:pt x="5832" y="8536"/>
                  </a:cubicBezTo>
                  <a:cubicBezTo>
                    <a:pt x="5460" y="8833"/>
                    <a:pt x="5006" y="9223"/>
                    <a:pt x="4522" y="9640"/>
                  </a:cubicBezTo>
                  <a:cubicBezTo>
                    <a:pt x="3377" y="10622"/>
                    <a:pt x="1955" y="11844"/>
                    <a:pt x="1219" y="12136"/>
                  </a:cubicBezTo>
                  <a:cubicBezTo>
                    <a:pt x="1087" y="12190"/>
                    <a:pt x="985" y="12228"/>
                    <a:pt x="865" y="12228"/>
                  </a:cubicBezTo>
                  <a:cubicBezTo>
                    <a:pt x="847" y="12228"/>
                    <a:pt x="829" y="12227"/>
                    <a:pt x="811" y="12226"/>
                  </a:cubicBezTo>
                  <a:cubicBezTo>
                    <a:pt x="2741" y="10403"/>
                    <a:pt x="6662" y="6670"/>
                    <a:pt x="8268" y="4944"/>
                  </a:cubicBezTo>
                  <a:cubicBezTo>
                    <a:pt x="9681" y="3424"/>
                    <a:pt x="11245" y="1704"/>
                    <a:pt x="12160" y="693"/>
                  </a:cubicBezTo>
                  <a:close/>
                  <a:moveTo>
                    <a:pt x="12134" y="0"/>
                  </a:moveTo>
                  <a:cubicBezTo>
                    <a:pt x="12058" y="4"/>
                    <a:pt x="11986" y="37"/>
                    <a:pt x="11935" y="94"/>
                  </a:cubicBezTo>
                  <a:cubicBezTo>
                    <a:pt x="11061" y="1060"/>
                    <a:pt x="9368" y="2923"/>
                    <a:pt x="7851" y="4554"/>
                  </a:cubicBezTo>
                  <a:cubicBezTo>
                    <a:pt x="6158" y="6375"/>
                    <a:pt x="1861" y="10451"/>
                    <a:pt x="92" y="12121"/>
                  </a:cubicBezTo>
                  <a:cubicBezTo>
                    <a:pt x="32" y="12176"/>
                    <a:pt x="0" y="12255"/>
                    <a:pt x="3" y="12336"/>
                  </a:cubicBezTo>
                  <a:cubicBezTo>
                    <a:pt x="5" y="12419"/>
                    <a:pt x="43" y="12495"/>
                    <a:pt x="106" y="12548"/>
                  </a:cubicBezTo>
                  <a:cubicBezTo>
                    <a:pt x="237" y="12656"/>
                    <a:pt x="473" y="12793"/>
                    <a:pt x="820" y="12793"/>
                  </a:cubicBezTo>
                  <a:cubicBezTo>
                    <a:pt x="994" y="12793"/>
                    <a:pt x="1197" y="12758"/>
                    <a:pt x="1430" y="12666"/>
                  </a:cubicBezTo>
                  <a:cubicBezTo>
                    <a:pt x="2255" y="12338"/>
                    <a:pt x="3657" y="11134"/>
                    <a:pt x="4893" y="10070"/>
                  </a:cubicBezTo>
                  <a:cubicBezTo>
                    <a:pt x="5372" y="9659"/>
                    <a:pt x="5820" y="9274"/>
                    <a:pt x="6188" y="8981"/>
                  </a:cubicBezTo>
                  <a:cubicBezTo>
                    <a:pt x="6844" y="8456"/>
                    <a:pt x="7658" y="7561"/>
                    <a:pt x="8445" y="6695"/>
                  </a:cubicBezTo>
                  <a:cubicBezTo>
                    <a:pt x="9227" y="5833"/>
                    <a:pt x="10036" y="4942"/>
                    <a:pt x="10611" y="4515"/>
                  </a:cubicBezTo>
                  <a:cubicBezTo>
                    <a:pt x="11766" y="3655"/>
                    <a:pt x="13248" y="1646"/>
                    <a:pt x="13169" y="1049"/>
                  </a:cubicBezTo>
                  <a:cubicBezTo>
                    <a:pt x="13151" y="914"/>
                    <a:pt x="13083" y="773"/>
                    <a:pt x="12341" y="77"/>
                  </a:cubicBezTo>
                  <a:cubicBezTo>
                    <a:pt x="12286" y="25"/>
                    <a:pt x="12211" y="2"/>
                    <a:pt x="12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56"/>
            <p:cNvSpPr/>
            <p:nvPr/>
          </p:nvSpPr>
          <p:spPr>
            <a:xfrm>
              <a:off x="6051875" y="4049550"/>
              <a:ext cx="250450" cy="436525"/>
            </a:xfrm>
            <a:custGeom>
              <a:avLst/>
              <a:gdLst/>
              <a:ahLst/>
              <a:cxnLst/>
              <a:rect l="l" t="t" r="r" b="b"/>
              <a:pathLst>
                <a:path w="10018" h="17461" extrusionOk="0">
                  <a:moveTo>
                    <a:pt x="7577" y="0"/>
                  </a:moveTo>
                  <a:cubicBezTo>
                    <a:pt x="5731" y="0"/>
                    <a:pt x="818" y="764"/>
                    <a:pt x="818" y="764"/>
                  </a:cubicBezTo>
                  <a:lnTo>
                    <a:pt x="0" y="4321"/>
                  </a:lnTo>
                  <a:lnTo>
                    <a:pt x="3031" y="7651"/>
                  </a:lnTo>
                  <a:lnTo>
                    <a:pt x="7777" y="17362"/>
                  </a:lnTo>
                  <a:cubicBezTo>
                    <a:pt x="7777" y="17362"/>
                    <a:pt x="8208" y="17461"/>
                    <a:pt x="8667" y="17461"/>
                  </a:cubicBezTo>
                  <a:cubicBezTo>
                    <a:pt x="8968" y="17461"/>
                    <a:pt x="9281" y="17418"/>
                    <a:pt x="9490" y="17276"/>
                  </a:cubicBezTo>
                  <a:cubicBezTo>
                    <a:pt x="10017" y="16918"/>
                    <a:pt x="9119" y="4826"/>
                    <a:pt x="8874" y="2992"/>
                  </a:cubicBezTo>
                  <a:cubicBezTo>
                    <a:pt x="8629" y="1157"/>
                    <a:pt x="8957" y="394"/>
                    <a:pt x="8195" y="65"/>
                  </a:cubicBezTo>
                  <a:cubicBezTo>
                    <a:pt x="8090" y="20"/>
                    <a:pt x="7873" y="0"/>
                    <a:pt x="7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6"/>
            <p:cNvSpPr/>
            <p:nvPr/>
          </p:nvSpPr>
          <p:spPr>
            <a:xfrm>
              <a:off x="6044400" y="4042575"/>
              <a:ext cx="260700" cy="450650"/>
            </a:xfrm>
            <a:custGeom>
              <a:avLst/>
              <a:gdLst/>
              <a:ahLst/>
              <a:cxnLst/>
              <a:rect l="l" t="t" r="r" b="b"/>
              <a:pathLst>
                <a:path w="10428" h="18026" extrusionOk="0">
                  <a:moveTo>
                    <a:pt x="7915" y="561"/>
                  </a:moveTo>
                  <a:cubicBezTo>
                    <a:pt x="8148" y="561"/>
                    <a:pt x="8309" y="576"/>
                    <a:pt x="8380" y="606"/>
                  </a:cubicBezTo>
                  <a:cubicBezTo>
                    <a:pt x="8701" y="745"/>
                    <a:pt x="8738" y="945"/>
                    <a:pt x="8773" y="1815"/>
                  </a:cubicBezTo>
                  <a:cubicBezTo>
                    <a:pt x="8789" y="2210"/>
                    <a:pt x="8808" y="2702"/>
                    <a:pt x="8889" y="3309"/>
                  </a:cubicBezTo>
                  <a:cubicBezTo>
                    <a:pt x="9181" y="5482"/>
                    <a:pt x="9922" y="16312"/>
                    <a:pt x="9582" y="17347"/>
                  </a:cubicBezTo>
                  <a:cubicBezTo>
                    <a:pt x="9432" y="17425"/>
                    <a:pt x="9204" y="17454"/>
                    <a:pt x="8961" y="17454"/>
                  </a:cubicBezTo>
                  <a:cubicBezTo>
                    <a:pt x="8723" y="17454"/>
                    <a:pt x="8472" y="17426"/>
                    <a:pt x="8270" y="17389"/>
                  </a:cubicBezTo>
                  <a:lnTo>
                    <a:pt x="3586" y="7805"/>
                  </a:lnTo>
                  <a:cubicBezTo>
                    <a:pt x="3574" y="7781"/>
                    <a:pt x="3559" y="7758"/>
                    <a:pt x="3541" y="7738"/>
                  </a:cubicBezTo>
                  <a:lnTo>
                    <a:pt x="610" y="4519"/>
                  </a:lnTo>
                  <a:lnTo>
                    <a:pt x="1350" y="1296"/>
                  </a:lnTo>
                  <a:cubicBezTo>
                    <a:pt x="3969" y="894"/>
                    <a:pt x="6788" y="561"/>
                    <a:pt x="7915" y="561"/>
                  </a:cubicBezTo>
                  <a:close/>
                  <a:moveTo>
                    <a:pt x="7854" y="1"/>
                  </a:moveTo>
                  <a:cubicBezTo>
                    <a:pt x="6068" y="1"/>
                    <a:pt x="2006" y="616"/>
                    <a:pt x="1074" y="762"/>
                  </a:cubicBezTo>
                  <a:cubicBezTo>
                    <a:pt x="959" y="779"/>
                    <a:pt x="866" y="866"/>
                    <a:pt x="840" y="979"/>
                  </a:cubicBezTo>
                  <a:lnTo>
                    <a:pt x="22" y="4536"/>
                  </a:lnTo>
                  <a:cubicBezTo>
                    <a:pt x="0" y="4628"/>
                    <a:pt x="25" y="4724"/>
                    <a:pt x="88" y="4792"/>
                  </a:cubicBezTo>
                  <a:lnTo>
                    <a:pt x="3092" y="8092"/>
                  </a:lnTo>
                  <a:lnTo>
                    <a:pt x="7820" y="17765"/>
                  </a:lnTo>
                  <a:cubicBezTo>
                    <a:pt x="7858" y="17843"/>
                    <a:pt x="7928" y="17898"/>
                    <a:pt x="8011" y="17918"/>
                  </a:cubicBezTo>
                  <a:cubicBezTo>
                    <a:pt x="8087" y="17935"/>
                    <a:pt x="8500" y="18026"/>
                    <a:pt x="8955" y="18026"/>
                  </a:cubicBezTo>
                  <a:cubicBezTo>
                    <a:pt x="9306" y="18024"/>
                    <a:pt x="9682" y="17971"/>
                    <a:pt x="9948" y="17791"/>
                  </a:cubicBezTo>
                  <a:cubicBezTo>
                    <a:pt x="10139" y="17660"/>
                    <a:pt x="10428" y="17465"/>
                    <a:pt x="10054" y="10950"/>
                  </a:cubicBezTo>
                  <a:cubicBezTo>
                    <a:pt x="9869" y="7709"/>
                    <a:pt x="9585" y="4202"/>
                    <a:pt x="9455" y="3233"/>
                  </a:cubicBezTo>
                  <a:cubicBezTo>
                    <a:pt x="9377" y="2651"/>
                    <a:pt x="9359" y="2174"/>
                    <a:pt x="9343" y="1791"/>
                  </a:cubicBezTo>
                  <a:cubicBezTo>
                    <a:pt x="9309" y="939"/>
                    <a:pt x="9287" y="376"/>
                    <a:pt x="8607" y="83"/>
                  </a:cubicBezTo>
                  <a:cubicBezTo>
                    <a:pt x="8475" y="25"/>
                    <a:pt x="8209" y="1"/>
                    <a:pt x="7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6"/>
            <p:cNvSpPr/>
            <p:nvPr/>
          </p:nvSpPr>
          <p:spPr>
            <a:xfrm>
              <a:off x="6234225" y="4049550"/>
              <a:ext cx="68050" cy="436150"/>
            </a:xfrm>
            <a:custGeom>
              <a:avLst/>
              <a:gdLst/>
              <a:ahLst/>
              <a:cxnLst/>
              <a:rect l="l" t="t" r="r" b="b"/>
              <a:pathLst>
                <a:path w="2722" h="17446" extrusionOk="0">
                  <a:moveTo>
                    <a:pt x="285" y="0"/>
                  </a:moveTo>
                  <a:cubicBezTo>
                    <a:pt x="197" y="0"/>
                    <a:pt x="102" y="2"/>
                    <a:pt x="1" y="6"/>
                  </a:cubicBezTo>
                  <a:cubicBezTo>
                    <a:pt x="374" y="3361"/>
                    <a:pt x="1324" y="11824"/>
                    <a:pt x="1564" y="13625"/>
                  </a:cubicBezTo>
                  <a:cubicBezTo>
                    <a:pt x="1734" y="14904"/>
                    <a:pt x="1704" y="16392"/>
                    <a:pt x="1644" y="17445"/>
                  </a:cubicBezTo>
                  <a:cubicBezTo>
                    <a:pt x="1852" y="17423"/>
                    <a:pt x="2049" y="17375"/>
                    <a:pt x="2196" y="17276"/>
                  </a:cubicBezTo>
                  <a:cubicBezTo>
                    <a:pt x="2722" y="16918"/>
                    <a:pt x="1825" y="4826"/>
                    <a:pt x="1580" y="2991"/>
                  </a:cubicBezTo>
                  <a:cubicBezTo>
                    <a:pt x="1335" y="1156"/>
                    <a:pt x="1663" y="394"/>
                    <a:pt x="901" y="65"/>
                  </a:cubicBezTo>
                  <a:cubicBezTo>
                    <a:pt x="796" y="20"/>
                    <a:pt x="579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6"/>
            <p:cNvSpPr/>
            <p:nvPr/>
          </p:nvSpPr>
          <p:spPr>
            <a:xfrm>
              <a:off x="6226700" y="4042450"/>
              <a:ext cx="78400" cy="450350"/>
            </a:xfrm>
            <a:custGeom>
              <a:avLst/>
              <a:gdLst/>
              <a:ahLst/>
              <a:cxnLst/>
              <a:rect l="l" t="t" r="r" b="b"/>
              <a:pathLst>
                <a:path w="3136" h="18014" extrusionOk="0">
                  <a:moveTo>
                    <a:pt x="619" y="569"/>
                  </a:moveTo>
                  <a:cubicBezTo>
                    <a:pt x="986" y="572"/>
                    <a:pt x="1078" y="606"/>
                    <a:pt x="1088" y="610"/>
                  </a:cubicBezTo>
                  <a:cubicBezTo>
                    <a:pt x="1409" y="749"/>
                    <a:pt x="1446" y="949"/>
                    <a:pt x="1481" y="1819"/>
                  </a:cubicBezTo>
                  <a:cubicBezTo>
                    <a:pt x="1497" y="2214"/>
                    <a:pt x="1516" y="2705"/>
                    <a:pt x="1597" y="3313"/>
                  </a:cubicBezTo>
                  <a:cubicBezTo>
                    <a:pt x="1889" y="5486"/>
                    <a:pt x="2630" y="16314"/>
                    <a:pt x="2290" y="17351"/>
                  </a:cubicBezTo>
                  <a:cubicBezTo>
                    <a:pt x="2278" y="17358"/>
                    <a:pt x="2263" y="17365"/>
                    <a:pt x="2249" y="17370"/>
                  </a:cubicBezTo>
                  <a:cubicBezTo>
                    <a:pt x="2294" y="16358"/>
                    <a:pt x="2302" y="15032"/>
                    <a:pt x="2147" y="13872"/>
                  </a:cubicBezTo>
                  <a:cubicBezTo>
                    <a:pt x="1915" y="12129"/>
                    <a:pt x="1028" y="4224"/>
                    <a:pt x="619" y="569"/>
                  </a:cubicBezTo>
                  <a:close/>
                  <a:moveTo>
                    <a:pt x="581" y="0"/>
                  </a:moveTo>
                  <a:cubicBezTo>
                    <a:pt x="495" y="0"/>
                    <a:pt x="399" y="2"/>
                    <a:pt x="292" y="5"/>
                  </a:cubicBezTo>
                  <a:cubicBezTo>
                    <a:pt x="126" y="11"/>
                    <a:pt x="0" y="156"/>
                    <a:pt x="19" y="321"/>
                  </a:cubicBezTo>
                  <a:cubicBezTo>
                    <a:pt x="409" y="3819"/>
                    <a:pt x="1342" y="12148"/>
                    <a:pt x="1583" y="13947"/>
                  </a:cubicBezTo>
                  <a:cubicBezTo>
                    <a:pt x="1752" y="15212"/>
                    <a:pt x="1719" y="16693"/>
                    <a:pt x="1661" y="17712"/>
                  </a:cubicBezTo>
                  <a:cubicBezTo>
                    <a:pt x="1652" y="17876"/>
                    <a:pt x="1781" y="18014"/>
                    <a:pt x="1945" y="18014"/>
                  </a:cubicBezTo>
                  <a:cubicBezTo>
                    <a:pt x="1955" y="18014"/>
                    <a:pt x="1964" y="18013"/>
                    <a:pt x="1974" y="18011"/>
                  </a:cubicBezTo>
                  <a:cubicBezTo>
                    <a:pt x="2265" y="17981"/>
                    <a:pt x="2487" y="17911"/>
                    <a:pt x="2656" y="17796"/>
                  </a:cubicBezTo>
                  <a:cubicBezTo>
                    <a:pt x="2847" y="17665"/>
                    <a:pt x="3136" y="17470"/>
                    <a:pt x="2762" y="10955"/>
                  </a:cubicBezTo>
                  <a:cubicBezTo>
                    <a:pt x="2577" y="7714"/>
                    <a:pt x="2293" y="4207"/>
                    <a:pt x="2163" y="3238"/>
                  </a:cubicBezTo>
                  <a:cubicBezTo>
                    <a:pt x="2085" y="2656"/>
                    <a:pt x="2067" y="2179"/>
                    <a:pt x="2051" y="1796"/>
                  </a:cubicBezTo>
                  <a:cubicBezTo>
                    <a:pt x="2017" y="944"/>
                    <a:pt x="1995" y="381"/>
                    <a:pt x="1315" y="88"/>
                  </a:cubicBezTo>
                  <a:cubicBezTo>
                    <a:pt x="1216" y="45"/>
                    <a:pt x="1045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ndertitel 2">
            <a:extLst>
              <a:ext uri="{FF2B5EF4-FFF2-40B4-BE49-F238E27FC236}">
                <a16:creationId xmlns:a16="http://schemas.microsoft.com/office/drawing/2014/main" id="{5E0FD52C-0776-974C-5F61-75F84E8D90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9" name="Ovaal 108">
            <a:extLst>
              <a:ext uri="{FF2B5EF4-FFF2-40B4-BE49-F238E27FC236}">
                <a16:creationId xmlns:a16="http://schemas.microsoft.com/office/drawing/2014/main" id="{31F2DF0F-4040-EE43-1AEA-3C816EEF727F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p5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EIGEN INVULLING</a:t>
            </a:r>
            <a:endParaRPr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7CB34CA9-C789-B13E-484B-579514CAF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6169"/>
            <a:ext cx="9144000" cy="3291161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E9CE3714-7EAD-9F19-ACAF-1E4151EA23C3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 idx="6"/>
          </p:nvPr>
        </p:nvSpPr>
        <p:spPr>
          <a:xfrm>
            <a:off x="3377303" y="73971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304" name="Google Shape;304;p31"/>
          <p:cNvCxnSpPr/>
          <p:nvPr/>
        </p:nvCxnSpPr>
        <p:spPr>
          <a:xfrm>
            <a:off x="4572000" y="465900"/>
            <a:ext cx="0" cy="4211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05" name="Google Shape;305;p31"/>
          <p:cNvSpPr txBox="1">
            <a:spLocks noGrp="1"/>
          </p:cNvSpPr>
          <p:nvPr>
            <p:ph type="ctrTitle"/>
          </p:nvPr>
        </p:nvSpPr>
        <p:spPr>
          <a:xfrm>
            <a:off x="572003" y="61488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Probleemstelling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06" name="Google Shape;306;p31"/>
          <p:cNvSpPr txBox="1">
            <a:spLocks noGrp="1"/>
          </p:cNvSpPr>
          <p:nvPr>
            <p:ph type="subTitle" idx="1"/>
          </p:nvPr>
        </p:nvSpPr>
        <p:spPr>
          <a:xfrm>
            <a:off x="572003" y="1013113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solidFill>
                  <a:schemeClr val="lt2"/>
                </a:solidFill>
              </a:rPr>
              <a:t>Beginsituatie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solidFill>
                  <a:schemeClr val="lt2"/>
                </a:solidFill>
              </a:rPr>
              <a:t>Vraag van de klant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07" name="Google Shape;307;p31"/>
          <p:cNvSpPr txBox="1">
            <a:spLocks noGrp="1"/>
          </p:cNvSpPr>
          <p:nvPr>
            <p:ph type="ctrTitle" idx="2"/>
          </p:nvPr>
        </p:nvSpPr>
        <p:spPr>
          <a:xfrm>
            <a:off x="571997" y="174798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Beschrijving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08" name="Google Shape;308;p31"/>
          <p:cNvSpPr txBox="1">
            <a:spLocks noGrp="1"/>
          </p:cNvSpPr>
          <p:nvPr>
            <p:ph type="subTitle" idx="3"/>
          </p:nvPr>
        </p:nvSpPr>
        <p:spPr>
          <a:xfrm>
            <a:off x="588686" y="2138744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dirty="0">
                <a:solidFill>
                  <a:schemeClr val="lt2"/>
                </a:solidFill>
              </a:rPr>
              <a:t>Componenten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dirty="0">
                <a:solidFill>
                  <a:schemeClr val="lt2"/>
                </a:solidFill>
              </a:rPr>
              <a:t>Code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09" name="Google Shape;309;p31"/>
          <p:cNvSpPr txBox="1">
            <a:spLocks noGrp="1"/>
          </p:cNvSpPr>
          <p:nvPr>
            <p:ph type="ctrTitle" idx="4"/>
          </p:nvPr>
        </p:nvSpPr>
        <p:spPr>
          <a:xfrm>
            <a:off x="571997" y="2852206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Doelstelling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10" name="Google Shape;310;p31"/>
          <p:cNvSpPr txBox="1">
            <a:spLocks noGrp="1"/>
          </p:cNvSpPr>
          <p:nvPr>
            <p:ph type="subTitle" idx="5"/>
          </p:nvPr>
        </p:nvSpPr>
        <p:spPr>
          <a:xfrm>
            <a:off x="571997" y="31646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solidFill>
                  <a:schemeClr val="lt2"/>
                </a:solidFill>
              </a:rPr>
              <a:t>Weerstation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11" name="Google Shape;311;p31"/>
          <p:cNvSpPr txBox="1">
            <a:spLocks noGrp="1"/>
          </p:cNvSpPr>
          <p:nvPr>
            <p:ph type="title" idx="7"/>
          </p:nvPr>
        </p:nvSpPr>
        <p:spPr>
          <a:xfrm>
            <a:off x="3346423" y="1719125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12" name="Google Shape;312;p31"/>
          <p:cNvSpPr txBox="1">
            <a:spLocks noGrp="1"/>
          </p:cNvSpPr>
          <p:nvPr>
            <p:ph type="title" idx="8"/>
          </p:nvPr>
        </p:nvSpPr>
        <p:spPr>
          <a:xfrm>
            <a:off x="3377303" y="2791544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13" name="Google Shape;313;p31"/>
          <p:cNvSpPr txBox="1">
            <a:spLocks noGrp="1"/>
          </p:cNvSpPr>
          <p:nvPr>
            <p:ph type="title" idx="9"/>
          </p:nvPr>
        </p:nvSpPr>
        <p:spPr>
          <a:xfrm>
            <a:off x="4574503" y="73971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314" name="Google Shape;314;p31"/>
          <p:cNvSpPr txBox="1">
            <a:spLocks noGrp="1"/>
          </p:cNvSpPr>
          <p:nvPr>
            <p:ph type="title" idx="13"/>
          </p:nvPr>
        </p:nvSpPr>
        <p:spPr>
          <a:xfrm>
            <a:off x="4567260" y="1719125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315" name="Google Shape;315;p31"/>
          <p:cNvSpPr txBox="1">
            <a:spLocks noGrp="1"/>
          </p:cNvSpPr>
          <p:nvPr>
            <p:ph type="title" idx="14"/>
          </p:nvPr>
        </p:nvSpPr>
        <p:spPr>
          <a:xfrm>
            <a:off x="4574503" y="3752718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08</a:t>
            </a:r>
            <a:endParaRPr dirty="0"/>
          </a:p>
        </p:txBody>
      </p:sp>
      <p:sp>
        <p:nvSpPr>
          <p:cNvPr id="316" name="Google Shape;316;p31"/>
          <p:cNvSpPr txBox="1">
            <a:spLocks noGrp="1"/>
          </p:cNvSpPr>
          <p:nvPr>
            <p:ph type="ctrTitle" idx="15"/>
          </p:nvPr>
        </p:nvSpPr>
        <p:spPr>
          <a:xfrm>
            <a:off x="5842903" y="61488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Teamleden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17" name="Google Shape;317;p31"/>
          <p:cNvSpPr txBox="1">
            <a:spLocks noGrp="1"/>
          </p:cNvSpPr>
          <p:nvPr>
            <p:ph type="subTitle" idx="16"/>
          </p:nvPr>
        </p:nvSpPr>
        <p:spPr>
          <a:xfrm>
            <a:off x="5842903" y="1013113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solidFill>
                  <a:schemeClr val="lt2"/>
                </a:solidFill>
              </a:rPr>
              <a:t>Samenwerking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18" name="Google Shape;318;p31"/>
          <p:cNvSpPr txBox="1">
            <a:spLocks noGrp="1"/>
          </p:cNvSpPr>
          <p:nvPr>
            <p:ph type="ctrTitle" idx="17"/>
          </p:nvPr>
        </p:nvSpPr>
        <p:spPr>
          <a:xfrm>
            <a:off x="5826214" y="173428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Uitwerking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19" name="Google Shape;319;p31"/>
          <p:cNvSpPr txBox="1">
            <a:spLocks noGrp="1"/>
          </p:cNvSpPr>
          <p:nvPr>
            <p:ph type="subTitle" idx="18"/>
          </p:nvPr>
        </p:nvSpPr>
        <p:spPr>
          <a:xfrm>
            <a:off x="5830137" y="2046438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dirty="0">
                <a:solidFill>
                  <a:schemeClr val="lt2"/>
                </a:solidFill>
              </a:rPr>
              <a:t>Persoonlijke implementatie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20" name="Google Shape;320;p31"/>
          <p:cNvSpPr txBox="1">
            <a:spLocks noGrp="1"/>
          </p:cNvSpPr>
          <p:nvPr>
            <p:ph type="ctrTitle" idx="19"/>
          </p:nvPr>
        </p:nvSpPr>
        <p:spPr>
          <a:xfrm>
            <a:off x="5842903" y="368971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Vragen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21" name="Google Shape;321;p31"/>
          <p:cNvSpPr txBox="1">
            <a:spLocks noGrp="1"/>
          </p:cNvSpPr>
          <p:nvPr>
            <p:ph type="subTitle" idx="20"/>
          </p:nvPr>
        </p:nvSpPr>
        <p:spPr>
          <a:xfrm>
            <a:off x="5842903" y="40425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2"/>
              </a:solidFill>
            </a:endParaRPr>
          </a:p>
        </p:txBody>
      </p:sp>
      <p:cxnSp>
        <p:nvCxnSpPr>
          <p:cNvPr id="322" name="Google Shape;322;p31"/>
          <p:cNvCxnSpPr/>
          <p:nvPr/>
        </p:nvCxnSpPr>
        <p:spPr>
          <a:xfrm>
            <a:off x="899753" y="1655182"/>
            <a:ext cx="7339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23" name="Google Shape;323;p31"/>
          <p:cNvCxnSpPr/>
          <p:nvPr/>
        </p:nvCxnSpPr>
        <p:spPr>
          <a:xfrm>
            <a:off x="904753" y="2761963"/>
            <a:ext cx="7339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3" name="Google Shape;323;p31">
            <a:extLst>
              <a:ext uri="{FF2B5EF4-FFF2-40B4-BE49-F238E27FC236}">
                <a16:creationId xmlns:a16="http://schemas.microsoft.com/office/drawing/2014/main" id="{0E44D4B7-9C9E-CEFF-D7AC-689155C5C913}"/>
              </a:ext>
            </a:extLst>
          </p:cNvPr>
          <p:cNvCxnSpPr/>
          <p:nvPr/>
        </p:nvCxnSpPr>
        <p:spPr>
          <a:xfrm>
            <a:off x="868873" y="3702607"/>
            <a:ext cx="7339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" name="Google Shape;312;p31">
            <a:extLst>
              <a:ext uri="{FF2B5EF4-FFF2-40B4-BE49-F238E27FC236}">
                <a16:creationId xmlns:a16="http://schemas.microsoft.com/office/drawing/2014/main" id="{5A96637C-FB2A-934B-27D0-7B7487726F6C}"/>
              </a:ext>
            </a:extLst>
          </p:cNvPr>
          <p:cNvSpPr txBox="1">
            <a:spLocks/>
          </p:cNvSpPr>
          <p:nvPr/>
        </p:nvSpPr>
        <p:spPr>
          <a:xfrm>
            <a:off x="3363111" y="3732187"/>
            <a:ext cx="11922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Viga"/>
              <a:buNone/>
              <a:defRPr sz="40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25" name="Google Shape;309;p31">
            <a:extLst>
              <a:ext uri="{FF2B5EF4-FFF2-40B4-BE49-F238E27FC236}">
                <a16:creationId xmlns:a16="http://schemas.microsoft.com/office/drawing/2014/main" id="{F0F871F6-1DF3-6817-7C8D-919E121A1EEE}"/>
              </a:ext>
            </a:extLst>
          </p:cNvPr>
          <p:cNvSpPr txBox="1">
            <a:spLocks/>
          </p:cNvSpPr>
          <p:nvPr/>
        </p:nvSpPr>
        <p:spPr>
          <a:xfrm>
            <a:off x="588686" y="3792849"/>
            <a:ext cx="27291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Viga"/>
              <a:buNone/>
              <a:defRPr sz="1800" b="0" i="0" u="none" strike="noStrike" cap="none">
                <a:solidFill>
                  <a:srgbClr val="1F1C51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dirty="0">
                <a:solidFill>
                  <a:schemeClr val="lt2"/>
                </a:solidFill>
              </a:rPr>
              <a:t>Planning</a:t>
            </a:r>
          </a:p>
        </p:txBody>
      </p:sp>
      <p:sp>
        <p:nvSpPr>
          <p:cNvPr id="26" name="Google Shape;317;p31">
            <a:extLst>
              <a:ext uri="{FF2B5EF4-FFF2-40B4-BE49-F238E27FC236}">
                <a16:creationId xmlns:a16="http://schemas.microsoft.com/office/drawing/2014/main" id="{42574862-9D21-A8EF-2CC0-E8735177CB10}"/>
              </a:ext>
            </a:extLst>
          </p:cNvPr>
          <p:cNvSpPr txBox="1">
            <a:spLocks/>
          </p:cNvSpPr>
          <p:nvPr/>
        </p:nvSpPr>
        <p:spPr>
          <a:xfrm>
            <a:off x="569461" y="4185119"/>
            <a:ext cx="2729100" cy="66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r"/>
            <a:r>
              <a:rPr lang="nl-BE" dirty="0">
                <a:solidFill>
                  <a:schemeClr val="lt2"/>
                </a:solidFill>
              </a:rPr>
              <a:t>Timing</a:t>
            </a:r>
          </a:p>
          <a:p>
            <a:pPr marL="0" indent="0" algn="r"/>
            <a:r>
              <a:rPr lang="nl-BE" dirty="0">
                <a:solidFill>
                  <a:schemeClr val="lt2"/>
                </a:solidFill>
              </a:rPr>
              <a:t>Structuur</a:t>
            </a:r>
          </a:p>
        </p:txBody>
      </p:sp>
      <p:sp>
        <p:nvSpPr>
          <p:cNvPr id="27" name="Google Shape;314;p31">
            <a:extLst>
              <a:ext uri="{FF2B5EF4-FFF2-40B4-BE49-F238E27FC236}">
                <a16:creationId xmlns:a16="http://schemas.microsoft.com/office/drawing/2014/main" id="{0EB63680-02C8-977C-ABED-D1BA638ED9CC}"/>
              </a:ext>
            </a:extLst>
          </p:cNvPr>
          <p:cNvSpPr txBox="1">
            <a:spLocks/>
          </p:cNvSpPr>
          <p:nvPr/>
        </p:nvSpPr>
        <p:spPr>
          <a:xfrm>
            <a:off x="4567133" y="2770589"/>
            <a:ext cx="11922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Viga"/>
              <a:buNone/>
              <a:defRPr sz="40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07</a:t>
            </a:r>
          </a:p>
        </p:txBody>
      </p:sp>
      <p:sp>
        <p:nvSpPr>
          <p:cNvPr id="29" name="Google Shape;319;p31">
            <a:extLst>
              <a:ext uri="{FF2B5EF4-FFF2-40B4-BE49-F238E27FC236}">
                <a16:creationId xmlns:a16="http://schemas.microsoft.com/office/drawing/2014/main" id="{5C9E18F1-6ADE-6FB0-78D2-882998023B7F}"/>
              </a:ext>
            </a:extLst>
          </p:cNvPr>
          <p:cNvSpPr txBox="1">
            <a:spLocks/>
          </p:cNvSpPr>
          <p:nvPr/>
        </p:nvSpPr>
        <p:spPr>
          <a:xfrm>
            <a:off x="5842903" y="3124256"/>
            <a:ext cx="2729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nl-BE" dirty="0">
                <a:solidFill>
                  <a:schemeClr val="lt2"/>
                </a:solidFill>
              </a:rPr>
              <a:t>Ervaringen</a:t>
            </a:r>
          </a:p>
        </p:txBody>
      </p:sp>
      <p:sp>
        <p:nvSpPr>
          <p:cNvPr id="30" name="Google Shape;320;p31">
            <a:extLst>
              <a:ext uri="{FF2B5EF4-FFF2-40B4-BE49-F238E27FC236}">
                <a16:creationId xmlns:a16="http://schemas.microsoft.com/office/drawing/2014/main" id="{9666DE25-CCCC-48AC-9442-DEF0A656A729}"/>
              </a:ext>
            </a:extLst>
          </p:cNvPr>
          <p:cNvSpPr txBox="1">
            <a:spLocks/>
          </p:cNvSpPr>
          <p:nvPr/>
        </p:nvSpPr>
        <p:spPr>
          <a:xfrm>
            <a:off x="5818850" y="2778821"/>
            <a:ext cx="27291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Viga"/>
              <a:buNone/>
              <a:defRPr sz="1800" b="0" i="0" u="none" strike="noStrike" cap="none">
                <a:solidFill>
                  <a:srgbClr val="1F1C51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>
                <a:solidFill>
                  <a:schemeClr val="lt2"/>
                </a:solidFill>
              </a:rPr>
              <a:t>Conclusie</a:t>
            </a:r>
            <a:endParaRPr lang="nl-BE" dirty="0">
              <a:solidFill>
                <a:schemeClr val="lt2"/>
              </a:solidFill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D0E95920-DE76-33F3-29A4-1B5DFCE3DBDF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p5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EIGEN INVULLING</a:t>
            </a: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3AD5E79-67AB-7EF1-B05E-B1835157A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2" y="1233487"/>
            <a:ext cx="6772275" cy="2676525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BB555677-D13A-25A8-5FF6-3E994715C658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58173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p58"/>
          <p:cNvSpPr txBox="1">
            <a:spLocks noGrp="1"/>
          </p:cNvSpPr>
          <p:nvPr>
            <p:ph type="title"/>
          </p:nvPr>
        </p:nvSpPr>
        <p:spPr>
          <a:xfrm>
            <a:off x="5554975" y="526350"/>
            <a:ext cx="2730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LIVE DEMO</a:t>
            </a:r>
            <a:endParaRPr dirty="0"/>
          </a:p>
        </p:txBody>
      </p:sp>
      <p:pic>
        <p:nvPicPr>
          <p:cNvPr id="1026" name="Picture 2" descr="Vysor - Android control on PC - Apps op Google Play">
            <a:extLst>
              <a:ext uri="{FF2B5EF4-FFF2-40B4-BE49-F238E27FC236}">
                <a16:creationId xmlns:a16="http://schemas.microsoft.com/office/drawing/2014/main" id="{386E2B67-8596-FEF2-FB95-2BA95E93E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1" y="3000281"/>
            <a:ext cx="1616869" cy="16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337CB3D5-474A-CFC2-322B-BB655B042A62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59"/>
          <p:cNvSpPr txBox="1">
            <a:spLocks noGrp="1"/>
          </p:cNvSpPr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CONCLUSIE</a:t>
            </a:r>
            <a:br>
              <a:rPr lang="en" dirty="0"/>
            </a:br>
            <a:endParaRPr dirty="0"/>
          </a:p>
        </p:txBody>
      </p:sp>
      <p:sp>
        <p:nvSpPr>
          <p:cNvPr id="2823" name="Google Shape;2823;p59"/>
          <p:cNvSpPr txBox="1">
            <a:spLocks noGrp="1"/>
          </p:cNvSpPr>
          <p:nvPr>
            <p:ph type="title" idx="2"/>
          </p:nvPr>
        </p:nvSpPr>
        <p:spPr>
          <a:xfrm>
            <a:off x="876325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grpSp>
        <p:nvGrpSpPr>
          <p:cNvPr id="2824" name="Google Shape;2824;p59"/>
          <p:cNvGrpSpPr/>
          <p:nvPr/>
        </p:nvGrpSpPr>
        <p:grpSpPr>
          <a:xfrm>
            <a:off x="4419625" y="1840835"/>
            <a:ext cx="4292053" cy="2898570"/>
            <a:chOff x="813050" y="1571425"/>
            <a:chExt cx="5782100" cy="3904850"/>
          </a:xfrm>
        </p:grpSpPr>
        <p:sp>
          <p:nvSpPr>
            <p:cNvPr id="2825" name="Google Shape;2825;p59"/>
            <p:cNvSpPr/>
            <p:nvPr/>
          </p:nvSpPr>
          <p:spPr>
            <a:xfrm>
              <a:off x="868750" y="4733125"/>
              <a:ext cx="5721775" cy="743150"/>
            </a:xfrm>
            <a:custGeom>
              <a:avLst/>
              <a:gdLst/>
              <a:ahLst/>
              <a:cxnLst/>
              <a:rect l="l" t="t" r="r" b="b"/>
              <a:pathLst>
                <a:path w="228871" h="29726" extrusionOk="0">
                  <a:moveTo>
                    <a:pt x="168010" y="1"/>
                  </a:moveTo>
                  <a:cubicBezTo>
                    <a:pt x="138035" y="1"/>
                    <a:pt x="113139" y="1957"/>
                    <a:pt x="108097" y="4532"/>
                  </a:cubicBezTo>
                  <a:cubicBezTo>
                    <a:pt x="106963" y="4527"/>
                    <a:pt x="105825" y="4525"/>
                    <a:pt x="104683" y="4525"/>
                  </a:cubicBezTo>
                  <a:cubicBezTo>
                    <a:pt x="46868" y="4525"/>
                    <a:pt x="1" y="10165"/>
                    <a:pt x="1" y="17126"/>
                  </a:cubicBezTo>
                  <a:cubicBezTo>
                    <a:pt x="1" y="24085"/>
                    <a:pt x="46868" y="29725"/>
                    <a:pt x="104683" y="29725"/>
                  </a:cubicBezTo>
                  <a:cubicBezTo>
                    <a:pt x="162497" y="29725"/>
                    <a:pt x="209365" y="24085"/>
                    <a:pt x="209365" y="17126"/>
                  </a:cubicBezTo>
                  <a:cubicBezTo>
                    <a:pt x="209365" y="14684"/>
                    <a:pt x="203595" y="12406"/>
                    <a:pt x="193616" y="10477"/>
                  </a:cubicBezTo>
                  <a:cubicBezTo>
                    <a:pt x="214430" y="9604"/>
                    <a:pt x="228871" y="7702"/>
                    <a:pt x="228871" y="5495"/>
                  </a:cubicBezTo>
                  <a:cubicBezTo>
                    <a:pt x="228871" y="2461"/>
                    <a:pt x="201623" y="1"/>
                    <a:pt x="168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59"/>
            <p:cNvSpPr/>
            <p:nvPr/>
          </p:nvSpPr>
          <p:spPr>
            <a:xfrm>
              <a:off x="1440000" y="3620525"/>
              <a:ext cx="289925" cy="100075"/>
            </a:xfrm>
            <a:custGeom>
              <a:avLst/>
              <a:gdLst/>
              <a:ahLst/>
              <a:cxnLst/>
              <a:rect l="l" t="t" r="r" b="b"/>
              <a:pathLst>
                <a:path w="11597" h="4003" extrusionOk="0">
                  <a:moveTo>
                    <a:pt x="320" y="1"/>
                  </a:moveTo>
                  <a:cubicBezTo>
                    <a:pt x="198" y="1"/>
                    <a:pt x="86" y="79"/>
                    <a:pt x="48" y="200"/>
                  </a:cubicBezTo>
                  <a:cubicBezTo>
                    <a:pt x="0" y="351"/>
                    <a:pt x="85" y="512"/>
                    <a:pt x="236" y="558"/>
                  </a:cubicBezTo>
                  <a:lnTo>
                    <a:pt x="11209" y="3989"/>
                  </a:lnTo>
                  <a:cubicBezTo>
                    <a:pt x="11237" y="3997"/>
                    <a:pt x="11265" y="4002"/>
                    <a:pt x="11294" y="4002"/>
                  </a:cubicBezTo>
                  <a:cubicBezTo>
                    <a:pt x="11435" y="4001"/>
                    <a:pt x="11554" y="3899"/>
                    <a:pt x="11575" y="3760"/>
                  </a:cubicBezTo>
                  <a:cubicBezTo>
                    <a:pt x="11597" y="3620"/>
                    <a:pt x="11513" y="3486"/>
                    <a:pt x="11379" y="3445"/>
                  </a:cubicBezTo>
                  <a:lnTo>
                    <a:pt x="405" y="14"/>
                  </a:lnTo>
                  <a:cubicBezTo>
                    <a:pt x="377" y="5"/>
                    <a:pt x="348" y="1"/>
                    <a:pt x="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59"/>
            <p:cNvSpPr/>
            <p:nvPr/>
          </p:nvSpPr>
          <p:spPr>
            <a:xfrm>
              <a:off x="1174775" y="3896075"/>
              <a:ext cx="227400" cy="94825"/>
            </a:xfrm>
            <a:custGeom>
              <a:avLst/>
              <a:gdLst/>
              <a:ahLst/>
              <a:cxnLst/>
              <a:rect l="l" t="t" r="r" b="b"/>
              <a:pathLst>
                <a:path w="9096" h="3793" extrusionOk="0">
                  <a:moveTo>
                    <a:pt x="8771" y="1"/>
                  </a:moveTo>
                  <a:cubicBezTo>
                    <a:pt x="8735" y="1"/>
                    <a:pt x="8698" y="8"/>
                    <a:pt x="8662" y="23"/>
                  </a:cubicBezTo>
                  <a:lnTo>
                    <a:pt x="205" y="3241"/>
                  </a:lnTo>
                  <a:cubicBezTo>
                    <a:pt x="76" y="3289"/>
                    <a:pt x="0" y="3422"/>
                    <a:pt x="25" y="3558"/>
                  </a:cubicBezTo>
                  <a:cubicBezTo>
                    <a:pt x="50" y="3694"/>
                    <a:pt x="169" y="3792"/>
                    <a:pt x="305" y="3792"/>
                  </a:cubicBezTo>
                  <a:cubicBezTo>
                    <a:pt x="340" y="3792"/>
                    <a:pt x="375" y="3786"/>
                    <a:pt x="408" y="3774"/>
                  </a:cubicBezTo>
                  <a:lnTo>
                    <a:pt x="8864" y="557"/>
                  </a:lnTo>
                  <a:cubicBezTo>
                    <a:pt x="9017" y="504"/>
                    <a:pt x="9096" y="336"/>
                    <a:pt x="9038" y="186"/>
                  </a:cubicBezTo>
                  <a:cubicBezTo>
                    <a:pt x="8995" y="71"/>
                    <a:pt x="8886" y="1"/>
                    <a:pt x="87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59"/>
            <p:cNvSpPr/>
            <p:nvPr/>
          </p:nvSpPr>
          <p:spPr>
            <a:xfrm>
              <a:off x="1433150" y="3997450"/>
              <a:ext cx="167625" cy="82550"/>
            </a:xfrm>
            <a:custGeom>
              <a:avLst/>
              <a:gdLst/>
              <a:ahLst/>
              <a:cxnLst/>
              <a:rect l="l" t="t" r="r" b="b"/>
              <a:pathLst>
                <a:path w="6705" h="3302" extrusionOk="0">
                  <a:moveTo>
                    <a:pt x="6381" y="0"/>
                  </a:moveTo>
                  <a:cubicBezTo>
                    <a:pt x="6344" y="0"/>
                    <a:pt x="6307" y="7"/>
                    <a:pt x="6271" y="22"/>
                  </a:cubicBezTo>
                  <a:lnTo>
                    <a:pt x="191" y="2755"/>
                  </a:lnTo>
                  <a:cubicBezTo>
                    <a:pt x="68" y="2811"/>
                    <a:pt x="1" y="2944"/>
                    <a:pt x="28" y="3076"/>
                  </a:cubicBezTo>
                  <a:cubicBezTo>
                    <a:pt x="57" y="3208"/>
                    <a:pt x="174" y="3301"/>
                    <a:pt x="308" y="3301"/>
                  </a:cubicBezTo>
                  <a:cubicBezTo>
                    <a:pt x="348" y="3301"/>
                    <a:pt x="388" y="3293"/>
                    <a:pt x="424" y="3276"/>
                  </a:cubicBezTo>
                  <a:lnTo>
                    <a:pt x="6504" y="543"/>
                  </a:lnTo>
                  <a:cubicBezTo>
                    <a:pt x="6643" y="475"/>
                    <a:pt x="6704" y="310"/>
                    <a:pt x="6641" y="169"/>
                  </a:cubicBezTo>
                  <a:cubicBezTo>
                    <a:pt x="6593" y="63"/>
                    <a:pt x="6489" y="0"/>
                    <a:pt x="6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59"/>
            <p:cNvSpPr/>
            <p:nvPr/>
          </p:nvSpPr>
          <p:spPr>
            <a:xfrm>
              <a:off x="1840575" y="3104775"/>
              <a:ext cx="578200" cy="858425"/>
            </a:xfrm>
            <a:custGeom>
              <a:avLst/>
              <a:gdLst/>
              <a:ahLst/>
              <a:cxnLst/>
              <a:rect l="l" t="t" r="r" b="b"/>
              <a:pathLst>
                <a:path w="23128" h="34337" extrusionOk="0">
                  <a:moveTo>
                    <a:pt x="18903" y="1"/>
                  </a:moveTo>
                  <a:cubicBezTo>
                    <a:pt x="18903" y="1"/>
                    <a:pt x="8107" y="4476"/>
                    <a:pt x="4054" y="13957"/>
                  </a:cubicBezTo>
                  <a:cubicBezTo>
                    <a:pt x="0" y="23440"/>
                    <a:pt x="4226" y="34336"/>
                    <a:pt x="4226" y="34336"/>
                  </a:cubicBezTo>
                  <a:cubicBezTo>
                    <a:pt x="4226" y="34336"/>
                    <a:pt x="15022" y="29861"/>
                    <a:pt x="19076" y="20379"/>
                  </a:cubicBezTo>
                  <a:cubicBezTo>
                    <a:pt x="23128" y="10897"/>
                    <a:pt x="18903" y="1"/>
                    <a:pt x="18903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59"/>
            <p:cNvSpPr/>
            <p:nvPr/>
          </p:nvSpPr>
          <p:spPr>
            <a:xfrm>
              <a:off x="1840575" y="3104775"/>
              <a:ext cx="578200" cy="858425"/>
            </a:xfrm>
            <a:custGeom>
              <a:avLst/>
              <a:gdLst/>
              <a:ahLst/>
              <a:cxnLst/>
              <a:rect l="l" t="t" r="r" b="b"/>
              <a:pathLst>
                <a:path w="23128" h="34337" extrusionOk="0">
                  <a:moveTo>
                    <a:pt x="18903" y="1"/>
                  </a:moveTo>
                  <a:cubicBezTo>
                    <a:pt x="18903" y="1"/>
                    <a:pt x="8107" y="4476"/>
                    <a:pt x="4054" y="13957"/>
                  </a:cubicBezTo>
                  <a:cubicBezTo>
                    <a:pt x="0" y="23440"/>
                    <a:pt x="4226" y="34336"/>
                    <a:pt x="4226" y="34336"/>
                  </a:cubicBezTo>
                  <a:cubicBezTo>
                    <a:pt x="4226" y="34336"/>
                    <a:pt x="15022" y="29861"/>
                    <a:pt x="19076" y="20379"/>
                  </a:cubicBezTo>
                  <a:cubicBezTo>
                    <a:pt x="23128" y="10897"/>
                    <a:pt x="18903" y="1"/>
                    <a:pt x="18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59"/>
            <p:cNvSpPr/>
            <p:nvPr/>
          </p:nvSpPr>
          <p:spPr>
            <a:xfrm>
              <a:off x="1937650" y="3097650"/>
              <a:ext cx="383625" cy="872675"/>
            </a:xfrm>
            <a:custGeom>
              <a:avLst/>
              <a:gdLst/>
              <a:ahLst/>
              <a:cxnLst/>
              <a:rect l="l" t="t" r="r" b="b"/>
              <a:pathLst>
                <a:path w="15345" h="34907" extrusionOk="0">
                  <a:moveTo>
                    <a:pt x="15020" y="0"/>
                  </a:moveTo>
                  <a:cubicBezTo>
                    <a:pt x="14909" y="0"/>
                    <a:pt x="14804" y="65"/>
                    <a:pt x="14757" y="174"/>
                  </a:cubicBezTo>
                  <a:lnTo>
                    <a:pt x="80" y="34509"/>
                  </a:lnTo>
                  <a:cubicBezTo>
                    <a:pt x="0" y="34697"/>
                    <a:pt x="138" y="34906"/>
                    <a:pt x="343" y="34906"/>
                  </a:cubicBezTo>
                  <a:cubicBezTo>
                    <a:pt x="457" y="34906"/>
                    <a:pt x="560" y="34839"/>
                    <a:pt x="605" y="34733"/>
                  </a:cubicBezTo>
                  <a:lnTo>
                    <a:pt x="15282" y="398"/>
                  </a:lnTo>
                  <a:cubicBezTo>
                    <a:pt x="15345" y="254"/>
                    <a:pt x="15278" y="85"/>
                    <a:pt x="15132" y="23"/>
                  </a:cubicBezTo>
                  <a:cubicBezTo>
                    <a:pt x="15095" y="7"/>
                    <a:pt x="15057" y="0"/>
                    <a:pt x="15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9"/>
            <p:cNvSpPr/>
            <p:nvPr/>
          </p:nvSpPr>
          <p:spPr>
            <a:xfrm>
              <a:off x="2108875" y="3266300"/>
              <a:ext cx="82000" cy="150750"/>
            </a:xfrm>
            <a:custGeom>
              <a:avLst/>
              <a:gdLst/>
              <a:ahLst/>
              <a:cxnLst/>
              <a:rect l="l" t="t" r="r" b="b"/>
              <a:pathLst>
                <a:path w="3280" h="6030" extrusionOk="0">
                  <a:moveTo>
                    <a:pt x="323" y="1"/>
                  </a:moveTo>
                  <a:cubicBezTo>
                    <a:pt x="282" y="1"/>
                    <a:pt x="240" y="10"/>
                    <a:pt x="200" y="30"/>
                  </a:cubicBezTo>
                  <a:cubicBezTo>
                    <a:pt x="62" y="96"/>
                    <a:pt x="1" y="260"/>
                    <a:pt x="62" y="399"/>
                  </a:cubicBezTo>
                  <a:lnTo>
                    <a:pt x="2697" y="5868"/>
                  </a:lnTo>
                  <a:cubicBezTo>
                    <a:pt x="2744" y="5968"/>
                    <a:pt x="2845" y="6030"/>
                    <a:pt x="2955" y="6030"/>
                  </a:cubicBezTo>
                  <a:cubicBezTo>
                    <a:pt x="2997" y="6030"/>
                    <a:pt x="3039" y="6020"/>
                    <a:pt x="3078" y="6001"/>
                  </a:cubicBezTo>
                  <a:cubicBezTo>
                    <a:pt x="3220" y="5933"/>
                    <a:pt x="3280" y="5762"/>
                    <a:pt x="3211" y="5620"/>
                  </a:cubicBezTo>
                  <a:lnTo>
                    <a:pt x="576" y="152"/>
                  </a:lnTo>
                  <a:cubicBezTo>
                    <a:pt x="524" y="56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9"/>
            <p:cNvSpPr/>
            <p:nvPr/>
          </p:nvSpPr>
          <p:spPr>
            <a:xfrm>
              <a:off x="2116025" y="3412400"/>
              <a:ext cx="226625" cy="147200"/>
            </a:xfrm>
            <a:custGeom>
              <a:avLst/>
              <a:gdLst/>
              <a:ahLst/>
              <a:cxnLst/>
              <a:rect l="l" t="t" r="r" b="b"/>
              <a:pathLst>
                <a:path w="9065" h="5888" extrusionOk="0">
                  <a:moveTo>
                    <a:pt x="8739" y="0"/>
                  </a:moveTo>
                  <a:cubicBezTo>
                    <a:pt x="8688" y="0"/>
                    <a:pt x="8635" y="14"/>
                    <a:pt x="8588" y="44"/>
                  </a:cubicBezTo>
                  <a:lnTo>
                    <a:pt x="158" y="5361"/>
                  </a:lnTo>
                  <a:cubicBezTo>
                    <a:pt x="49" y="5429"/>
                    <a:pt x="1" y="5560"/>
                    <a:pt x="36" y="5682"/>
                  </a:cubicBezTo>
                  <a:cubicBezTo>
                    <a:pt x="72" y="5804"/>
                    <a:pt x="183" y="5888"/>
                    <a:pt x="310" y="5888"/>
                  </a:cubicBezTo>
                  <a:cubicBezTo>
                    <a:pt x="364" y="5888"/>
                    <a:pt x="417" y="5873"/>
                    <a:pt x="462" y="5844"/>
                  </a:cubicBezTo>
                  <a:lnTo>
                    <a:pt x="8893" y="527"/>
                  </a:lnTo>
                  <a:cubicBezTo>
                    <a:pt x="9026" y="442"/>
                    <a:pt x="9065" y="267"/>
                    <a:pt x="8982" y="134"/>
                  </a:cubicBezTo>
                  <a:cubicBezTo>
                    <a:pt x="8927" y="48"/>
                    <a:pt x="8834" y="0"/>
                    <a:pt x="8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9"/>
            <p:cNvSpPr/>
            <p:nvPr/>
          </p:nvSpPr>
          <p:spPr>
            <a:xfrm>
              <a:off x="1982950" y="3421425"/>
              <a:ext cx="112325" cy="219250"/>
            </a:xfrm>
            <a:custGeom>
              <a:avLst/>
              <a:gdLst/>
              <a:ahLst/>
              <a:cxnLst/>
              <a:rect l="l" t="t" r="r" b="b"/>
              <a:pathLst>
                <a:path w="4493" h="8770" extrusionOk="0">
                  <a:moveTo>
                    <a:pt x="326" y="1"/>
                  </a:moveTo>
                  <a:cubicBezTo>
                    <a:pt x="286" y="1"/>
                    <a:pt x="245" y="10"/>
                    <a:pt x="206" y="28"/>
                  </a:cubicBezTo>
                  <a:cubicBezTo>
                    <a:pt x="62" y="96"/>
                    <a:pt x="1" y="268"/>
                    <a:pt x="70" y="411"/>
                  </a:cubicBezTo>
                  <a:lnTo>
                    <a:pt x="3910" y="8605"/>
                  </a:lnTo>
                  <a:cubicBezTo>
                    <a:pt x="3957" y="8705"/>
                    <a:pt x="4057" y="8769"/>
                    <a:pt x="4169" y="8769"/>
                  </a:cubicBezTo>
                  <a:cubicBezTo>
                    <a:pt x="4210" y="8769"/>
                    <a:pt x="4251" y="8759"/>
                    <a:pt x="4288" y="8742"/>
                  </a:cubicBezTo>
                  <a:cubicBezTo>
                    <a:pt x="4431" y="8675"/>
                    <a:pt x="4492" y="8506"/>
                    <a:pt x="4426" y="8362"/>
                  </a:cubicBezTo>
                  <a:lnTo>
                    <a:pt x="587" y="170"/>
                  </a:lnTo>
                  <a:cubicBezTo>
                    <a:pt x="539" y="64"/>
                    <a:pt x="435" y="1"/>
                    <a:pt x="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9"/>
            <p:cNvSpPr/>
            <p:nvPr/>
          </p:nvSpPr>
          <p:spPr>
            <a:xfrm>
              <a:off x="2034125" y="3666025"/>
              <a:ext cx="227650" cy="85500"/>
            </a:xfrm>
            <a:custGeom>
              <a:avLst/>
              <a:gdLst/>
              <a:ahLst/>
              <a:cxnLst/>
              <a:rect l="l" t="t" r="r" b="b"/>
              <a:pathLst>
                <a:path w="9106" h="3420" extrusionOk="0">
                  <a:moveTo>
                    <a:pt x="8786" y="1"/>
                  </a:moveTo>
                  <a:cubicBezTo>
                    <a:pt x="8756" y="1"/>
                    <a:pt x="8725" y="6"/>
                    <a:pt x="8695" y="16"/>
                  </a:cubicBezTo>
                  <a:lnTo>
                    <a:pt x="213" y="2863"/>
                  </a:lnTo>
                  <a:cubicBezTo>
                    <a:pt x="81" y="2908"/>
                    <a:pt x="0" y="3043"/>
                    <a:pt x="23" y="3179"/>
                  </a:cubicBezTo>
                  <a:cubicBezTo>
                    <a:pt x="45" y="3318"/>
                    <a:pt x="165" y="3420"/>
                    <a:pt x="304" y="3420"/>
                  </a:cubicBezTo>
                  <a:cubicBezTo>
                    <a:pt x="335" y="3420"/>
                    <a:pt x="366" y="3414"/>
                    <a:pt x="395" y="3405"/>
                  </a:cubicBezTo>
                  <a:lnTo>
                    <a:pt x="8876" y="556"/>
                  </a:lnTo>
                  <a:cubicBezTo>
                    <a:pt x="9026" y="507"/>
                    <a:pt x="9106" y="345"/>
                    <a:pt x="9056" y="195"/>
                  </a:cubicBezTo>
                  <a:cubicBezTo>
                    <a:pt x="9015" y="76"/>
                    <a:pt x="8905" y="1"/>
                    <a:pt x="8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9"/>
            <p:cNvSpPr/>
            <p:nvPr/>
          </p:nvSpPr>
          <p:spPr>
            <a:xfrm>
              <a:off x="1913525" y="3686000"/>
              <a:ext cx="96400" cy="160650"/>
            </a:xfrm>
            <a:custGeom>
              <a:avLst/>
              <a:gdLst/>
              <a:ahLst/>
              <a:cxnLst/>
              <a:rect l="l" t="t" r="r" b="b"/>
              <a:pathLst>
                <a:path w="3856" h="6426" extrusionOk="0">
                  <a:moveTo>
                    <a:pt x="326" y="0"/>
                  </a:moveTo>
                  <a:cubicBezTo>
                    <a:pt x="280" y="0"/>
                    <a:pt x="233" y="11"/>
                    <a:pt x="190" y="35"/>
                  </a:cubicBezTo>
                  <a:cubicBezTo>
                    <a:pt x="53" y="109"/>
                    <a:pt x="0" y="278"/>
                    <a:pt x="71" y="416"/>
                  </a:cubicBezTo>
                  <a:lnTo>
                    <a:pt x="3252" y="6276"/>
                  </a:lnTo>
                  <a:cubicBezTo>
                    <a:pt x="3302" y="6368"/>
                    <a:pt x="3398" y="6425"/>
                    <a:pt x="3504" y="6425"/>
                  </a:cubicBezTo>
                  <a:cubicBezTo>
                    <a:pt x="3719" y="6425"/>
                    <a:pt x="3856" y="6195"/>
                    <a:pt x="3754" y="6004"/>
                  </a:cubicBezTo>
                  <a:lnTo>
                    <a:pt x="574" y="145"/>
                  </a:lnTo>
                  <a:cubicBezTo>
                    <a:pt x="522" y="52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9"/>
            <p:cNvSpPr/>
            <p:nvPr/>
          </p:nvSpPr>
          <p:spPr>
            <a:xfrm>
              <a:off x="1849725" y="1928200"/>
              <a:ext cx="2878275" cy="2028700"/>
            </a:xfrm>
            <a:custGeom>
              <a:avLst/>
              <a:gdLst/>
              <a:ahLst/>
              <a:cxnLst/>
              <a:rect l="l" t="t" r="r" b="b"/>
              <a:pathLst>
                <a:path w="115131" h="81148" extrusionOk="0">
                  <a:moveTo>
                    <a:pt x="15391" y="0"/>
                  </a:moveTo>
                  <a:cubicBezTo>
                    <a:pt x="12946" y="0"/>
                    <a:pt x="10775" y="1744"/>
                    <a:pt x="10319" y="4233"/>
                  </a:cubicBezTo>
                  <a:lnTo>
                    <a:pt x="513" y="57832"/>
                  </a:lnTo>
                  <a:cubicBezTo>
                    <a:pt x="0" y="60636"/>
                    <a:pt x="1857" y="63323"/>
                    <a:pt x="4661" y="63838"/>
                  </a:cubicBezTo>
                  <a:lnTo>
                    <a:pt x="98805" y="81062"/>
                  </a:lnTo>
                  <a:cubicBezTo>
                    <a:pt x="99119" y="81119"/>
                    <a:pt x="99431" y="81147"/>
                    <a:pt x="99740" y="81147"/>
                  </a:cubicBezTo>
                  <a:cubicBezTo>
                    <a:pt x="102183" y="81147"/>
                    <a:pt x="104355" y="79404"/>
                    <a:pt x="104810" y="76914"/>
                  </a:cubicBezTo>
                  <a:lnTo>
                    <a:pt x="114616" y="23316"/>
                  </a:lnTo>
                  <a:cubicBezTo>
                    <a:pt x="115130" y="20512"/>
                    <a:pt x="113273" y="17824"/>
                    <a:pt x="110468" y="17310"/>
                  </a:cubicBezTo>
                  <a:lnTo>
                    <a:pt x="16326" y="85"/>
                  </a:lnTo>
                  <a:cubicBezTo>
                    <a:pt x="16012" y="28"/>
                    <a:pt x="15699" y="0"/>
                    <a:pt x="15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9"/>
            <p:cNvSpPr/>
            <p:nvPr/>
          </p:nvSpPr>
          <p:spPr>
            <a:xfrm>
              <a:off x="1841100" y="1920250"/>
              <a:ext cx="2895450" cy="2044600"/>
            </a:xfrm>
            <a:custGeom>
              <a:avLst/>
              <a:gdLst/>
              <a:ahLst/>
              <a:cxnLst/>
              <a:rect l="l" t="t" r="r" b="b"/>
              <a:pathLst>
                <a:path w="115818" h="81784" extrusionOk="0">
                  <a:moveTo>
                    <a:pt x="15731" y="635"/>
                  </a:moveTo>
                  <a:cubicBezTo>
                    <a:pt x="16027" y="635"/>
                    <a:pt x="16322" y="662"/>
                    <a:pt x="16614" y="715"/>
                  </a:cubicBezTo>
                  <a:lnTo>
                    <a:pt x="110756" y="17940"/>
                  </a:lnTo>
                  <a:cubicBezTo>
                    <a:pt x="113384" y="18421"/>
                    <a:pt x="115129" y="20949"/>
                    <a:pt x="114649" y="23577"/>
                  </a:cubicBezTo>
                  <a:lnTo>
                    <a:pt x="104843" y="77176"/>
                  </a:lnTo>
                  <a:cubicBezTo>
                    <a:pt x="104415" y="79512"/>
                    <a:pt x="102377" y="81147"/>
                    <a:pt x="100085" y="81147"/>
                  </a:cubicBezTo>
                  <a:cubicBezTo>
                    <a:pt x="99795" y="81147"/>
                    <a:pt x="99502" y="81121"/>
                    <a:pt x="99207" y="81067"/>
                  </a:cubicBezTo>
                  <a:lnTo>
                    <a:pt x="5064" y="63843"/>
                  </a:lnTo>
                  <a:cubicBezTo>
                    <a:pt x="2432" y="63361"/>
                    <a:pt x="689" y="60838"/>
                    <a:pt x="1171" y="58207"/>
                  </a:cubicBezTo>
                  <a:lnTo>
                    <a:pt x="10977" y="4609"/>
                  </a:lnTo>
                  <a:cubicBezTo>
                    <a:pt x="11398" y="2312"/>
                    <a:pt x="13396" y="642"/>
                    <a:pt x="15731" y="635"/>
                  </a:cubicBezTo>
                  <a:close/>
                  <a:moveTo>
                    <a:pt x="15735" y="0"/>
                  </a:moveTo>
                  <a:cubicBezTo>
                    <a:pt x="13141" y="0"/>
                    <a:pt x="10836" y="1851"/>
                    <a:pt x="10353" y="4495"/>
                  </a:cubicBezTo>
                  <a:lnTo>
                    <a:pt x="546" y="58093"/>
                  </a:lnTo>
                  <a:cubicBezTo>
                    <a:pt x="1" y="61069"/>
                    <a:pt x="1972" y="63924"/>
                    <a:pt x="4949" y="64468"/>
                  </a:cubicBezTo>
                  <a:lnTo>
                    <a:pt x="99093" y="81692"/>
                  </a:lnTo>
                  <a:cubicBezTo>
                    <a:pt x="99421" y="81753"/>
                    <a:pt x="99756" y="81783"/>
                    <a:pt x="100090" y="81783"/>
                  </a:cubicBezTo>
                  <a:cubicBezTo>
                    <a:pt x="102731" y="81776"/>
                    <a:pt x="104991" y="79887"/>
                    <a:pt x="105468" y="77289"/>
                  </a:cubicBezTo>
                  <a:lnTo>
                    <a:pt x="115275" y="23692"/>
                  </a:lnTo>
                  <a:cubicBezTo>
                    <a:pt x="115818" y="20719"/>
                    <a:pt x="113843" y="17859"/>
                    <a:pt x="110870" y="17315"/>
                  </a:cubicBezTo>
                  <a:lnTo>
                    <a:pt x="16728" y="91"/>
                  </a:lnTo>
                  <a:cubicBezTo>
                    <a:pt x="16395" y="30"/>
                    <a:pt x="16062" y="0"/>
                    <a:pt x="15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9"/>
            <p:cNvSpPr/>
            <p:nvPr/>
          </p:nvSpPr>
          <p:spPr>
            <a:xfrm>
              <a:off x="1936400" y="2300775"/>
              <a:ext cx="2593475" cy="669625"/>
            </a:xfrm>
            <a:custGeom>
              <a:avLst/>
              <a:gdLst/>
              <a:ahLst/>
              <a:cxnLst/>
              <a:rect l="l" t="t" r="r" b="b"/>
              <a:pathLst>
                <a:path w="103739" h="26785" extrusionOk="0">
                  <a:moveTo>
                    <a:pt x="93848" y="0"/>
                  </a:moveTo>
                  <a:cubicBezTo>
                    <a:pt x="87135" y="3715"/>
                    <a:pt x="79255" y="6801"/>
                    <a:pt x="71048" y="7314"/>
                  </a:cubicBezTo>
                  <a:cubicBezTo>
                    <a:pt x="69568" y="7407"/>
                    <a:pt x="68144" y="7450"/>
                    <a:pt x="66769" y="7450"/>
                  </a:cubicBezTo>
                  <a:cubicBezTo>
                    <a:pt x="50083" y="7450"/>
                    <a:pt x="40425" y="1148"/>
                    <a:pt x="23443" y="1148"/>
                  </a:cubicBezTo>
                  <a:cubicBezTo>
                    <a:pt x="20480" y="1148"/>
                    <a:pt x="17293" y="1340"/>
                    <a:pt x="13806" y="1791"/>
                  </a:cubicBezTo>
                  <a:cubicBezTo>
                    <a:pt x="10389" y="2232"/>
                    <a:pt x="7196" y="2936"/>
                    <a:pt x="4204" y="3805"/>
                  </a:cubicBezTo>
                  <a:lnTo>
                    <a:pt x="0" y="26784"/>
                  </a:lnTo>
                  <a:cubicBezTo>
                    <a:pt x="5479" y="22677"/>
                    <a:pt x="13160" y="18395"/>
                    <a:pt x="23056" y="16320"/>
                  </a:cubicBezTo>
                  <a:cubicBezTo>
                    <a:pt x="28147" y="15252"/>
                    <a:pt x="32560" y="14863"/>
                    <a:pt x="36580" y="14863"/>
                  </a:cubicBezTo>
                  <a:cubicBezTo>
                    <a:pt x="47353" y="14863"/>
                    <a:pt x="55302" y="17656"/>
                    <a:pt x="65930" y="17656"/>
                  </a:cubicBezTo>
                  <a:cubicBezTo>
                    <a:pt x="68606" y="17656"/>
                    <a:pt x="71452" y="17479"/>
                    <a:pt x="74556" y="17035"/>
                  </a:cubicBezTo>
                  <a:cubicBezTo>
                    <a:pt x="86439" y="15337"/>
                    <a:pt x="97062" y="7724"/>
                    <a:pt x="103738" y="1810"/>
                  </a:cubicBezTo>
                  <a:lnTo>
                    <a:pt x="9384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9"/>
            <p:cNvSpPr/>
            <p:nvPr/>
          </p:nvSpPr>
          <p:spPr>
            <a:xfrm>
              <a:off x="1927675" y="2292850"/>
              <a:ext cx="2612400" cy="685475"/>
            </a:xfrm>
            <a:custGeom>
              <a:avLst/>
              <a:gdLst/>
              <a:ahLst/>
              <a:cxnLst/>
              <a:rect l="l" t="t" r="r" b="b"/>
              <a:pathLst>
                <a:path w="104496" h="27419" extrusionOk="0">
                  <a:moveTo>
                    <a:pt x="94250" y="650"/>
                  </a:moveTo>
                  <a:lnTo>
                    <a:pt x="103385" y="2322"/>
                  </a:lnTo>
                  <a:cubicBezTo>
                    <a:pt x="96615" y="8230"/>
                    <a:pt x="86320" y="15400"/>
                    <a:pt x="74860" y="17038"/>
                  </a:cubicBezTo>
                  <a:cubicBezTo>
                    <a:pt x="71794" y="17476"/>
                    <a:pt x="68964" y="17650"/>
                    <a:pt x="66301" y="17650"/>
                  </a:cubicBezTo>
                  <a:cubicBezTo>
                    <a:pt x="60973" y="17650"/>
                    <a:pt x="56311" y="16952"/>
                    <a:pt x="51752" y="16269"/>
                  </a:cubicBezTo>
                  <a:cubicBezTo>
                    <a:pt x="47115" y="15575"/>
                    <a:pt x="42387" y="14867"/>
                    <a:pt x="36928" y="14867"/>
                  </a:cubicBezTo>
                  <a:cubicBezTo>
                    <a:pt x="32885" y="14867"/>
                    <a:pt x="28442" y="15255"/>
                    <a:pt x="23339" y="16325"/>
                  </a:cubicBezTo>
                  <a:cubicBezTo>
                    <a:pt x="15175" y="18037"/>
                    <a:pt x="7598" y="21415"/>
                    <a:pt x="805" y="26368"/>
                  </a:cubicBezTo>
                  <a:lnTo>
                    <a:pt x="4831" y="4372"/>
                  </a:lnTo>
                  <a:lnTo>
                    <a:pt x="4830" y="4372"/>
                  </a:lnTo>
                  <a:cubicBezTo>
                    <a:pt x="7937" y="3481"/>
                    <a:pt x="11088" y="2825"/>
                    <a:pt x="14196" y="2421"/>
                  </a:cubicBezTo>
                  <a:cubicBezTo>
                    <a:pt x="17642" y="1976"/>
                    <a:pt x="20802" y="1787"/>
                    <a:pt x="23746" y="1787"/>
                  </a:cubicBezTo>
                  <a:cubicBezTo>
                    <a:pt x="32302" y="1787"/>
                    <a:pt x="39024" y="3386"/>
                    <a:pt x="45579" y="4945"/>
                  </a:cubicBezTo>
                  <a:cubicBezTo>
                    <a:pt x="52078" y="6491"/>
                    <a:pt x="58768" y="8083"/>
                    <a:pt x="67160" y="8083"/>
                  </a:cubicBezTo>
                  <a:cubicBezTo>
                    <a:pt x="68531" y="8083"/>
                    <a:pt x="69948" y="8041"/>
                    <a:pt x="71416" y="7949"/>
                  </a:cubicBezTo>
                  <a:cubicBezTo>
                    <a:pt x="78604" y="7498"/>
                    <a:pt x="86285" y="5043"/>
                    <a:pt x="94250" y="650"/>
                  </a:cubicBezTo>
                  <a:close/>
                  <a:moveTo>
                    <a:pt x="94198" y="0"/>
                  </a:moveTo>
                  <a:cubicBezTo>
                    <a:pt x="94144" y="0"/>
                    <a:pt x="94091" y="14"/>
                    <a:pt x="94042" y="40"/>
                  </a:cubicBezTo>
                  <a:cubicBezTo>
                    <a:pt x="86125" y="4421"/>
                    <a:pt x="78500" y="6868"/>
                    <a:pt x="71378" y="7315"/>
                  </a:cubicBezTo>
                  <a:cubicBezTo>
                    <a:pt x="69928" y="7406"/>
                    <a:pt x="68529" y="7448"/>
                    <a:pt x="67174" y="7448"/>
                  </a:cubicBezTo>
                  <a:cubicBezTo>
                    <a:pt x="58844" y="7448"/>
                    <a:pt x="52190" y="5865"/>
                    <a:pt x="45726" y="4328"/>
                  </a:cubicBezTo>
                  <a:cubicBezTo>
                    <a:pt x="39132" y="2759"/>
                    <a:pt x="32371" y="1151"/>
                    <a:pt x="23758" y="1151"/>
                  </a:cubicBezTo>
                  <a:cubicBezTo>
                    <a:pt x="20787" y="1151"/>
                    <a:pt x="17596" y="1342"/>
                    <a:pt x="14115" y="1793"/>
                  </a:cubicBezTo>
                  <a:cubicBezTo>
                    <a:pt x="10911" y="2207"/>
                    <a:pt x="7664" y="2888"/>
                    <a:pt x="4465" y="3817"/>
                  </a:cubicBezTo>
                  <a:cubicBezTo>
                    <a:pt x="4349" y="3850"/>
                    <a:pt x="4262" y="3946"/>
                    <a:pt x="4241" y="4065"/>
                  </a:cubicBezTo>
                  <a:lnTo>
                    <a:pt x="37" y="27044"/>
                  </a:lnTo>
                  <a:cubicBezTo>
                    <a:pt x="1" y="27238"/>
                    <a:pt x="150" y="27417"/>
                    <a:pt x="349" y="27419"/>
                  </a:cubicBezTo>
                  <a:cubicBezTo>
                    <a:pt x="418" y="27419"/>
                    <a:pt x="484" y="27396"/>
                    <a:pt x="540" y="27355"/>
                  </a:cubicBezTo>
                  <a:cubicBezTo>
                    <a:pt x="7423" y="22196"/>
                    <a:pt x="15137" y="18694"/>
                    <a:pt x="23470" y="16948"/>
                  </a:cubicBezTo>
                  <a:cubicBezTo>
                    <a:pt x="28521" y="15888"/>
                    <a:pt x="32924" y="15504"/>
                    <a:pt x="36931" y="15504"/>
                  </a:cubicBezTo>
                  <a:cubicBezTo>
                    <a:pt x="42351" y="15504"/>
                    <a:pt x="47049" y="16207"/>
                    <a:pt x="51659" y="16897"/>
                  </a:cubicBezTo>
                  <a:cubicBezTo>
                    <a:pt x="56243" y="17583"/>
                    <a:pt x="60932" y="18286"/>
                    <a:pt x="66298" y="18286"/>
                  </a:cubicBezTo>
                  <a:cubicBezTo>
                    <a:pt x="68988" y="18286"/>
                    <a:pt x="71848" y="18109"/>
                    <a:pt x="74951" y="17666"/>
                  </a:cubicBezTo>
                  <a:cubicBezTo>
                    <a:pt x="86847" y="15967"/>
                    <a:pt x="97476" y="8407"/>
                    <a:pt x="104298" y="2365"/>
                  </a:cubicBezTo>
                  <a:cubicBezTo>
                    <a:pt x="104496" y="2190"/>
                    <a:pt x="104405" y="1862"/>
                    <a:pt x="104145" y="1815"/>
                  </a:cubicBezTo>
                  <a:lnTo>
                    <a:pt x="94253" y="5"/>
                  </a:lnTo>
                  <a:cubicBezTo>
                    <a:pt x="94234" y="2"/>
                    <a:pt x="94216" y="0"/>
                    <a:pt x="9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9"/>
            <p:cNvSpPr/>
            <p:nvPr/>
          </p:nvSpPr>
          <p:spPr>
            <a:xfrm>
              <a:off x="2069625" y="1930600"/>
              <a:ext cx="1577800" cy="328750"/>
            </a:xfrm>
            <a:custGeom>
              <a:avLst/>
              <a:gdLst/>
              <a:ahLst/>
              <a:cxnLst/>
              <a:rect l="l" t="t" r="r" b="b"/>
              <a:pathLst>
                <a:path w="63112" h="13150" extrusionOk="0">
                  <a:moveTo>
                    <a:pt x="7066" y="0"/>
                  </a:moveTo>
                  <a:cubicBezTo>
                    <a:pt x="4344" y="0"/>
                    <a:pt x="1925" y="1942"/>
                    <a:pt x="1417" y="4715"/>
                  </a:cubicBezTo>
                  <a:lnTo>
                    <a:pt x="1" y="12457"/>
                  </a:lnTo>
                  <a:cubicBezTo>
                    <a:pt x="886" y="12227"/>
                    <a:pt x="1783" y="12008"/>
                    <a:pt x="2706" y="11813"/>
                  </a:cubicBezTo>
                  <a:cubicBezTo>
                    <a:pt x="7798" y="10746"/>
                    <a:pt x="12210" y="10357"/>
                    <a:pt x="16230" y="10357"/>
                  </a:cubicBezTo>
                  <a:cubicBezTo>
                    <a:pt x="27003" y="10357"/>
                    <a:pt x="34952" y="13150"/>
                    <a:pt x="45580" y="13150"/>
                  </a:cubicBezTo>
                  <a:cubicBezTo>
                    <a:pt x="48256" y="13150"/>
                    <a:pt x="51102" y="12973"/>
                    <a:pt x="54206" y="12529"/>
                  </a:cubicBezTo>
                  <a:cubicBezTo>
                    <a:pt x="57274" y="12091"/>
                    <a:pt x="60257" y="11256"/>
                    <a:pt x="63112" y="10159"/>
                  </a:cubicBezTo>
                  <a:lnTo>
                    <a:pt x="8108" y="95"/>
                  </a:lnTo>
                  <a:cubicBezTo>
                    <a:pt x="7758" y="31"/>
                    <a:pt x="7410" y="0"/>
                    <a:pt x="7066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9"/>
            <p:cNvSpPr/>
            <p:nvPr/>
          </p:nvSpPr>
          <p:spPr>
            <a:xfrm>
              <a:off x="2060925" y="1922650"/>
              <a:ext cx="1594725" cy="344525"/>
            </a:xfrm>
            <a:custGeom>
              <a:avLst/>
              <a:gdLst/>
              <a:ahLst/>
              <a:cxnLst/>
              <a:rect l="l" t="t" r="r" b="b"/>
              <a:pathLst>
                <a:path w="63789" h="13781" extrusionOk="0">
                  <a:moveTo>
                    <a:pt x="7410" y="636"/>
                  </a:moveTo>
                  <a:cubicBezTo>
                    <a:pt x="7738" y="636"/>
                    <a:pt x="8069" y="666"/>
                    <a:pt x="8398" y="726"/>
                  </a:cubicBezTo>
                  <a:lnTo>
                    <a:pt x="62263" y="10580"/>
                  </a:lnTo>
                  <a:cubicBezTo>
                    <a:pt x="59633" y="11516"/>
                    <a:pt x="57030" y="12173"/>
                    <a:pt x="54509" y="12532"/>
                  </a:cubicBezTo>
                  <a:cubicBezTo>
                    <a:pt x="51442" y="12971"/>
                    <a:pt x="48612" y="13145"/>
                    <a:pt x="45948" y="13145"/>
                  </a:cubicBezTo>
                  <a:cubicBezTo>
                    <a:pt x="40621" y="13145"/>
                    <a:pt x="35960" y="12447"/>
                    <a:pt x="31401" y="11764"/>
                  </a:cubicBezTo>
                  <a:cubicBezTo>
                    <a:pt x="26764" y="11070"/>
                    <a:pt x="22037" y="10362"/>
                    <a:pt x="16578" y="10362"/>
                  </a:cubicBezTo>
                  <a:cubicBezTo>
                    <a:pt x="12536" y="10362"/>
                    <a:pt x="8092" y="10752"/>
                    <a:pt x="2988" y="11821"/>
                  </a:cubicBezTo>
                  <a:cubicBezTo>
                    <a:pt x="2296" y="11966"/>
                    <a:pt x="1575" y="12134"/>
                    <a:pt x="751" y="12344"/>
                  </a:cubicBezTo>
                  <a:lnTo>
                    <a:pt x="2078" y="5090"/>
                  </a:lnTo>
                  <a:cubicBezTo>
                    <a:pt x="2333" y="3672"/>
                    <a:pt x="3146" y="2415"/>
                    <a:pt x="4334" y="1600"/>
                  </a:cubicBezTo>
                  <a:cubicBezTo>
                    <a:pt x="5252" y="965"/>
                    <a:pt x="6317" y="636"/>
                    <a:pt x="7410" y="636"/>
                  </a:cubicBezTo>
                  <a:close/>
                  <a:moveTo>
                    <a:pt x="7417" y="1"/>
                  </a:moveTo>
                  <a:cubicBezTo>
                    <a:pt x="4546" y="1"/>
                    <a:pt x="1987" y="2053"/>
                    <a:pt x="1453" y="4977"/>
                  </a:cubicBezTo>
                  <a:lnTo>
                    <a:pt x="36" y="12718"/>
                  </a:lnTo>
                  <a:cubicBezTo>
                    <a:pt x="0" y="12918"/>
                    <a:pt x="157" y="13093"/>
                    <a:pt x="349" y="13093"/>
                  </a:cubicBezTo>
                  <a:cubicBezTo>
                    <a:pt x="375" y="13093"/>
                    <a:pt x="402" y="13090"/>
                    <a:pt x="430" y="13083"/>
                  </a:cubicBezTo>
                  <a:cubicBezTo>
                    <a:pt x="1451" y="12816"/>
                    <a:pt x="2305" y="12613"/>
                    <a:pt x="3119" y="12443"/>
                  </a:cubicBezTo>
                  <a:cubicBezTo>
                    <a:pt x="8170" y="11384"/>
                    <a:pt x="12573" y="10999"/>
                    <a:pt x="16581" y="10999"/>
                  </a:cubicBezTo>
                  <a:cubicBezTo>
                    <a:pt x="22000" y="10999"/>
                    <a:pt x="26699" y="11702"/>
                    <a:pt x="31308" y="12393"/>
                  </a:cubicBezTo>
                  <a:cubicBezTo>
                    <a:pt x="35893" y="13079"/>
                    <a:pt x="40581" y="13781"/>
                    <a:pt x="45947" y="13781"/>
                  </a:cubicBezTo>
                  <a:cubicBezTo>
                    <a:pt x="48842" y="13781"/>
                    <a:pt x="51733" y="13574"/>
                    <a:pt x="54599" y="13162"/>
                  </a:cubicBezTo>
                  <a:cubicBezTo>
                    <a:pt x="57510" y="12745"/>
                    <a:pt x="60530" y="11942"/>
                    <a:pt x="63573" y="10773"/>
                  </a:cubicBezTo>
                  <a:cubicBezTo>
                    <a:pt x="63706" y="10722"/>
                    <a:pt x="63788" y="10589"/>
                    <a:pt x="63776" y="10447"/>
                  </a:cubicBezTo>
                  <a:cubicBezTo>
                    <a:pt x="63762" y="10305"/>
                    <a:pt x="63656" y="10189"/>
                    <a:pt x="63516" y="10165"/>
                  </a:cubicBezTo>
                  <a:lnTo>
                    <a:pt x="8512" y="101"/>
                  </a:lnTo>
                  <a:cubicBezTo>
                    <a:pt x="8144" y="33"/>
                    <a:pt x="7778" y="1"/>
                    <a:pt x="7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9"/>
            <p:cNvSpPr/>
            <p:nvPr/>
          </p:nvSpPr>
          <p:spPr>
            <a:xfrm>
              <a:off x="2246150" y="2339175"/>
              <a:ext cx="327975" cy="319925"/>
            </a:xfrm>
            <a:custGeom>
              <a:avLst/>
              <a:gdLst/>
              <a:ahLst/>
              <a:cxnLst/>
              <a:rect l="l" t="t" r="r" b="b"/>
              <a:pathLst>
                <a:path w="13119" h="12797" extrusionOk="0">
                  <a:moveTo>
                    <a:pt x="2041" y="0"/>
                  </a:moveTo>
                  <a:cubicBezTo>
                    <a:pt x="1997" y="0"/>
                    <a:pt x="1958" y="32"/>
                    <a:pt x="1950" y="77"/>
                  </a:cubicBezTo>
                  <a:lnTo>
                    <a:pt x="11" y="10679"/>
                  </a:lnTo>
                  <a:cubicBezTo>
                    <a:pt x="1" y="10729"/>
                    <a:pt x="34" y="10779"/>
                    <a:pt x="85" y="10788"/>
                  </a:cubicBezTo>
                  <a:lnTo>
                    <a:pt x="11060" y="12796"/>
                  </a:lnTo>
                  <a:cubicBezTo>
                    <a:pt x="11066" y="12797"/>
                    <a:pt x="11071" y="12797"/>
                    <a:pt x="11076" y="12797"/>
                  </a:cubicBezTo>
                  <a:cubicBezTo>
                    <a:pt x="11120" y="12797"/>
                    <a:pt x="11160" y="12765"/>
                    <a:pt x="11169" y="12721"/>
                  </a:cubicBezTo>
                  <a:lnTo>
                    <a:pt x="13108" y="2118"/>
                  </a:lnTo>
                  <a:cubicBezTo>
                    <a:pt x="13118" y="2067"/>
                    <a:pt x="13085" y="2017"/>
                    <a:pt x="13034" y="2009"/>
                  </a:cubicBezTo>
                  <a:lnTo>
                    <a:pt x="2059" y="2"/>
                  </a:lnTo>
                  <a:cubicBezTo>
                    <a:pt x="2053" y="1"/>
                    <a:pt x="2047" y="0"/>
                    <a:pt x="2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9"/>
            <p:cNvSpPr/>
            <p:nvPr/>
          </p:nvSpPr>
          <p:spPr>
            <a:xfrm>
              <a:off x="2241325" y="2338800"/>
              <a:ext cx="337650" cy="320650"/>
            </a:xfrm>
            <a:custGeom>
              <a:avLst/>
              <a:gdLst/>
              <a:ahLst/>
              <a:cxnLst/>
              <a:rect l="l" t="t" r="r" b="b"/>
              <a:pathLst>
                <a:path w="13506" h="12826" extrusionOk="0">
                  <a:moveTo>
                    <a:pt x="3726" y="635"/>
                  </a:moveTo>
                  <a:cubicBezTo>
                    <a:pt x="3823" y="635"/>
                    <a:pt x="3922" y="644"/>
                    <a:pt x="4021" y="662"/>
                  </a:cubicBezTo>
                  <a:lnTo>
                    <a:pt x="11343" y="2002"/>
                  </a:lnTo>
                  <a:cubicBezTo>
                    <a:pt x="12229" y="2164"/>
                    <a:pt x="12817" y="3015"/>
                    <a:pt x="12655" y="3901"/>
                  </a:cubicBezTo>
                  <a:lnTo>
                    <a:pt x="11383" y="10852"/>
                  </a:lnTo>
                  <a:cubicBezTo>
                    <a:pt x="11239" y="11638"/>
                    <a:pt x="10549" y="12190"/>
                    <a:pt x="9777" y="12190"/>
                  </a:cubicBezTo>
                  <a:cubicBezTo>
                    <a:pt x="9680" y="12190"/>
                    <a:pt x="9583" y="12181"/>
                    <a:pt x="9484" y="12163"/>
                  </a:cubicBezTo>
                  <a:lnTo>
                    <a:pt x="2161" y="10824"/>
                  </a:lnTo>
                  <a:cubicBezTo>
                    <a:pt x="1276" y="10659"/>
                    <a:pt x="689" y="9810"/>
                    <a:pt x="850" y="8925"/>
                  </a:cubicBezTo>
                  <a:lnTo>
                    <a:pt x="2122" y="1974"/>
                  </a:lnTo>
                  <a:cubicBezTo>
                    <a:pt x="2266" y="1186"/>
                    <a:pt x="2953" y="635"/>
                    <a:pt x="3726" y="635"/>
                  </a:cubicBezTo>
                  <a:close/>
                  <a:moveTo>
                    <a:pt x="3723" y="0"/>
                  </a:moveTo>
                  <a:cubicBezTo>
                    <a:pt x="2650" y="0"/>
                    <a:pt x="1697" y="766"/>
                    <a:pt x="1497" y="1859"/>
                  </a:cubicBezTo>
                  <a:lnTo>
                    <a:pt x="226" y="8811"/>
                  </a:lnTo>
                  <a:cubicBezTo>
                    <a:pt x="1" y="10042"/>
                    <a:pt x="815" y="11222"/>
                    <a:pt x="2046" y="11447"/>
                  </a:cubicBezTo>
                  <a:lnTo>
                    <a:pt x="9370" y="12788"/>
                  </a:lnTo>
                  <a:cubicBezTo>
                    <a:pt x="9506" y="12813"/>
                    <a:pt x="9641" y="12826"/>
                    <a:pt x="9778" y="12826"/>
                  </a:cubicBezTo>
                  <a:cubicBezTo>
                    <a:pt x="10851" y="12826"/>
                    <a:pt x="11807" y="12059"/>
                    <a:pt x="12008" y="10967"/>
                  </a:cubicBezTo>
                  <a:lnTo>
                    <a:pt x="13280" y="4014"/>
                  </a:lnTo>
                  <a:cubicBezTo>
                    <a:pt x="13505" y="2783"/>
                    <a:pt x="12690" y="1603"/>
                    <a:pt x="11459" y="1378"/>
                  </a:cubicBezTo>
                  <a:lnTo>
                    <a:pt x="4135" y="38"/>
                  </a:lnTo>
                  <a:cubicBezTo>
                    <a:pt x="3997" y="13"/>
                    <a:pt x="3859" y="0"/>
                    <a:pt x="37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9"/>
            <p:cNvSpPr/>
            <p:nvPr/>
          </p:nvSpPr>
          <p:spPr>
            <a:xfrm>
              <a:off x="2359325" y="2449575"/>
              <a:ext cx="101600" cy="99075"/>
            </a:xfrm>
            <a:custGeom>
              <a:avLst/>
              <a:gdLst/>
              <a:ahLst/>
              <a:cxnLst/>
              <a:rect l="l" t="t" r="r" b="b"/>
              <a:pathLst>
                <a:path w="4064" h="3963" extrusionOk="0">
                  <a:moveTo>
                    <a:pt x="645" y="1"/>
                  </a:moveTo>
                  <a:cubicBezTo>
                    <a:pt x="624" y="1"/>
                    <a:pt x="605" y="17"/>
                    <a:pt x="600" y="39"/>
                  </a:cubicBezTo>
                  <a:lnTo>
                    <a:pt x="5" y="3292"/>
                  </a:lnTo>
                  <a:cubicBezTo>
                    <a:pt x="0" y="3317"/>
                    <a:pt x="18" y="3340"/>
                    <a:pt x="43" y="3345"/>
                  </a:cubicBezTo>
                  <a:lnTo>
                    <a:pt x="3411" y="3961"/>
                  </a:lnTo>
                  <a:cubicBezTo>
                    <a:pt x="3414" y="3962"/>
                    <a:pt x="3417" y="3962"/>
                    <a:pt x="3420" y="3962"/>
                  </a:cubicBezTo>
                  <a:cubicBezTo>
                    <a:pt x="3441" y="3962"/>
                    <a:pt x="3460" y="3946"/>
                    <a:pt x="3464" y="3924"/>
                  </a:cubicBezTo>
                  <a:lnTo>
                    <a:pt x="4059" y="671"/>
                  </a:lnTo>
                  <a:cubicBezTo>
                    <a:pt x="4064" y="646"/>
                    <a:pt x="4047" y="623"/>
                    <a:pt x="4022" y="618"/>
                  </a:cubicBezTo>
                  <a:lnTo>
                    <a:pt x="654" y="1"/>
                  </a:lnTo>
                  <a:cubicBezTo>
                    <a:pt x="651" y="1"/>
                    <a:pt x="648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9"/>
            <p:cNvSpPr/>
            <p:nvPr/>
          </p:nvSpPr>
          <p:spPr>
            <a:xfrm>
              <a:off x="2352600" y="2445375"/>
              <a:ext cx="115075" cy="107475"/>
            </a:xfrm>
            <a:custGeom>
              <a:avLst/>
              <a:gdLst/>
              <a:ahLst/>
              <a:cxnLst/>
              <a:rect l="l" t="t" r="r" b="b"/>
              <a:pathLst>
                <a:path w="4603" h="4299" extrusionOk="0">
                  <a:moveTo>
                    <a:pt x="1643" y="634"/>
                  </a:moveTo>
                  <a:cubicBezTo>
                    <a:pt x="1681" y="634"/>
                    <a:pt x="1719" y="638"/>
                    <a:pt x="1758" y="645"/>
                  </a:cubicBezTo>
                  <a:lnTo>
                    <a:pt x="3342" y="935"/>
                  </a:lnTo>
                  <a:cubicBezTo>
                    <a:pt x="3686" y="999"/>
                    <a:pt x="3916" y="1330"/>
                    <a:pt x="3852" y="1675"/>
                  </a:cubicBezTo>
                  <a:lnTo>
                    <a:pt x="3584" y="3142"/>
                  </a:lnTo>
                  <a:cubicBezTo>
                    <a:pt x="3528" y="3450"/>
                    <a:pt x="3260" y="3664"/>
                    <a:pt x="2958" y="3664"/>
                  </a:cubicBezTo>
                  <a:cubicBezTo>
                    <a:pt x="2920" y="3664"/>
                    <a:pt x="2882" y="3661"/>
                    <a:pt x="2844" y="3654"/>
                  </a:cubicBezTo>
                  <a:lnTo>
                    <a:pt x="1261" y="3364"/>
                  </a:lnTo>
                  <a:cubicBezTo>
                    <a:pt x="917" y="3300"/>
                    <a:pt x="688" y="2969"/>
                    <a:pt x="750" y="2624"/>
                  </a:cubicBezTo>
                  <a:lnTo>
                    <a:pt x="1019" y="1157"/>
                  </a:lnTo>
                  <a:cubicBezTo>
                    <a:pt x="1075" y="849"/>
                    <a:pt x="1342" y="634"/>
                    <a:pt x="1643" y="634"/>
                  </a:cubicBezTo>
                  <a:close/>
                  <a:moveTo>
                    <a:pt x="1642" y="0"/>
                  </a:moveTo>
                  <a:cubicBezTo>
                    <a:pt x="1040" y="0"/>
                    <a:pt x="505" y="430"/>
                    <a:pt x="394" y="1042"/>
                  </a:cubicBezTo>
                  <a:lnTo>
                    <a:pt x="125" y="2510"/>
                  </a:lnTo>
                  <a:cubicBezTo>
                    <a:pt x="0" y="3200"/>
                    <a:pt x="457" y="3862"/>
                    <a:pt x="1147" y="3989"/>
                  </a:cubicBezTo>
                  <a:lnTo>
                    <a:pt x="2729" y="4278"/>
                  </a:lnTo>
                  <a:cubicBezTo>
                    <a:pt x="2805" y="4293"/>
                    <a:pt x="2882" y="4299"/>
                    <a:pt x="2959" y="4299"/>
                  </a:cubicBezTo>
                  <a:cubicBezTo>
                    <a:pt x="3572" y="4298"/>
                    <a:pt x="4099" y="3859"/>
                    <a:pt x="4209" y="3257"/>
                  </a:cubicBezTo>
                  <a:lnTo>
                    <a:pt x="4476" y="1789"/>
                  </a:lnTo>
                  <a:cubicBezTo>
                    <a:pt x="4603" y="1098"/>
                    <a:pt x="4146" y="436"/>
                    <a:pt x="3455" y="310"/>
                  </a:cubicBezTo>
                  <a:lnTo>
                    <a:pt x="1873" y="21"/>
                  </a:lnTo>
                  <a:cubicBezTo>
                    <a:pt x="1795" y="7"/>
                    <a:pt x="1718" y="0"/>
                    <a:pt x="16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9"/>
            <p:cNvSpPr/>
            <p:nvPr/>
          </p:nvSpPr>
          <p:spPr>
            <a:xfrm>
              <a:off x="2281200" y="2361050"/>
              <a:ext cx="125425" cy="98950"/>
            </a:xfrm>
            <a:custGeom>
              <a:avLst/>
              <a:gdLst/>
              <a:ahLst/>
              <a:cxnLst/>
              <a:rect l="l" t="t" r="r" b="b"/>
              <a:pathLst>
                <a:path w="5017" h="3958" extrusionOk="0">
                  <a:moveTo>
                    <a:pt x="343" y="0"/>
                  </a:moveTo>
                  <a:cubicBezTo>
                    <a:pt x="192" y="0"/>
                    <a:pt x="59" y="108"/>
                    <a:pt x="32" y="261"/>
                  </a:cubicBezTo>
                  <a:cubicBezTo>
                    <a:pt x="1" y="433"/>
                    <a:pt x="114" y="598"/>
                    <a:pt x="287" y="629"/>
                  </a:cubicBezTo>
                  <a:lnTo>
                    <a:pt x="3556" y="1228"/>
                  </a:lnTo>
                  <a:cubicBezTo>
                    <a:pt x="4020" y="1313"/>
                    <a:pt x="4328" y="1759"/>
                    <a:pt x="4243" y="2223"/>
                  </a:cubicBezTo>
                  <a:lnTo>
                    <a:pt x="3994" y="3582"/>
                  </a:lnTo>
                  <a:cubicBezTo>
                    <a:pt x="3963" y="3754"/>
                    <a:pt x="4076" y="3920"/>
                    <a:pt x="4249" y="3952"/>
                  </a:cubicBezTo>
                  <a:cubicBezTo>
                    <a:pt x="4268" y="3956"/>
                    <a:pt x="4288" y="3957"/>
                    <a:pt x="4307" y="3957"/>
                  </a:cubicBezTo>
                  <a:cubicBezTo>
                    <a:pt x="4460" y="3957"/>
                    <a:pt x="4592" y="3847"/>
                    <a:pt x="4619" y="3697"/>
                  </a:cubicBezTo>
                  <a:lnTo>
                    <a:pt x="4868" y="2337"/>
                  </a:lnTo>
                  <a:cubicBezTo>
                    <a:pt x="5016" y="1527"/>
                    <a:pt x="4480" y="751"/>
                    <a:pt x="3670" y="603"/>
                  </a:cubicBezTo>
                  <a:lnTo>
                    <a:pt x="401" y="6"/>
                  </a:lnTo>
                  <a:cubicBezTo>
                    <a:pt x="382" y="2"/>
                    <a:pt x="362" y="0"/>
                    <a:pt x="3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9"/>
            <p:cNvSpPr/>
            <p:nvPr/>
          </p:nvSpPr>
          <p:spPr>
            <a:xfrm>
              <a:off x="2439075" y="2396825"/>
              <a:ext cx="138275" cy="73950"/>
            </a:xfrm>
            <a:custGeom>
              <a:avLst/>
              <a:gdLst/>
              <a:ahLst/>
              <a:cxnLst/>
              <a:rect l="l" t="t" r="r" b="b"/>
              <a:pathLst>
                <a:path w="5531" h="2958" extrusionOk="0">
                  <a:moveTo>
                    <a:pt x="1742" y="1"/>
                  </a:moveTo>
                  <a:cubicBezTo>
                    <a:pt x="1038" y="1"/>
                    <a:pt x="412" y="505"/>
                    <a:pt x="281" y="1223"/>
                  </a:cubicBezTo>
                  <a:lnTo>
                    <a:pt x="32" y="2583"/>
                  </a:lnTo>
                  <a:cubicBezTo>
                    <a:pt x="1" y="2755"/>
                    <a:pt x="115" y="2921"/>
                    <a:pt x="287" y="2952"/>
                  </a:cubicBezTo>
                  <a:cubicBezTo>
                    <a:pt x="307" y="2955"/>
                    <a:pt x="326" y="2958"/>
                    <a:pt x="346" y="2958"/>
                  </a:cubicBezTo>
                  <a:cubicBezTo>
                    <a:pt x="499" y="2957"/>
                    <a:pt x="630" y="2847"/>
                    <a:pt x="657" y="2697"/>
                  </a:cubicBezTo>
                  <a:lnTo>
                    <a:pt x="906" y="1337"/>
                  </a:lnTo>
                  <a:cubicBezTo>
                    <a:pt x="984" y="925"/>
                    <a:pt x="1345" y="637"/>
                    <a:pt x="1750" y="637"/>
                  </a:cubicBezTo>
                  <a:cubicBezTo>
                    <a:pt x="1800" y="637"/>
                    <a:pt x="1850" y="641"/>
                    <a:pt x="1901" y="650"/>
                  </a:cubicBezTo>
                  <a:lnTo>
                    <a:pt x="5130" y="1241"/>
                  </a:lnTo>
                  <a:cubicBezTo>
                    <a:pt x="5149" y="1245"/>
                    <a:pt x="5169" y="1247"/>
                    <a:pt x="5188" y="1247"/>
                  </a:cubicBezTo>
                  <a:cubicBezTo>
                    <a:pt x="5338" y="1247"/>
                    <a:pt x="5471" y="1139"/>
                    <a:pt x="5500" y="986"/>
                  </a:cubicBezTo>
                  <a:cubicBezTo>
                    <a:pt x="5531" y="814"/>
                    <a:pt x="5416" y="649"/>
                    <a:pt x="5244" y="618"/>
                  </a:cubicBezTo>
                  <a:lnTo>
                    <a:pt x="2015" y="26"/>
                  </a:lnTo>
                  <a:cubicBezTo>
                    <a:pt x="1923" y="9"/>
                    <a:pt x="1832" y="1"/>
                    <a:pt x="17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9"/>
            <p:cNvSpPr/>
            <p:nvPr/>
          </p:nvSpPr>
          <p:spPr>
            <a:xfrm>
              <a:off x="2242525" y="2529975"/>
              <a:ext cx="139250" cy="73925"/>
            </a:xfrm>
            <a:custGeom>
              <a:avLst/>
              <a:gdLst/>
              <a:ahLst/>
              <a:cxnLst/>
              <a:rect l="l" t="t" r="r" b="b"/>
              <a:pathLst>
                <a:path w="5570" h="2957" extrusionOk="0">
                  <a:moveTo>
                    <a:pt x="5226" y="1"/>
                  </a:moveTo>
                  <a:cubicBezTo>
                    <a:pt x="5075" y="1"/>
                    <a:pt x="4941" y="108"/>
                    <a:pt x="4914" y="261"/>
                  </a:cubicBezTo>
                  <a:lnTo>
                    <a:pt x="4665" y="1621"/>
                  </a:lnTo>
                  <a:cubicBezTo>
                    <a:pt x="4588" y="2033"/>
                    <a:pt x="4227" y="2321"/>
                    <a:pt x="3822" y="2321"/>
                  </a:cubicBezTo>
                  <a:cubicBezTo>
                    <a:pt x="3772" y="2321"/>
                    <a:pt x="3721" y="2317"/>
                    <a:pt x="3670" y="2308"/>
                  </a:cubicBezTo>
                  <a:lnTo>
                    <a:pt x="401" y="1710"/>
                  </a:lnTo>
                  <a:cubicBezTo>
                    <a:pt x="381" y="1707"/>
                    <a:pt x="362" y="1705"/>
                    <a:pt x="342" y="1705"/>
                  </a:cubicBezTo>
                  <a:cubicBezTo>
                    <a:pt x="192" y="1705"/>
                    <a:pt x="59" y="1812"/>
                    <a:pt x="31" y="1965"/>
                  </a:cubicBezTo>
                  <a:cubicBezTo>
                    <a:pt x="0" y="2137"/>
                    <a:pt x="113" y="2303"/>
                    <a:pt x="286" y="2334"/>
                  </a:cubicBezTo>
                  <a:lnTo>
                    <a:pt x="3554" y="2933"/>
                  </a:lnTo>
                  <a:cubicBezTo>
                    <a:pt x="3644" y="2949"/>
                    <a:pt x="3734" y="2956"/>
                    <a:pt x="3823" y="2956"/>
                  </a:cubicBezTo>
                  <a:cubicBezTo>
                    <a:pt x="4543" y="2956"/>
                    <a:pt x="5159" y="2442"/>
                    <a:pt x="5288" y="1735"/>
                  </a:cubicBezTo>
                  <a:lnTo>
                    <a:pt x="5537" y="376"/>
                  </a:lnTo>
                  <a:cubicBezTo>
                    <a:pt x="5570" y="203"/>
                    <a:pt x="5455" y="37"/>
                    <a:pt x="5282" y="6"/>
                  </a:cubicBezTo>
                  <a:cubicBezTo>
                    <a:pt x="5263" y="3"/>
                    <a:pt x="5244" y="1"/>
                    <a:pt x="52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9"/>
            <p:cNvSpPr/>
            <p:nvPr/>
          </p:nvSpPr>
          <p:spPr>
            <a:xfrm>
              <a:off x="2414250" y="2540750"/>
              <a:ext cx="124050" cy="98750"/>
            </a:xfrm>
            <a:custGeom>
              <a:avLst/>
              <a:gdLst/>
              <a:ahLst/>
              <a:cxnLst/>
              <a:rect l="l" t="t" r="r" b="b"/>
              <a:pathLst>
                <a:path w="4962" h="3950" extrusionOk="0">
                  <a:moveTo>
                    <a:pt x="708" y="0"/>
                  </a:moveTo>
                  <a:cubicBezTo>
                    <a:pt x="558" y="0"/>
                    <a:pt x="425" y="108"/>
                    <a:pt x="398" y="261"/>
                  </a:cubicBezTo>
                  <a:lnTo>
                    <a:pt x="149" y="1620"/>
                  </a:lnTo>
                  <a:cubicBezTo>
                    <a:pt x="0" y="2430"/>
                    <a:pt x="537" y="3205"/>
                    <a:pt x="1346" y="3354"/>
                  </a:cubicBezTo>
                  <a:lnTo>
                    <a:pt x="4574" y="3945"/>
                  </a:lnTo>
                  <a:cubicBezTo>
                    <a:pt x="4593" y="3948"/>
                    <a:pt x="4613" y="3950"/>
                    <a:pt x="4631" y="3950"/>
                  </a:cubicBezTo>
                  <a:cubicBezTo>
                    <a:pt x="4796" y="3950"/>
                    <a:pt x="4933" y="3824"/>
                    <a:pt x="4948" y="3661"/>
                  </a:cubicBezTo>
                  <a:cubicBezTo>
                    <a:pt x="4961" y="3498"/>
                    <a:pt x="4849" y="3350"/>
                    <a:pt x="4689" y="3320"/>
                  </a:cubicBezTo>
                  <a:lnTo>
                    <a:pt x="1459" y="2730"/>
                  </a:lnTo>
                  <a:cubicBezTo>
                    <a:pt x="995" y="2644"/>
                    <a:pt x="688" y="2198"/>
                    <a:pt x="774" y="1734"/>
                  </a:cubicBezTo>
                  <a:lnTo>
                    <a:pt x="1023" y="374"/>
                  </a:lnTo>
                  <a:cubicBezTo>
                    <a:pt x="1054" y="202"/>
                    <a:pt x="939" y="37"/>
                    <a:pt x="766" y="6"/>
                  </a:cubicBezTo>
                  <a:cubicBezTo>
                    <a:pt x="746" y="2"/>
                    <a:pt x="727" y="0"/>
                    <a:pt x="7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9"/>
            <p:cNvSpPr/>
            <p:nvPr/>
          </p:nvSpPr>
          <p:spPr>
            <a:xfrm>
              <a:off x="2261350" y="2472275"/>
              <a:ext cx="112625" cy="33400"/>
            </a:xfrm>
            <a:custGeom>
              <a:avLst/>
              <a:gdLst/>
              <a:ahLst/>
              <a:cxnLst/>
              <a:rect l="l" t="t" r="r" b="b"/>
              <a:pathLst>
                <a:path w="4505" h="1336" extrusionOk="0">
                  <a:moveTo>
                    <a:pt x="344" y="1"/>
                  </a:moveTo>
                  <a:cubicBezTo>
                    <a:pt x="194" y="1"/>
                    <a:pt x="60" y="107"/>
                    <a:pt x="33" y="261"/>
                  </a:cubicBezTo>
                  <a:cubicBezTo>
                    <a:pt x="0" y="433"/>
                    <a:pt x="115" y="599"/>
                    <a:pt x="288" y="631"/>
                  </a:cubicBezTo>
                  <a:lnTo>
                    <a:pt x="4117" y="1331"/>
                  </a:lnTo>
                  <a:cubicBezTo>
                    <a:pt x="4136" y="1334"/>
                    <a:pt x="4155" y="1336"/>
                    <a:pt x="4174" y="1336"/>
                  </a:cubicBezTo>
                  <a:cubicBezTo>
                    <a:pt x="4339" y="1336"/>
                    <a:pt x="4474" y="1210"/>
                    <a:pt x="4489" y="1047"/>
                  </a:cubicBezTo>
                  <a:cubicBezTo>
                    <a:pt x="4504" y="884"/>
                    <a:pt x="4392" y="735"/>
                    <a:pt x="4232" y="706"/>
                  </a:cubicBezTo>
                  <a:lnTo>
                    <a:pt x="401" y="6"/>
                  </a:lnTo>
                  <a:cubicBezTo>
                    <a:pt x="382" y="3"/>
                    <a:pt x="363" y="1"/>
                    <a:pt x="3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59"/>
            <p:cNvSpPr/>
            <p:nvPr/>
          </p:nvSpPr>
          <p:spPr>
            <a:xfrm>
              <a:off x="2441075" y="2505150"/>
              <a:ext cx="112775" cy="33450"/>
            </a:xfrm>
            <a:custGeom>
              <a:avLst/>
              <a:gdLst/>
              <a:ahLst/>
              <a:cxnLst/>
              <a:rect l="l" t="t" r="r" b="b"/>
              <a:pathLst>
                <a:path w="4511" h="1338" extrusionOk="0">
                  <a:moveTo>
                    <a:pt x="344" y="1"/>
                  </a:moveTo>
                  <a:cubicBezTo>
                    <a:pt x="193" y="1"/>
                    <a:pt x="60" y="108"/>
                    <a:pt x="32" y="261"/>
                  </a:cubicBezTo>
                  <a:cubicBezTo>
                    <a:pt x="1" y="436"/>
                    <a:pt x="118" y="603"/>
                    <a:pt x="293" y="632"/>
                  </a:cubicBezTo>
                  <a:lnTo>
                    <a:pt x="4122" y="1331"/>
                  </a:lnTo>
                  <a:cubicBezTo>
                    <a:pt x="4141" y="1335"/>
                    <a:pt x="4161" y="1338"/>
                    <a:pt x="4180" y="1338"/>
                  </a:cubicBezTo>
                  <a:cubicBezTo>
                    <a:pt x="4344" y="1338"/>
                    <a:pt x="4481" y="1212"/>
                    <a:pt x="4496" y="1048"/>
                  </a:cubicBezTo>
                  <a:cubicBezTo>
                    <a:pt x="4511" y="884"/>
                    <a:pt x="4398" y="736"/>
                    <a:pt x="4237" y="708"/>
                  </a:cubicBezTo>
                  <a:lnTo>
                    <a:pt x="406" y="7"/>
                  </a:ln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9"/>
            <p:cNvSpPr/>
            <p:nvPr/>
          </p:nvSpPr>
          <p:spPr>
            <a:xfrm>
              <a:off x="3810175" y="3482725"/>
              <a:ext cx="287350" cy="265375"/>
            </a:xfrm>
            <a:custGeom>
              <a:avLst/>
              <a:gdLst/>
              <a:ahLst/>
              <a:cxnLst/>
              <a:rect l="l" t="t" r="r" b="b"/>
              <a:pathLst>
                <a:path w="11494" h="10615" extrusionOk="0">
                  <a:moveTo>
                    <a:pt x="5742" y="0"/>
                  </a:moveTo>
                  <a:cubicBezTo>
                    <a:pt x="3230" y="0"/>
                    <a:pt x="998" y="1793"/>
                    <a:pt x="528" y="4352"/>
                  </a:cubicBezTo>
                  <a:cubicBezTo>
                    <a:pt x="0" y="7235"/>
                    <a:pt x="1910" y="9999"/>
                    <a:pt x="4792" y="10526"/>
                  </a:cubicBezTo>
                  <a:cubicBezTo>
                    <a:pt x="5115" y="10586"/>
                    <a:pt x="5437" y="10614"/>
                    <a:pt x="5754" y="10614"/>
                  </a:cubicBezTo>
                  <a:cubicBezTo>
                    <a:pt x="8266" y="10614"/>
                    <a:pt x="10498" y="8822"/>
                    <a:pt x="10967" y="6263"/>
                  </a:cubicBezTo>
                  <a:cubicBezTo>
                    <a:pt x="11493" y="3380"/>
                    <a:pt x="9585" y="616"/>
                    <a:pt x="6703" y="88"/>
                  </a:cubicBezTo>
                  <a:cubicBezTo>
                    <a:pt x="6380" y="29"/>
                    <a:pt x="6059" y="0"/>
                    <a:pt x="5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9"/>
            <p:cNvSpPr/>
            <p:nvPr/>
          </p:nvSpPr>
          <p:spPr>
            <a:xfrm>
              <a:off x="3804425" y="3474800"/>
              <a:ext cx="294425" cy="281250"/>
            </a:xfrm>
            <a:custGeom>
              <a:avLst/>
              <a:gdLst/>
              <a:ahLst/>
              <a:cxnLst/>
              <a:rect l="l" t="t" r="r" b="b"/>
              <a:pathLst>
                <a:path w="11777" h="11250" extrusionOk="0">
                  <a:moveTo>
                    <a:pt x="5974" y="637"/>
                  </a:moveTo>
                  <a:cubicBezTo>
                    <a:pt x="7455" y="637"/>
                    <a:pt x="8859" y="1294"/>
                    <a:pt x="9806" y="2430"/>
                  </a:cubicBezTo>
                  <a:cubicBezTo>
                    <a:pt x="10755" y="3567"/>
                    <a:pt x="11149" y="5066"/>
                    <a:pt x="10883" y="6522"/>
                  </a:cubicBezTo>
                  <a:cubicBezTo>
                    <a:pt x="10444" y="8926"/>
                    <a:pt x="8341" y="10613"/>
                    <a:pt x="5979" y="10613"/>
                  </a:cubicBezTo>
                  <a:cubicBezTo>
                    <a:pt x="5682" y="10613"/>
                    <a:pt x="5381" y="10586"/>
                    <a:pt x="5079" y="10531"/>
                  </a:cubicBezTo>
                  <a:cubicBezTo>
                    <a:pt x="2373" y="10037"/>
                    <a:pt x="575" y="7432"/>
                    <a:pt x="1071" y="4727"/>
                  </a:cubicBezTo>
                  <a:cubicBezTo>
                    <a:pt x="1509" y="2323"/>
                    <a:pt x="3613" y="637"/>
                    <a:pt x="5974" y="637"/>
                  </a:cubicBezTo>
                  <a:close/>
                  <a:moveTo>
                    <a:pt x="5968" y="0"/>
                  </a:moveTo>
                  <a:cubicBezTo>
                    <a:pt x="4836" y="0"/>
                    <a:pt x="3731" y="340"/>
                    <a:pt x="2781" y="998"/>
                  </a:cubicBezTo>
                  <a:cubicBezTo>
                    <a:pt x="909" y="2290"/>
                    <a:pt x="0" y="4583"/>
                    <a:pt x="478" y="6806"/>
                  </a:cubicBezTo>
                  <a:cubicBezTo>
                    <a:pt x="957" y="9031"/>
                    <a:pt x="2728" y="10748"/>
                    <a:pt x="4965" y="11156"/>
                  </a:cubicBezTo>
                  <a:cubicBezTo>
                    <a:pt x="5300" y="11218"/>
                    <a:pt x="5638" y="11248"/>
                    <a:pt x="5979" y="11249"/>
                  </a:cubicBezTo>
                  <a:cubicBezTo>
                    <a:pt x="8641" y="11249"/>
                    <a:pt x="11012" y="9346"/>
                    <a:pt x="11508" y="6637"/>
                  </a:cubicBezTo>
                  <a:cubicBezTo>
                    <a:pt x="11777" y="5169"/>
                    <a:pt x="11452" y="3655"/>
                    <a:pt x="10604" y="2428"/>
                  </a:cubicBezTo>
                  <a:cubicBezTo>
                    <a:pt x="9756" y="1202"/>
                    <a:pt x="8455" y="361"/>
                    <a:pt x="6989" y="93"/>
                  </a:cubicBezTo>
                  <a:cubicBezTo>
                    <a:pt x="6649" y="31"/>
                    <a:pt x="6307" y="0"/>
                    <a:pt x="5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9"/>
            <p:cNvSpPr/>
            <p:nvPr/>
          </p:nvSpPr>
          <p:spPr>
            <a:xfrm>
              <a:off x="3987425" y="3515150"/>
              <a:ext cx="287375" cy="265375"/>
            </a:xfrm>
            <a:custGeom>
              <a:avLst/>
              <a:gdLst/>
              <a:ahLst/>
              <a:cxnLst/>
              <a:rect l="l" t="t" r="r" b="b"/>
              <a:pathLst>
                <a:path w="11495" h="10615" extrusionOk="0">
                  <a:moveTo>
                    <a:pt x="5741" y="0"/>
                  </a:moveTo>
                  <a:cubicBezTo>
                    <a:pt x="3228" y="0"/>
                    <a:pt x="998" y="1792"/>
                    <a:pt x="528" y="4352"/>
                  </a:cubicBezTo>
                  <a:cubicBezTo>
                    <a:pt x="0" y="7235"/>
                    <a:pt x="1910" y="9999"/>
                    <a:pt x="4792" y="10527"/>
                  </a:cubicBezTo>
                  <a:cubicBezTo>
                    <a:pt x="5115" y="10586"/>
                    <a:pt x="5436" y="10614"/>
                    <a:pt x="5753" y="10614"/>
                  </a:cubicBezTo>
                  <a:cubicBezTo>
                    <a:pt x="8266" y="10614"/>
                    <a:pt x="10498" y="8822"/>
                    <a:pt x="10966" y="6263"/>
                  </a:cubicBezTo>
                  <a:cubicBezTo>
                    <a:pt x="11494" y="3380"/>
                    <a:pt x="9585" y="616"/>
                    <a:pt x="6703" y="88"/>
                  </a:cubicBezTo>
                  <a:cubicBezTo>
                    <a:pt x="6379" y="29"/>
                    <a:pt x="6058" y="0"/>
                    <a:pt x="5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9"/>
            <p:cNvSpPr/>
            <p:nvPr/>
          </p:nvSpPr>
          <p:spPr>
            <a:xfrm>
              <a:off x="3978850" y="3507250"/>
              <a:ext cx="301025" cy="281225"/>
            </a:xfrm>
            <a:custGeom>
              <a:avLst/>
              <a:gdLst/>
              <a:ahLst/>
              <a:cxnLst/>
              <a:rect l="l" t="t" r="r" b="b"/>
              <a:pathLst>
                <a:path w="12041" h="11249" extrusionOk="0">
                  <a:moveTo>
                    <a:pt x="6088" y="636"/>
                  </a:moveTo>
                  <a:cubicBezTo>
                    <a:pt x="7568" y="636"/>
                    <a:pt x="8971" y="1293"/>
                    <a:pt x="9920" y="2430"/>
                  </a:cubicBezTo>
                  <a:cubicBezTo>
                    <a:pt x="10867" y="3567"/>
                    <a:pt x="11262" y="5066"/>
                    <a:pt x="10997" y="6522"/>
                  </a:cubicBezTo>
                  <a:cubicBezTo>
                    <a:pt x="10759" y="7824"/>
                    <a:pt x="10013" y="8977"/>
                    <a:pt x="8924" y="9728"/>
                  </a:cubicBezTo>
                  <a:cubicBezTo>
                    <a:pt x="8086" y="10308"/>
                    <a:pt x="7096" y="10612"/>
                    <a:pt x="6091" y="10612"/>
                  </a:cubicBezTo>
                  <a:cubicBezTo>
                    <a:pt x="5792" y="10612"/>
                    <a:pt x="5491" y="10585"/>
                    <a:pt x="5192" y="10530"/>
                  </a:cubicBezTo>
                  <a:cubicBezTo>
                    <a:pt x="2487" y="10036"/>
                    <a:pt x="688" y="7432"/>
                    <a:pt x="1183" y="4726"/>
                  </a:cubicBezTo>
                  <a:cubicBezTo>
                    <a:pt x="1623" y="2323"/>
                    <a:pt x="3727" y="636"/>
                    <a:pt x="6088" y="636"/>
                  </a:cubicBezTo>
                  <a:close/>
                  <a:moveTo>
                    <a:pt x="6093" y="0"/>
                  </a:moveTo>
                  <a:cubicBezTo>
                    <a:pt x="3433" y="0"/>
                    <a:pt x="1054" y="1900"/>
                    <a:pt x="558" y="4611"/>
                  </a:cubicBezTo>
                  <a:cubicBezTo>
                    <a:pt x="1" y="7662"/>
                    <a:pt x="2027" y="10596"/>
                    <a:pt x="5077" y="11155"/>
                  </a:cubicBezTo>
                  <a:cubicBezTo>
                    <a:pt x="5416" y="11217"/>
                    <a:pt x="5758" y="11248"/>
                    <a:pt x="6103" y="11248"/>
                  </a:cubicBezTo>
                  <a:cubicBezTo>
                    <a:pt x="8191" y="11243"/>
                    <a:pt x="10104" y="10081"/>
                    <a:pt x="11073" y="8231"/>
                  </a:cubicBezTo>
                  <a:cubicBezTo>
                    <a:pt x="12040" y="6381"/>
                    <a:pt x="11903" y="4146"/>
                    <a:pt x="10717" y="2428"/>
                  </a:cubicBezTo>
                  <a:cubicBezTo>
                    <a:pt x="9864" y="1192"/>
                    <a:pt x="8581" y="362"/>
                    <a:pt x="7102" y="92"/>
                  </a:cubicBezTo>
                  <a:cubicBezTo>
                    <a:pt x="6763" y="30"/>
                    <a:pt x="6426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9"/>
            <p:cNvSpPr/>
            <p:nvPr/>
          </p:nvSpPr>
          <p:spPr>
            <a:xfrm>
              <a:off x="4067625" y="2100325"/>
              <a:ext cx="1140700" cy="366625"/>
            </a:xfrm>
            <a:custGeom>
              <a:avLst/>
              <a:gdLst/>
              <a:ahLst/>
              <a:cxnLst/>
              <a:rect l="l" t="t" r="r" b="b"/>
              <a:pathLst>
                <a:path w="45628" h="14665" extrusionOk="0">
                  <a:moveTo>
                    <a:pt x="21236" y="0"/>
                  </a:moveTo>
                  <a:cubicBezTo>
                    <a:pt x="18078" y="0"/>
                    <a:pt x="0" y="2964"/>
                    <a:pt x="0" y="2964"/>
                  </a:cubicBezTo>
                  <a:lnTo>
                    <a:pt x="1538" y="5796"/>
                  </a:lnTo>
                  <a:lnTo>
                    <a:pt x="21487" y="4866"/>
                  </a:lnTo>
                  <a:lnTo>
                    <a:pt x="43199" y="14665"/>
                  </a:lnTo>
                  <a:cubicBezTo>
                    <a:pt x="43199" y="14665"/>
                    <a:pt x="45395" y="11442"/>
                    <a:pt x="45512" y="9439"/>
                  </a:cubicBezTo>
                  <a:cubicBezTo>
                    <a:pt x="45628" y="7435"/>
                    <a:pt x="45065" y="5560"/>
                    <a:pt x="45065" y="5560"/>
                  </a:cubicBezTo>
                  <a:cubicBezTo>
                    <a:pt x="45065" y="5560"/>
                    <a:pt x="23937" y="151"/>
                    <a:pt x="21432" y="5"/>
                  </a:cubicBezTo>
                  <a:cubicBezTo>
                    <a:pt x="21375" y="2"/>
                    <a:pt x="21310" y="0"/>
                    <a:pt x="21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59"/>
            <p:cNvSpPr/>
            <p:nvPr/>
          </p:nvSpPr>
          <p:spPr>
            <a:xfrm>
              <a:off x="4058075" y="2092375"/>
              <a:ext cx="1158225" cy="382525"/>
            </a:xfrm>
            <a:custGeom>
              <a:avLst/>
              <a:gdLst/>
              <a:ahLst/>
              <a:cxnLst/>
              <a:rect l="l" t="t" r="r" b="b"/>
              <a:pathLst>
                <a:path w="46329" h="15301" extrusionOk="0">
                  <a:moveTo>
                    <a:pt x="21605" y="636"/>
                  </a:moveTo>
                  <a:cubicBezTo>
                    <a:pt x="21677" y="636"/>
                    <a:pt x="21741" y="637"/>
                    <a:pt x="21797" y="640"/>
                  </a:cubicBezTo>
                  <a:cubicBezTo>
                    <a:pt x="24121" y="775"/>
                    <a:pt x="43133" y="5614"/>
                    <a:pt x="45191" y="6140"/>
                  </a:cubicBezTo>
                  <a:cubicBezTo>
                    <a:pt x="45320" y="6638"/>
                    <a:pt x="45669" y="8155"/>
                    <a:pt x="45577" y="9738"/>
                  </a:cubicBezTo>
                  <a:cubicBezTo>
                    <a:pt x="45485" y="11338"/>
                    <a:pt x="43951" y="13830"/>
                    <a:pt x="43465" y="14582"/>
                  </a:cubicBezTo>
                  <a:lnTo>
                    <a:pt x="22000" y="4896"/>
                  </a:lnTo>
                  <a:cubicBezTo>
                    <a:pt x="21959" y="4877"/>
                    <a:pt x="21914" y="4867"/>
                    <a:pt x="21869" y="4867"/>
                  </a:cubicBezTo>
                  <a:lnTo>
                    <a:pt x="21854" y="4867"/>
                  </a:lnTo>
                  <a:lnTo>
                    <a:pt x="2104" y="5788"/>
                  </a:lnTo>
                  <a:lnTo>
                    <a:pt x="875" y="3524"/>
                  </a:lnTo>
                  <a:cubicBezTo>
                    <a:pt x="3663" y="3072"/>
                    <a:pt x="18787" y="636"/>
                    <a:pt x="21605" y="636"/>
                  </a:cubicBezTo>
                  <a:close/>
                  <a:moveTo>
                    <a:pt x="21612" y="1"/>
                  </a:moveTo>
                  <a:cubicBezTo>
                    <a:pt x="18386" y="1"/>
                    <a:pt x="1086" y="2845"/>
                    <a:pt x="331" y="2968"/>
                  </a:cubicBezTo>
                  <a:cubicBezTo>
                    <a:pt x="116" y="3005"/>
                    <a:pt x="0" y="3242"/>
                    <a:pt x="105" y="3434"/>
                  </a:cubicBezTo>
                  <a:lnTo>
                    <a:pt x="1642" y="6266"/>
                  </a:lnTo>
                  <a:cubicBezTo>
                    <a:pt x="1695" y="6369"/>
                    <a:pt x="1802" y="6432"/>
                    <a:pt x="1917" y="6432"/>
                  </a:cubicBezTo>
                  <a:cubicBezTo>
                    <a:pt x="1923" y="6432"/>
                    <a:pt x="1929" y="6432"/>
                    <a:pt x="1936" y="6432"/>
                  </a:cubicBezTo>
                  <a:lnTo>
                    <a:pt x="21807" y="5506"/>
                  </a:lnTo>
                  <a:lnTo>
                    <a:pt x="43450" y="15273"/>
                  </a:lnTo>
                  <a:cubicBezTo>
                    <a:pt x="43491" y="15292"/>
                    <a:pt x="43536" y="15300"/>
                    <a:pt x="43581" y="15300"/>
                  </a:cubicBezTo>
                  <a:cubicBezTo>
                    <a:pt x="43582" y="15300"/>
                    <a:pt x="43584" y="15300"/>
                    <a:pt x="43585" y="15300"/>
                  </a:cubicBezTo>
                  <a:cubicBezTo>
                    <a:pt x="43689" y="15300"/>
                    <a:pt x="43786" y="15248"/>
                    <a:pt x="43845" y="15162"/>
                  </a:cubicBezTo>
                  <a:cubicBezTo>
                    <a:pt x="43936" y="15028"/>
                    <a:pt x="46092" y="11842"/>
                    <a:pt x="46212" y="9775"/>
                  </a:cubicBezTo>
                  <a:cubicBezTo>
                    <a:pt x="46329" y="7739"/>
                    <a:pt x="45777" y="5865"/>
                    <a:pt x="45753" y="5787"/>
                  </a:cubicBezTo>
                  <a:cubicBezTo>
                    <a:pt x="45721" y="5680"/>
                    <a:pt x="45636" y="5598"/>
                    <a:pt x="45528" y="5570"/>
                  </a:cubicBezTo>
                  <a:cubicBezTo>
                    <a:pt x="44664" y="5349"/>
                    <a:pt x="24340" y="151"/>
                    <a:pt x="21834" y="7"/>
                  </a:cubicBezTo>
                  <a:cubicBezTo>
                    <a:pt x="21770" y="3"/>
                    <a:pt x="21695" y="1"/>
                    <a:pt x="2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9"/>
            <p:cNvSpPr/>
            <p:nvPr/>
          </p:nvSpPr>
          <p:spPr>
            <a:xfrm>
              <a:off x="4122950" y="2170500"/>
              <a:ext cx="1085375" cy="296500"/>
            </a:xfrm>
            <a:custGeom>
              <a:avLst/>
              <a:gdLst/>
              <a:ahLst/>
              <a:cxnLst/>
              <a:rect l="l" t="t" r="r" b="b"/>
              <a:pathLst>
                <a:path w="43415" h="11860" extrusionOk="0">
                  <a:moveTo>
                    <a:pt x="18967" y="0"/>
                  </a:moveTo>
                  <a:cubicBezTo>
                    <a:pt x="18531" y="0"/>
                    <a:pt x="1" y="2751"/>
                    <a:pt x="1" y="2751"/>
                  </a:cubicBezTo>
                  <a:lnTo>
                    <a:pt x="1630" y="2882"/>
                  </a:lnTo>
                  <a:lnTo>
                    <a:pt x="19274" y="2059"/>
                  </a:lnTo>
                  <a:lnTo>
                    <a:pt x="40987" y="11859"/>
                  </a:lnTo>
                  <a:cubicBezTo>
                    <a:pt x="40987" y="11859"/>
                    <a:pt x="43183" y="8635"/>
                    <a:pt x="43299" y="6632"/>
                  </a:cubicBezTo>
                  <a:cubicBezTo>
                    <a:pt x="43415" y="4629"/>
                    <a:pt x="42853" y="2753"/>
                    <a:pt x="42853" y="2753"/>
                  </a:cubicBezTo>
                  <a:cubicBezTo>
                    <a:pt x="42853" y="2753"/>
                    <a:pt x="38973" y="1759"/>
                    <a:pt x="34343" y="613"/>
                  </a:cubicBezTo>
                  <a:lnTo>
                    <a:pt x="34343" y="613"/>
                  </a:lnTo>
                  <a:lnTo>
                    <a:pt x="40103" y="6949"/>
                  </a:lnTo>
                  <a:lnTo>
                    <a:pt x="36485" y="5503"/>
                  </a:lnTo>
                  <a:lnTo>
                    <a:pt x="39090" y="8254"/>
                  </a:lnTo>
                  <a:lnTo>
                    <a:pt x="36339" y="7095"/>
                  </a:lnTo>
                  <a:lnTo>
                    <a:pt x="35037" y="8108"/>
                  </a:lnTo>
                  <a:lnTo>
                    <a:pt x="27073" y="2897"/>
                  </a:lnTo>
                  <a:lnTo>
                    <a:pt x="29100" y="5068"/>
                  </a:lnTo>
                  <a:cubicBezTo>
                    <a:pt x="29100" y="5068"/>
                    <a:pt x="19401" y="0"/>
                    <a:pt x="1896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59"/>
            <p:cNvSpPr/>
            <p:nvPr/>
          </p:nvSpPr>
          <p:spPr>
            <a:xfrm>
              <a:off x="3731575" y="2174425"/>
              <a:ext cx="374500" cy="109650"/>
            </a:xfrm>
            <a:custGeom>
              <a:avLst/>
              <a:gdLst/>
              <a:ahLst/>
              <a:cxnLst/>
              <a:rect l="l" t="t" r="r" b="b"/>
              <a:pathLst>
                <a:path w="14980" h="4386" extrusionOk="0">
                  <a:moveTo>
                    <a:pt x="13442" y="0"/>
                  </a:moveTo>
                  <a:lnTo>
                    <a:pt x="10152" y="311"/>
                  </a:lnTo>
                  <a:cubicBezTo>
                    <a:pt x="10152" y="311"/>
                    <a:pt x="9152" y="299"/>
                    <a:pt x="7910" y="299"/>
                  </a:cubicBezTo>
                  <a:cubicBezTo>
                    <a:pt x="6203" y="299"/>
                    <a:pt x="4039" y="322"/>
                    <a:pt x="3388" y="433"/>
                  </a:cubicBezTo>
                  <a:cubicBezTo>
                    <a:pt x="3229" y="461"/>
                    <a:pt x="2967" y="466"/>
                    <a:pt x="2660" y="466"/>
                  </a:cubicBezTo>
                  <a:cubicBezTo>
                    <a:pt x="2435" y="466"/>
                    <a:pt x="2186" y="463"/>
                    <a:pt x="1936" y="463"/>
                  </a:cubicBezTo>
                  <a:cubicBezTo>
                    <a:pt x="978" y="463"/>
                    <a:pt x="1" y="508"/>
                    <a:pt x="277" y="944"/>
                  </a:cubicBezTo>
                  <a:cubicBezTo>
                    <a:pt x="727" y="1648"/>
                    <a:pt x="6681" y="2502"/>
                    <a:pt x="6681" y="2502"/>
                  </a:cubicBezTo>
                  <a:lnTo>
                    <a:pt x="4966" y="2801"/>
                  </a:lnTo>
                  <a:cubicBezTo>
                    <a:pt x="4535" y="2877"/>
                    <a:pt x="4228" y="3261"/>
                    <a:pt x="4249" y="3697"/>
                  </a:cubicBezTo>
                  <a:cubicBezTo>
                    <a:pt x="4271" y="4143"/>
                    <a:pt x="4713" y="4131"/>
                    <a:pt x="5159" y="4151"/>
                  </a:cubicBezTo>
                  <a:cubicBezTo>
                    <a:pt x="6476" y="4212"/>
                    <a:pt x="9038" y="4332"/>
                    <a:pt x="9574" y="4383"/>
                  </a:cubicBezTo>
                  <a:cubicBezTo>
                    <a:pt x="9589" y="4385"/>
                    <a:pt x="9606" y="4386"/>
                    <a:pt x="9625" y="4386"/>
                  </a:cubicBezTo>
                  <a:cubicBezTo>
                    <a:pt x="10495" y="4386"/>
                    <a:pt x="14980" y="2832"/>
                    <a:pt x="14980" y="2832"/>
                  </a:cubicBezTo>
                  <a:lnTo>
                    <a:pt x="13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59"/>
            <p:cNvSpPr/>
            <p:nvPr/>
          </p:nvSpPr>
          <p:spPr>
            <a:xfrm>
              <a:off x="3727925" y="2166450"/>
              <a:ext cx="387450" cy="125550"/>
            </a:xfrm>
            <a:custGeom>
              <a:avLst/>
              <a:gdLst/>
              <a:ahLst/>
              <a:cxnLst/>
              <a:rect l="l" t="t" r="r" b="b"/>
              <a:pathLst>
                <a:path w="15498" h="5022" extrusionOk="0">
                  <a:moveTo>
                    <a:pt x="13409" y="655"/>
                  </a:moveTo>
                  <a:lnTo>
                    <a:pt x="14668" y="2973"/>
                  </a:lnTo>
                  <a:cubicBezTo>
                    <a:pt x="12829" y="3601"/>
                    <a:pt x="10327" y="4389"/>
                    <a:pt x="9796" y="4389"/>
                  </a:cubicBezTo>
                  <a:cubicBezTo>
                    <a:pt x="9779" y="4389"/>
                    <a:pt x="9763" y="4388"/>
                    <a:pt x="9750" y="4386"/>
                  </a:cubicBezTo>
                  <a:cubicBezTo>
                    <a:pt x="9212" y="4335"/>
                    <a:pt x="6744" y="4218"/>
                    <a:pt x="5320" y="4153"/>
                  </a:cubicBezTo>
                  <a:lnTo>
                    <a:pt x="5229" y="4150"/>
                  </a:lnTo>
                  <a:cubicBezTo>
                    <a:pt x="4718" y="4127"/>
                    <a:pt x="4716" y="4082"/>
                    <a:pt x="4712" y="4002"/>
                  </a:cubicBezTo>
                  <a:cubicBezTo>
                    <a:pt x="4700" y="3724"/>
                    <a:pt x="4894" y="3481"/>
                    <a:pt x="5167" y="3434"/>
                  </a:cubicBezTo>
                  <a:lnTo>
                    <a:pt x="6882" y="3135"/>
                  </a:lnTo>
                  <a:cubicBezTo>
                    <a:pt x="7035" y="3108"/>
                    <a:pt x="7147" y="2973"/>
                    <a:pt x="7145" y="2816"/>
                  </a:cubicBezTo>
                  <a:cubicBezTo>
                    <a:pt x="7142" y="2661"/>
                    <a:pt x="7026" y="2530"/>
                    <a:pt x="6872" y="2508"/>
                  </a:cubicBezTo>
                  <a:cubicBezTo>
                    <a:pt x="4351" y="2145"/>
                    <a:pt x="1480" y="1560"/>
                    <a:pt x="808" y="1176"/>
                  </a:cubicBezTo>
                  <a:cubicBezTo>
                    <a:pt x="1103" y="1110"/>
                    <a:pt x="1687" y="1101"/>
                    <a:pt x="2150" y="1101"/>
                  </a:cubicBezTo>
                  <a:cubicBezTo>
                    <a:pt x="2263" y="1101"/>
                    <a:pt x="2369" y="1102"/>
                    <a:pt x="2461" y="1102"/>
                  </a:cubicBezTo>
                  <a:cubicBezTo>
                    <a:pt x="2580" y="1103"/>
                    <a:pt x="2694" y="1104"/>
                    <a:pt x="2803" y="1104"/>
                  </a:cubicBezTo>
                  <a:cubicBezTo>
                    <a:pt x="3129" y="1104"/>
                    <a:pt x="3405" y="1097"/>
                    <a:pt x="3588" y="1066"/>
                  </a:cubicBezTo>
                  <a:cubicBezTo>
                    <a:pt x="4219" y="958"/>
                    <a:pt x="6380" y="935"/>
                    <a:pt x="8088" y="935"/>
                  </a:cubicBezTo>
                  <a:cubicBezTo>
                    <a:pt x="9302" y="935"/>
                    <a:pt x="10261" y="940"/>
                    <a:pt x="10328" y="947"/>
                  </a:cubicBezTo>
                  <a:lnTo>
                    <a:pt x="13409" y="655"/>
                  </a:lnTo>
                  <a:close/>
                  <a:moveTo>
                    <a:pt x="13596" y="0"/>
                  </a:moveTo>
                  <a:cubicBezTo>
                    <a:pt x="13584" y="0"/>
                    <a:pt x="13571" y="1"/>
                    <a:pt x="13558" y="3"/>
                  </a:cubicBezTo>
                  <a:lnTo>
                    <a:pt x="10302" y="313"/>
                  </a:lnTo>
                  <a:cubicBezTo>
                    <a:pt x="10207" y="311"/>
                    <a:pt x="9242" y="300"/>
                    <a:pt x="8056" y="300"/>
                  </a:cubicBezTo>
                  <a:cubicBezTo>
                    <a:pt x="6337" y="300"/>
                    <a:pt x="4154" y="324"/>
                    <a:pt x="3481" y="440"/>
                  </a:cubicBezTo>
                  <a:cubicBezTo>
                    <a:pt x="3343" y="463"/>
                    <a:pt x="3093" y="467"/>
                    <a:pt x="2803" y="467"/>
                  </a:cubicBezTo>
                  <a:cubicBezTo>
                    <a:pt x="2695" y="467"/>
                    <a:pt x="2581" y="467"/>
                    <a:pt x="2465" y="466"/>
                  </a:cubicBezTo>
                  <a:cubicBezTo>
                    <a:pt x="2337" y="465"/>
                    <a:pt x="2215" y="464"/>
                    <a:pt x="2098" y="464"/>
                  </a:cubicBezTo>
                  <a:cubicBezTo>
                    <a:pt x="914" y="464"/>
                    <a:pt x="319" y="533"/>
                    <a:pt x="117" y="897"/>
                  </a:cubicBezTo>
                  <a:cubicBezTo>
                    <a:pt x="65" y="991"/>
                    <a:pt x="0" y="1188"/>
                    <a:pt x="156" y="1433"/>
                  </a:cubicBezTo>
                  <a:cubicBezTo>
                    <a:pt x="506" y="1982"/>
                    <a:pt x="2926" y="2501"/>
                    <a:pt x="4913" y="2843"/>
                  </a:cubicBezTo>
                  <a:cubicBezTo>
                    <a:pt x="4396" y="3002"/>
                    <a:pt x="4052" y="3491"/>
                    <a:pt x="4078" y="4031"/>
                  </a:cubicBezTo>
                  <a:cubicBezTo>
                    <a:pt x="4112" y="4739"/>
                    <a:pt x="4796" y="4767"/>
                    <a:pt x="5204" y="4783"/>
                  </a:cubicBezTo>
                  <a:lnTo>
                    <a:pt x="5290" y="4787"/>
                  </a:lnTo>
                  <a:cubicBezTo>
                    <a:pt x="6433" y="4839"/>
                    <a:pt x="9146" y="4968"/>
                    <a:pt x="9690" y="5019"/>
                  </a:cubicBezTo>
                  <a:cubicBezTo>
                    <a:pt x="9710" y="5020"/>
                    <a:pt x="9732" y="5021"/>
                    <a:pt x="9755" y="5021"/>
                  </a:cubicBezTo>
                  <a:cubicBezTo>
                    <a:pt x="10652" y="5021"/>
                    <a:pt x="14460" y="3719"/>
                    <a:pt x="15230" y="3451"/>
                  </a:cubicBezTo>
                  <a:cubicBezTo>
                    <a:pt x="15414" y="3387"/>
                    <a:pt x="15498" y="3172"/>
                    <a:pt x="15406" y="2999"/>
                  </a:cubicBezTo>
                  <a:lnTo>
                    <a:pt x="13867" y="167"/>
                  </a:lnTo>
                  <a:cubicBezTo>
                    <a:pt x="13813" y="68"/>
                    <a:pt x="13707" y="0"/>
                    <a:pt x="13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9"/>
            <p:cNvSpPr/>
            <p:nvPr/>
          </p:nvSpPr>
          <p:spPr>
            <a:xfrm>
              <a:off x="4636000" y="1579350"/>
              <a:ext cx="579175" cy="670350"/>
            </a:xfrm>
            <a:custGeom>
              <a:avLst/>
              <a:gdLst/>
              <a:ahLst/>
              <a:cxnLst/>
              <a:rect l="l" t="t" r="r" b="b"/>
              <a:pathLst>
                <a:path w="23167" h="26814" extrusionOk="0">
                  <a:moveTo>
                    <a:pt x="6220" y="0"/>
                  </a:moveTo>
                  <a:cubicBezTo>
                    <a:pt x="6069" y="0"/>
                    <a:pt x="5909" y="4"/>
                    <a:pt x="5741" y="12"/>
                  </a:cubicBezTo>
                  <a:cubicBezTo>
                    <a:pt x="1573" y="209"/>
                    <a:pt x="1" y="4711"/>
                    <a:pt x="745" y="6942"/>
                  </a:cubicBezTo>
                  <a:cubicBezTo>
                    <a:pt x="1491" y="9172"/>
                    <a:pt x="6020" y="10310"/>
                    <a:pt x="6020" y="10310"/>
                  </a:cubicBezTo>
                  <a:lnTo>
                    <a:pt x="5629" y="17068"/>
                  </a:lnTo>
                  <a:lnTo>
                    <a:pt x="7796" y="17412"/>
                  </a:lnTo>
                  <a:cubicBezTo>
                    <a:pt x="7796" y="17412"/>
                    <a:pt x="9767" y="24963"/>
                    <a:pt x="10395" y="25438"/>
                  </a:cubicBezTo>
                  <a:cubicBezTo>
                    <a:pt x="10445" y="25475"/>
                    <a:pt x="10521" y="25492"/>
                    <a:pt x="10619" y="25492"/>
                  </a:cubicBezTo>
                  <a:cubicBezTo>
                    <a:pt x="11775" y="25492"/>
                    <a:pt x="15997" y="23136"/>
                    <a:pt x="15997" y="23136"/>
                  </a:cubicBezTo>
                  <a:lnTo>
                    <a:pt x="19066" y="26813"/>
                  </a:lnTo>
                  <a:lnTo>
                    <a:pt x="23167" y="23989"/>
                  </a:lnTo>
                  <a:lnTo>
                    <a:pt x="20957" y="20580"/>
                  </a:lnTo>
                  <a:cubicBezTo>
                    <a:pt x="20957" y="20580"/>
                    <a:pt x="22355" y="7754"/>
                    <a:pt x="21865" y="4882"/>
                  </a:cubicBezTo>
                  <a:cubicBezTo>
                    <a:pt x="21374" y="2010"/>
                    <a:pt x="19669" y="1254"/>
                    <a:pt x="15743" y="1028"/>
                  </a:cubicBezTo>
                  <a:cubicBezTo>
                    <a:pt x="15440" y="1010"/>
                    <a:pt x="15140" y="1002"/>
                    <a:pt x="14847" y="1002"/>
                  </a:cubicBezTo>
                  <a:cubicBezTo>
                    <a:pt x="11352" y="1002"/>
                    <a:pt x="8679" y="2151"/>
                    <a:pt x="8679" y="2151"/>
                  </a:cubicBezTo>
                  <a:cubicBezTo>
                    <a:pt x="8679" y="2151"/>
                    <a:pt x="9811" y="0"/>
                    <a:pt x="6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9"/>
            <p:cNvSpPr/>
            <p:nvPr/>
          </p:nvSpPr>
          <p:spPr>
            <a:xfrm>
              <a:off x="4635400" y="1571425"/>
              <a:ext cx="588775" cy="686225"/>
            </a:xfrm>
            <a:custGeom>
              <a:avLst/>
              <a:gdLst/>
              <a:ahLst/>
              <a:cxnLst/>
              <a:rect l="l" t="t" r="r" b="b"/>
              <a:pathLst>
                <a:path w="23551" h="27449" extrusionOk="0">
                  <a:moveTo>
                    <a:pt x="6262" y="633"/>
                  </a:moveTo>
                  <a:cubicBezTo>
                    <a:pt x="7691" y="633"/>
                    <a:pt x="8228" y="986"/>
                    <a:pt x="8429" y="1296"/>
                  </a:cubicBezTo>
                  <a:cubicBezTo>
                    <a:pt x="8714" y="1739"/>
                    <a:pt x="8424" y="2315"/>
                    <a:pt x="8423" y="2318"/>
                  </a:cubicBezTo>
                  <a:cubicBezTo>
                    <a:pt x="8304" y="2542"/>
                    <a:pt x="8478" y="2786"/>
                    <a:pt x="8701" y="2786"/>
                  </a:cubicBezTo>
                  <a:cubicBezTo>
                    <a:pt x="8742" y="2786"/>
                    <a:pt x="8785" y="2778"/>
                    <a:pt x="8828" y="2759"/>
                  </a:cubicBezTo>
                  <a:cubicBezTo>
                    <a:pt x="8857" y="2746"/>
                    <a:pt x="11478" y="1636"/>
                    <a:pt x="14870" y="1636"/>
                  </a:cubicBezTo>
                  <a:cubicBezTo>
                    <a:pt x="15158" y="1636"/>
                    <a:pt x="15451" y="1644"/>
                    <a:pt x="15749" y="1661"/>
                  </a:cubicBezTo>
                  <a:cubicBezTo>
                    <a:pt x="19833" y="1898"/>
                    <a:pt x="21140" y="2702"/>
                    <a:pt x="21576" y="5251"/>
                  </a:cubicBezTo>
                  <a:cubicBezTo>
                    <a:pt x="22053" y="8047"/>
                    <a:pt x="20679" y="20733"/>
                    <a:pt x="20665" y="20861"/>
                  </a:cubicBezTo>
                  <a:cubicBezTo>
                    <a:pt x="20657" y="20933"/>
                    <a:pt x="20675" y="21007"/>
                    <a:pt x="20715" y="21069"/>
                  </a:cubicBezTo>
                  <a:lnTo>
                    <a:pt x="22756" y="24218"/>
                  </a:lnTo>
                  <a:lnTo>
                    <a:pt x="19147" y="26705"/>
                  </a:lnTo>
                  <a:lnTo>
                    <a:pt x="16264" y="23250"/>
                  </a:lnTo>
                  <a:cubicBezTo>
                    <a:pt x="16204" y="23178"/>
                    <a:pt x="16115" y="23135"/>
                    <a:pt x="16021" y="23135"/>
                  </a:cubicBezTo>
                  <a:cubicBezTo>
                    <a:pt x="15967" y="23135"/>
                    <a:pt x="15914" y="23149"/>
                    <a:pt x="15867" y="23175"/>
                  </a:cubicBezTo>
                  <a:cubicBezTo>
                    <a:pt x="13775" y="24343"/>
                    <a:pt x="11265" y="25513"/>
                    <a:pt x="10685" y="25513"/>
                  </a:cubicBezTo>
                  <a:cubicBezTo>
                    <a:pt x="10658" y="25513"/>
                    <a:pt x="10636" y="25511"/>
                    <a:pt x="10617" y="25506"/>
                  </a:cubicBezTo>
                  <a:cubicBezTo>
                    <a:pt x="10249" y="25146"/>
                    <a:pt x="9061" y="21228"/>
                    <a:pt x="8128" y="17649"/>
                  </a:cubicBezTo>
                  <a:cubicBezTo>
                    <a:pt x="8096" y="17527"/>
                    <a:pt x="7994" y="17435"/>
                    <a:pt x="7870" y="17415"/>
                  </a:cubicBezTo>
                  <a:lnTo>
                    <a:pt x="5988" y="17116"/>
                  </a:lnTo>
                  <a:lnTo>
                    <a:pt x="6361" y="10644"/>
                  </a:lnTo>
                  <a:cubicBezTo>
                    <a:pt x="6370" y="10492"/>
                    <a:pt x="6269" y="10355"/>
                    <a:pt x="6122" y="10318"/>
                  </a:cubicBezTo>
                  <a:cubicBezTo>
                    <a:pt x="6077" y="10307"/>
                    <a:pt x="1754" y="9196"/>
                    <a:pt x="1072" y="7157"/>
                  </a:cubicBezTo>
                  <a:cubicBezTo>
                    <a:pt x="663" y="5939"/>
                    <a:pt x="1021" y="4148"/>
                    <a:pt x="1940" y="2804"/>
                  </a:cubicBezTo>
                  <a:cubicBezTo>
                    <a:pt x="2580" y="1871"/>
                    <a:pt x="3764" y="740"/>
                    <a:pt x="5778" y="645"/>
                  </a:cubicBezTo>
                  <a:cubicBezTo>
                    <a:pt x="5950" y="637"/>
                    <a:pt x="6111" y="633"/>
                    <a:pt x="6262" y="633"/>
                  </a:cubicBezTo>
                  <a:close/>
                  <a:moveTo>
                    <a:pt x="6227" y="0"/>
                  </a:moveTo>
                  <a:cubicBezTo>
                    <a:pt x="6074" y="0"/>
                    <a:pt x="5915" y="4"/>
                    <a:pt x="5750" y="12"/>
                  </a:cubicBezTo>
                  <a:cubicBezTo>
                    <a:pt x="3973" y="95"/>
                    <a:pt x="2436" y="961"/>
                    <a:pt x="1416" y="2447"/>
                  </a:cubicBezTo>
                  <a:cubicBezTo>
                    <a:pt x="391" y="3943"/>
                    <a:pt x="1" y="5963"/>
                    <a:pt x="468" y="7360"/>
                  </a:cubicBezTo>
                  <a:cubicBezTo>
                    <a:pt x="1162" y="9435"/>
                    <a:pt x="4714" y="10582"/>
                    <a:pt x="5713" y="10866"/>
                  </a:cubicBezTo>
                  <a:lnTo>
                    <a:pt x="5337" y="17367"/>
                  </a:lnTo>
                  <a:cubicBezTo>
                    <a:pt x="5327" y="17530"/>
                    <a:pt x="5442" y="17673"/>
                    <a:pt x="5604" y="17699"/>
                  </a:cubicBezTo>
                  <a:lnTo>
                    <a:pt x="7566" y="18010"/>
                  </a:lnTo>
                  <a:cubicBezTo>
                    <a:pt x="8196" y="20412"/>
                    <a:pt x="9599" y="25534"/>
                    <a:pt x="10229" y="26009"/>
                  </a:cubicBezTo>
                  <a:cubicBezTo>
                    <a:pt x="10318" y="26076"/>
                    <a:pt x="10449" y="26107"/>
                    <a:pt x="10616" y="26107"/>
                  </a:cubicBezTo>
                  <a:cubicBezTo>
                    <a:pt x="11633" y="26107"/>
                    <a:pt x="13961" y="24955"/>
                    <a:pt x="15945" y="23859"/>
                  </a:cubicBezTo>
                  <a:lnTo>
                    <a:pt x="18846" y="27334"/>
                  </a:lnTo>
                  <a:cubicBezTo>
                    <a:pt x="18906" y="27407"/>
                    <a:pt x="18995" y="27449"/>
                    <a:pt x="19089" y="27449"/>
                  </a:cubicBezTo>
                  <a:cubicBezTo>
                    <a:pt x="19154" y="27449"/>
                    <a:pt x="19216" y="27429"/>
                    <a:pt x="19269" y="27392"/>
                  </a:cubicBezTo>
                  <a:lnTo>
                    <a:pt x="23370" y="24567"/>
                  </a:lnTo>
                  <a:cubicBezTo>
                    <a:pt x="23512" y="24470"/>
                    <a:pt x="23551" y="24277"/>
                    <a:pt x="23457" y="24133"/>
                  </a:cubicBezTo>
                  <a:lnTo>
                    <a:pt x="21310" y="20819"/>
                  </a:lnTo>
                  <a:cubicBezTo>
                    <a:pt x="21457" y="19464"/>
                    <a:pt x="22675" y="7917"/>
                    <a:pt x="22204" y="5146"/>
                  </a:cubicBezTo>
                  <a:cubicBezTo>
                    <a:pt x="21657" y="1946"/>
                    <a:pt x="19613" y="1249"/>
                    <a:pt x="15787" y="1027"/>
                  </a:cubicBezTo>
                  <a:cubicBezTo>
                    <a:pt x="15472" y="1009"/>
                    <a:pt x="15163" y="1001"/>
                    <a:pt x="14859" y="1001"/>
                  </a:cubicBezTo>
                  <a:cubicBezTo>
                    <a:pt x="12284" y="1001"/>
                    <a:pt x="10168" y="1607"/>
                    <a:pt x="9178" y="1949"/>
                  </a:cubicBezTo>
                  <a:cubicBezTo>
                    <a:pt x="9212" y="1652"/>
                    <a:pt x="9181" y="1295"/>
                    <a:pt x="8967" y="960"/>
                  </a:cubicBezTo>
                  <a:cubicBezTo>
                    <a:pt x="8561" y="320"/>
                    <a:pt x="7638" y="0"/>
                    <a:pt x="6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9"/>
            <p:cNvSpPr/>
            <p:nvPr/>
          </p:nvSpPr>
          <p:spPr>
            <a:xfrm>
              <a:off x="4646800" y="1595300"/>
              <a:ext cx="568400" cy="654425"/>
            </a:xfrm>
            <a:custGeom>
              <a:avLst/>
              <a:gdLst/>
              <a:ahLst/>
              <a:cxnLst/>
              <a:rect l="l" t="t" r="r" b="b"/>
              <a:pathLst>
                <a:path w="22736" h="26177" extrusionOk="0">
                  <a:moveTo>
                    <a:pt x="8100" y="0"/>
                  </a:moveTo>
                  <a:cubicBezTo>
                    <a:pt x="7070" y="187"/>
                    <a:pt x="6092" y="418"/>
                    <a:pt x="5252" y="712"/>
                  </a:cubicBezTo>
                  <a:cubicBezTo>
                    <a:pt x="3908" y="1183"/>
                    <a:pt x="2286" y="1714"/>
                    <a:pt x="932" y="2151"/>
                  </a:cubicBezTo>
                  <a:cubicBezTo>
                    <a:pt x="231" y="3410"/>
                    <a:pt x="1" y="4850"/>
                    <a:pt x="218" y="5925"/>
                  </a:cubicBezTo>
                  <a:lnTo>
                    <a:pt x="1616" y="7889"/>
                  </a:lnTo>
                  <a:cubicBezTo>
                    <a:pt x="3210" y="9070"/>
                    <a:pt x="5589" y="9672"/>
                    <a:pt x="5589" y="9672"/>
                  </a:cubicBezTo>
                  <a:lnTo>
                    <a:pt x="5513" y="10975"/>
                  </a:lnTo>
                  <a:cubicBezTo>
                    <a:pt x="6384" y="11136"/>
                    <a:pt x="7354" y="11281"/>
                    <a:pt x="8003" y="11281"/>
                  </a:cubicBezTo>
                  <a:cubicBezTo>
                    <a:pt x="9450" y="11281"/>
                    <a:pt x="11623" y="10124"/>
                    <a:pt x="11623" y="10124"/>
                  </a:cubicBezTo>
                  <a:lnTo>
                    <a:pt x="11623" y="10124"/>
                  </a:lnTo>
                  <a:cubicBezTo>
                    <a:pt x="11623" y="10124"/>
                    <a:pt x="10320" y="12150"/>
                    <a:pt x="11912" y="13308"/>
                  </a:cubicBezTo>
                  <a:cubicBezTo>
                    <a:pt x="13505" y="14467"/>
                    <a:pt x="14953" y="14467"/>
                    <a:pt x="14953" y="14467"/>
                  </a:cubicBezTo>
                  <a:cubicBezTo>
                    <a:pt x="14953" y="14467"/>
                    <a:pt x="15966" y="17942"/>
                    <a:pt x="15966" y="19099"/>
                  </a:cubicBezTo>
                  <a:cubicBezTo>
                    <a:pt x="15966" y="20004"/>
                    <a:pt x="11818" y="23379"/>
                    <a:pt x="10003" y="24812"/>
                  </a:cubicBezTo>
                  <a:cubicBezTo>
                    <a:pt x="10052" y="24836"/>
                    <a:pt x="10117" y="24848"/>
                    <a:pt x="10197" y="24848"/>
                  </a:cubicBezTo>
                  <a:cubicBezTo>
                    <a:pt x="11353" y="24848"/>
                    <a:pt x="15567" y="22499"/>
                    <a:pt x="15567" y="22499"/>
                  </a:cubicBezTo>
                  <a:lnTo>
                    <a:pt x="18635" y="26177"/>
                  </a:lnTo>
                  <a:lnTo>
                    <a:pt x="22736" y="23351"/>
                  </a:lnTo>
                  <a:lnTo>
                    <a:pt x="20525" y="19942"/>
                  </a:lnTo>
                  <a:cubicBezTo>
                    <a:pt x="20525" y="19942"/>
                    <a:pt x="21923" y="7116"/>
                    <a:pt x="21433" y="4244"/>
                  </a:cubicBezTo>
                  <a:cubicBezTo>
                    <a:pt x="20943" y="1372"/>
                    <a:pt x="19237" y="616"/>
                    <a:pt x="15313" y="390"/>
                  </a:cubicBezTo>
                  <a:cubicBezTo>
                    <a:pt x="15009" y="372"/>
                    <a:pt x="14709" y="364"/>
                    <a:pt x="14416" y="364"/>
                  </a:cubicBezTo>
                  <a:cubicBezTo>
                    <a:pt x="10920" y="364"/>
                    <a:pt x="8247" y="1513"/>
                    <a:pt x="8247" y="1513"/>
                  </a:cubicBezTo>
                  <a:cubicBezTo>
                    <a:pt x="8247" y="1513"/>
                    <a:pt x="8706" y="634"/>
                    <a:pt x="810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9"/>
            <p:cNvSpPr/>
            <p:nvPr/>
          </p:nvSpPr>
          <p:spPr>
            <a:xfrm>
              <a:off x="4635975" y="1579350"/>
              <a:ext cx="558925" cy="514525"/>
            </a:xfrm>
            <a:custGeom>
              <a:avLst/>
              <a:gdLst/>
              <a:ahLst/>
              <a:cxnLst/>
              <a:rect l="l" t="t" r="r" b="b"/>
              <a:pathLst>
                <a:path w="22357" h="20581" extrusionOk="0">
                  <a:moveTo>
                    <a:pt x="6221" y="0"/>
                  </a:moveTo>
                  <a:cubicBezTo>
                    <a:pt x="6070" y="0"/>
                    <a:pt x="5910" y="4"/>
                    <a:pt x="5742" y="12"/>
                  </a:cubicBezTo>
                  <a:cubicBezTo>
                    <a:pt x="1573" y="209"/>
                    <a:pt x="0" y="4711"/>
                    <a:pt x="746" y="6942"/>
                  </a:cubicBezTo>
                  <a:cubicBezTo>
                    <a:pt x="1492" y="9172"/>
                    <a:pt x="6021" y="10310"/>
                    <a:pt x="6021" y="10310"/>
                  </a:cubicBezTo>
                  <a:cubicBezTo>
                    <a:pt x="6021" y="10310"/>
                    <a:pt x="11496" y="10189"/>
                    <a:pt x="14226" y="8378"/>
                  </a:cubicBezTo>
                  <a:lnTo>
                    <a:pt x="14226" y="8378"/>
                  </a:lnTo>
                  <a:cubicBezTo>
                    <a:pt x="14225" y="8378"/>
                    <a:pt x="12330" y="10894"/>
                    <a:pt x="12678" y="12445"/>
                  </a:cubicBezTo>
                  <a:cubicBezTo>
                    <a:pt x="12918" y="13516"/>
                    <a:pt x="13732" y="13682"/>
                    <a:pt x="14213" y="13682"/>
                  </a:cubicBezTo>
                  <a:cubicBezTo>
                    <a:pt x="14428" y="13682"/>
                    <a:pt x="14577" y="13649"/>
                    <a:pt x="14577" y="13649"/>
                  </a:cubicBezTo>
                  <a:lnTo>
                    <a:pt x="15106" y="15866"/>
                  </a:lnTo>
                  <a:cubicBezTo>
                    <a:pt x="15106" y="15866"/>
                    <a:pt x="15719" y="16218"/>
                    <a:pt x="16178" y="16218"/>
                  </a:cubicBezTo>
                  <a:cubicBezTo>
                    <a:pt x="16380" y="16218"/>
                    <a:pt x="16553" y="16150"/>
                    <a:pt x="16631" y="15954"/>
                  </a:cubicBezTo>
                  <a:cubicBezTo>
                    <a:pt x="16846" y="15416"/>
                    <a:pt x="16852" y="13167"/>
                    <a:pt x="17844" y="13167"/>
                  </a:cubicBezTo>
                  <a:cubicBezTo>
                    <a:pt x="18033" y="13167"/>
                    <a:pt x="18258" y="13249"/>
                    <a:pt x="18527" y="13439"/>
                  </a:cubicBezTo>
                  <a:cubicBezTo>
                    <a:pt x="20207" y="14630"/>
                    <a:pt x="20300" y="16823"/>
                    <a:pt x="19390" y="17427"/>
                  </a:cubicBezTo>
                  <a:cubicBezTo>
                    <a:pt x="18481" y="18031"/>
                    <a:pt x="17851" y="17556"/>
                    <a:pt x="18430" y="18902"/>
                  </a:cubicBezTo>
                  <a:cubicBezTo>
                    <a:pt x="19009" y="20248"/>
                    <a:pt x="20958" y="20580"/>
                    <a:pt x="20958" y="20580"/>
                  </a:cubicBezTo>
                  <a:cubicBezTo>
                    <a:pt x="20958" y="20580"/>
                    <a:pt x="22356" y="7754"/>
                    <a:pt x="21866" y="4882"/>
                  </a:cubicBezTo>
                  <a:cubicBezTo>
                    <a:pt x="21376" y="2010"/>
                    <a:pt x="19670" y="1254"/>
                    <a:pt x="15746" y="1028"/>
                  </a:cubicBezTo>
                  <a:cubicBezTo>
                    <a:pt x="15442" y="1010"/>
                    <a:pt x="15142" y="1002"/>
                    <a:pt x="14849" y="1002"/>
                  </a:cubicBezTo>
                  <a:cubicBezTo>
                    <a:pt x="11353" y="1002"/>
                    <a:pt x="8680" y="2151"/>
                    <a:pt x="8680" y="2151"/>
                  </a:cubicBezTo>
                  <a:cubicBezTo>
                    <a:pt x="8680" y="2151"/>
                    <a:pt x="9812" y="0"/>
                    <a:pt x="6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9"/>
            <p:cNvSpPr/>
            <p:nvPr/>
          </p:nvSpPr>
          <p:spPr>
            <a:xfrm>
              <a:off x="4635450" y="1571425"/>
              <a:ext cx="567350" cy="530375"/>
            </a:xfrm>
            <a:custGeom>
              <a:avLst/>
              <a:gdLst/>
              <a:ahLst/>
              <a:cxnLst/>
              <a:rect l="l" t="t" r="r" b="b"/>
              <a:pathLst>
                <a:path w="22694" h="21215" extrusionOk="0">
                  <a:moveTo>
                    <a:pt x="6264" y="634"/>
                  </a:moveTo>
                  <a:cubicBezTo>
                    <a:pt x="7689" y="634"/>
                    <a:pt x="8227" y="987"/>
                    <a:pt x="8427" y="1298"/>
                  </a:cubicBezTo>
                  <a:cubicBezTo>
                    <a:pt x="8712" y="1741"/>
                    <a:pt x="8422" y="2316"/>
                    <a:pt x="8421" y="2320"/>
                  </a:cubicBezTo>
                  <a:cubicBezTo>
                    <a:pt x="8302" y="2543"/>
                    <a:pt x="8476" y="2786"/>
                    <a:pt x="8699" y="2786"/>
                  </a:cubicBezTo>
                  <a:cubicBezTo>
                    <a:pt x="8740" y="2786"/>
                    <a:pt x="8783" y="2778"/>
                    <a:pt x="8826" y="2759"/>
                  </a:cubicBezTo>
                  <a:cubicBezTo>
                    <a:pt x="8855" y="2748"/>
                    <a:pt x="11476" y="1637"/>
                    <a:pt x="14868" y="1637"/>
                  </a:cubicBezTo>
                  <a:cubicBezTo>
                    <a:pt x="15156" y="1637"/>
                    <a:pt x="15449" y="1645"/>
                    <a:pt x="15747" y="1662"/>
                  </a:cubicBezTo>
                  <a:cubicBezTo>
                    <a:pt x="19831" y="1898"/>
                    <a:pt x="21138" y="2703"/>
                    <a:pt x="21574" y="5253"/>
                  </a:cubicBezTo>
                  <a:cubicBezTo>
                    <a:pt x="22006" y="7782"/>
                    <a:pt x="20922" y="18411"/>
                    <a:pt x="20701" y="20504"/>
                  </a:cubicBezTo>
                  <a:cubicBezTo>
                    <a:pt x="20161" y="20352"/>
                    <a:pt x="19113" y="19953"/>
                    <a:pt x="18743" y="19093"/>
                  </a:cubicBezTo>
                  <a:cubicBezTo>
                    <a:pt x="18533" y="18603"/>
                    <a:pt x="18543" y="18477"/>
                    <a:pt x="18535" y="18477"/>
                  </a:cubicBezTo>
                  <a:cubicBezTo>
                    <a:pt x="18563" y="18452"/>
                    <a:pt x="18688" y="18411"/>
                    <a:pt x="18779" y="18380"/>
                  </a:cubicBezTo>
                  <a:cubicBezTo>
                    <a:pt x="18987" y="18311"/>
                    <a:pt x="19272" y="18218"/>
                    <a:pt x="19587" y="18009"/>
                  </a:cubicBezTo>
                  <a:cubicBezTo>
                    <a:pt x="20032" y="17714"/>
                    <a:pt x="20292" y="17143"/>
                    <a:pt x="20302" y="16442"/>
                  </a:cubicBezTo>
                  <a:cubicBezTo>
                    <a:pt x="20316" y="15565"/>
                    <a:pt x="19911" y="14332"/>
                    <a:pt x="18732" y="13497"/>
                  </a:cubicBezTo>
                  <a:cubicBezTo>
                    <a:pt x="18421" y="13277"/>
                    <a:pt x="18131" y="13166"/>
                    <a:pt x="17865" y="13166"/>
                  </a:cubicBezTo>
                  <a:cubicBezTo>
                    <a:pt x="17742" y="13166"/>
                    <a:pt x="17624" y="13190"/>
                    <a:pt x="17512" y="13237"/>
                  </a:cubicBezTo>
                  <a:cubicBezTo>
                    <a:pt x="16806" y="13534"/>
                    <a:pt x="16629" y="14628"/>
                    <a:pt x="16488" y="15508"/>
                  </a:cubicBezTo>
                  <a:cubicBezTo>
                    <a:pt x="16445" y="15772"/>
                    <a:pt x="16402" y="16045"/>
                    <a:pt x="16358" y="16154"/>
                  </a:cubicBezTo>
                  <a:cubicBezTo>
                    <a:pt x="16351" y="16179"/>
                    <a:pt x="16332" y="16198"/>
                    <a:pt x="16307" y="16204"/>
                  </a:cubicBezTo>
                  <a:cubicBezTo>
                    <a:pt x="16276" y="16214"/>
                    <a:pt x="16239" y="16219"/>
                    <a:pt x="16198" y="16219"/>
                  </a:cubicBezTo>
                  <a:cubicBezTo>
                    <a:pt x="15985" y="16219"/>
                    <a:pt x="15650" y="16094"/>
                    <a:pt x="15403" y="15970"/>
                  </a:cubicBezTo>
                  <a:lnTo>
                    <a:pt x="14908" y="13892"/>
                  </a:lnTo>
                  <a:cubicBezTo>
                    <a:pt x="14874" y="13746"/>
                    <a:pt x="14744" y="13647"/>
                    <a:pt x="14601" y="13647"/>
                  </a:cubicBezTo>
                  <a:cubicBezTo>
                    <a:pt x="14578" y="13647"/>
                    <a:pt x="14553" y="13650"/>
                    <a:pt x="14529" y="13656"/>
                  </a:cubicBezTo>
                  <a:cubicBezTo>
                    <a:pt x="14527" y="13656"/>
                    <a:pt x="14407" y="13681"/>
                    <a:pt x="14234" y="13681"/>
                  </a:cubicBezTo>
                  <a:cubicBezTo>
                    <a:pt x="14123" y="13681"/>
                    <a:pt x="13992" y="13670"/>
                    <a:pt x="13856" y="13637"/>
                  </a:cubicBezTo>
                  <a:cubicBezTo>
                    <a:pt x="13404" y="13525"/>
                    <a:pt x="13128" y="13216"/>
                    <a:pt x="13011" y="12692"/>
                  </a:cubicBezTo>
                  <a:cubicBezTo>
                    <a:pt x="12752" y="11539"/>
                    <a:pt x="13999" y="9554"/>
                    <a:pt x="14501" y="8885"/>
                  </a:cubicBezTo>
                  <a:cubicBezTo>
                    <a:pt x="14594" y="8762"/>
                    <a:pt x="14585" y="8589"/>
                    <a:pt x="14478" y="8477"/>
                  </a:cubicBezTo>
                  <a:cubicBezTo>
                    <a:pt x="14417" y="8411"/>
                    <a:pt x="14332" y="8377"/>
                    <a:pt x="14248" y="8377"/>
                  </a:cubicBezTo>
                  <a:cubicBezTo>
                    <a:pt x="14187" y="8377"/>
                    <a:pt x="14126" y="8394"/>
                    <a:pt x="14072" y="8430"/>
                  </a:cubicBezTo>
                  <a:cubicBezTo>
                    <a:pt x="11576" y="10085"/>
                    <a:pt x="6596" y="10291"/>
                    <a:pt x="6078" y="10308"/>
                  </a:cubicBezTo>
                  <a:cubicBezTo>
                    <a:pt x="5632" y="10189"/>
                    <a:pt x="1716" y="9093"/>
                    <a:pt x="1070" y="7158"/>
                  </a:cubicBezTo>
                  <a:cubicBezTo>
                    <a:pt x="661" y="5939"/>
                    <a:pt x="1019" y="4150"/>
                    <a:pt x="1938" y="2805"/>
                  </a:cubicBezTo>
                  <a:cubicBezTo>
                    <a:pt x="2578" y="1873"/>
                    <a:pt x="3762" y="741"/>
                    <a:pt x="5776" y="646"/>
                  </a:cubicBezTo>
                  <a:cubicBezTo>
                    <a:pt x="5949" y="638"/>
                    <a:pt x="6112" y="634"/>
                    <a:pt x="6264" y="634"/>
                  </a:cubicBezTo>
                  <a:close/>
                  <a:moveTo>
                    <a:pt x="6225" y="0"/>
                  </a:moveTo>
                  <a:cubicBezTo>
                    <a:pt x="6072" y="0"/>
                    <a:pt x="5913" y="4"/>
                    <a:pt x="5748" y="12"/>
                  </a:cubicBezTo>
                  <a:cubicBezTo>
                    <a:pt x="3971" y="95"/>
                    <a:pt x="2434" y="961"/>
                    <a:pt x="1414" y="2447"/>
                  </a:cubicBezTo>
                  <a:cubicBezTo>
                    <a:pt x="389" y="3943"/>
                    <a:pt x="0" y="5963"/>
                    <a:pt x="467" y="7360"/>
                  </a:cubicBezTo>
                  <a:cubicBezTo>
                    <a:pt x="1259" y="9728"/>
                    <a:pt x="5773" y="10887"/>
                    <a:pt x="5964" y="10934"/>
                  </a:cubicBezTo>
                  <a:cubicBezTo>
                    <a:pt x="5992" y="10940"/>
                    <a:pt x="6020" y="10943"/>
                    <a:pt x="6049" y="10944"/>
                  </a:cubicBezTo>
                  <a:cubicBezTo>
                    <a:pt x="6248" y="10939"/>
                    <a:pt x="10411" y="10832"/>
                    <a:pt x="13303" y="9561"/>
                  </a:cubicBezTo>
                  <a:lnTo>
                    <a:pt x="13303" y="9561"/>
                  </a:lnTo>
                  <a:cubicBezTo>
                    <a:pt x="12770" y="10479"/>
                    <a:pt x="12163" y="11814"/>
                    <a:pt x="12389" y="12831"/>
                  </a:cubicBezTo>
                  <a:cubicBezTo>
                    <a:pt x="12605" y="13790"/>
                    <a:pt x="13223" y="14134"/>
                    <a:pt x="13703" y="14253"/>
                  </a:cubicBezTo>
                  <a:cubicBezTo>
                    <a:pt x="13875" y="14295"/>
                    <a:pt x="14051" y="14316"/>
                    <a:pt x="14229" y="14316"/>
                  </a:cubicBezTo>
                  <a:cubicBezTo>
                    <a:pt x="14271" y="14316"/>
                    <a:pt x="14313" y="14315"/>
                    <a:pt x="14355" y="14313"/>
                  </a:cubicBezTo>
                  <a:lnTo>
                    <a:pt x="14818" y="16256"/>
                  </a:lnTo>
                  <a:cubicBezTo>
                    <a:pt x="14838" y="16341"/>
                    <a:pt x="14893" y="16414"/>
                    <a:pt x="14969" y="16458"/>
                  </a:cubicBezTo>
                  <a:cubicBezTo>
                    <a:pt x="15100" y="16534"/>
                    <a:pt x="15685" y="16852"/>
                    <a:pt x="16200" y="16852"/>
                  </a:cubicBezTo>
                  <a:cubicBezTo>
                    <a:pt x="16310" y="16852"/>
                    <a:pt x="16417" y="16837"/>
                    <a:pt x="16516" y="16803"/>
                  </a:cubicBezTo>
                  <a:cubicBezTo>
                    <a:pt x="16714" y="16737"/>
                    <a:pt x="16872" y="16585"/>
                    <a:pt x="16947" y="16389"/>
                  </a:cubicBezTo>
                  <a:cubicBezTo>
                    <a:pt x="17018" y="16214"/>
                    <a:pt x="17060" y="15946"/>
                    <a:pt x="17115" y="15609"/>
                  </a:cubicBezTo>
                  <a:cubicBezTo>
                    <a:pt x="17213" y="15000"/>
                    <a:pt x="17378" y="13982"/>
                    <a:pt x="17757" y="13821"/>
                  </a:cubicBezTo>
                  <a:cubicBezTo>
                    <a:pt x="17790" y="13807"/>
                    <a:pt x="17827" y="13801"/>
                    <a:pt x="17865" y="13801"/>
                  </a:cubicBezTo>
                  <a:cubicBezTo>
                    <a:pt x="18024" y="13801"/>
                    <a:pt x="18218" y="13911"/>
                    <a:pt x="18365" y="14015"/>
                  </a:cubicBezTo>
                  <a:cubicBezTo>
                    <a:pt x="19342" y="14706"/>
                    <a:pt x="19678" y="15717"/>
                    <a:pt x="19667" y="16430"/>
                  </a:cubicBezTo>
                  <a:cubicBezTo>
                    <a:pt x="19659" y="16912"/>
                    <a:pt x="19499" y="17304"/>
                    <a:pt x="19236" y="17479"/>
                  </a:cubicBezTo>
                  <a:cubicBezTo>
                    <a:pt x="18992" y="17640"/>
                    <a:pt x="18773" y="17713"/>
                    <a:pt x="18580" y="17777"/>
                  </a:cubicBezTo>
                  <a:cubicBezTo>
                    <a:pt x="18335" y="17858"/>
                    <a:pt x="18082" y="17942"/>
                    <a:pt x="17966" y="18201"/>
                  </a:cubicBezTo>
                  <a:cubicBezTo>
                    <a:pt x="17839" y="18483"/>
                    <a:pt x="17947" y="18848"/>
                    <a:pt x="18161" y="19345"/>
                  </a:cubicBezTo>
                  <a:cubicBezTo>
                    <a:pt x="18799" y="20832"/>
                    <a:pt x="20840" y="21195"/>
                    <a:pt x="20926" y="21210"/>
                  </a:cubicBezTo>
                  <a:cubicBezTo>
                    <a:pt x="20943" y="21212"/>
                    <a:pt x="20962" y="21215"/>
                    <a:pt x="20979" y="21215"/>
                  </a:cubicBezTo>
                  <a:lnTo>
                    <a:pt x="20979" y="21213"/>
                  </a:lnTo>
                  <a:cubicBezTo>
                    <a:pt x="20980" y="21213"/>
                    <a:pt x="20981" y="21213"/>
                    <a:pt x="20982" y="21213"/>
                  </a:cubicBezTo>
                  <a:cubicBezTo>
                    <a:pt x="21144" y="21213"/>
                    <a:pt x="21278" y="21092"/>
                    <a:pt x="21295" y="20931"/>
                  </a:cubicBezTo>
                  <a:cubicBezTo>
                    <a:pt x="21353" y="20405"/>
                    <a:pt x="22693" y="8029"/>
                    <a:pt x="22202" y="5146"/>
                  </a:cubicBezTo>
                  <a:cubicBezTo>
                    <a:pt x="21655" y="1946"/>
                    <a:pt x="19611" y="1249"/>
                    <a:pt x="15785" y="1027"/>
                  </a:cubicBezTo>
                  <a:cubicBezTo>
                    <a:pt x="15470" y="1009"/>
                    <a:pt x="15161" y="1001"/>
                    <a:pt x="14857" y="1001"/>
                  </a:cubicBezTo>
                  <a:cubicBezTo>
                    <a:pt x="12282" y="1001"/>
                    <a:pt x="10166" y="1607"/>
                    <a:pt x="9176" y="1949"/>
                  </a:cubicBezTo>
                  <a:cubicBezTo>
                    <a:pt x="9210" y="1652"/>
                    <a:pt x="9179" y="1295"/>
                    <a:pt x="8965" y="960"/>
                  </a:cubicBezTo>
                  <a:cubicBezTo>
                    <a:pt x="8559" y="320"/>
                    <a:pt x="7636" y="0"/>
                    <a:pt x="6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9"/>
            <p:cNvSpPr/>
            <p:nvPr/>
          </p:nvSpPr>
          <p:spPr>
            <a:xfrm>
              <a:off x="4789375" y="1663050"/>
              <a:ext cx="371500" cy="122150"/>
            </a:xfrm>
            <a:custGeom>
              <a:avLst/>
              <a:gdLst/>
              <a:ahLst/>
              <a:cxnLst/>
              <a:rect l="l" t="t" r="r" b="b"/>
              <a:pathLst>
                <a:path w="14860" h="4886" extrusionOk="0">
                  <a:moveTo>
                    <a:pt x="2005" y="0"/>
                  </a:moveTo>
                  <a:cubicBezTo>
                    <a:pt x="1916" y="0"/>
                    <a:pt x="1826" y="8"/>
                    <a:pt x="1736" y="25"/>
                  </a:cubicBezTo>
                  <a:cubicBezTo>
                    <a:pt x="1178" y="134"/>
                    <a:pt x="729" y="574"/>
                    <a:pt x="403" y="1339"/>
                  </a:cubicBezTo>
                  <a:cubicBezTo>
                    <a:pt x="0" y="2277"/>
                    <a:pt x="37" y="3099"/>
                    <a:pt x="511" y="3713"/>
                  </a:cubicBezTo>
                  <a:cubicBezTo>
                    <a:pt x="1106" y="4486"/>
                    <a:pt x="2347" y="4885"/>
                    <a:pt x="4091" y="4885"/>
                  </a:cubicBezTo>
                  <a:cubicBezTo>
                    <a:pt x="4767" y="4885"/>
                    <a:pt x="5520" y="4824"/>
                    <a:pt x="6338" y="4704"/>
                  </a:cubicBezTo>
                  <a:cubicBezTo>
                    <a:pt x="9599" y="4219"/>
                    <a:pt x="12156" y="3390"/>
                    <a:pt x="13530" y="2943"/>
                  </a:cubicBezTo>
                  <a:cubicBezTo>
                    <a:pt x="14106" y="2757"/>
                    <a:pt x="14563" y="2608"/>
                    <a:pt x="14701" y="2608"/>
                  </a:cubicBezTo>
                  <a:cubicBezTo>
                    <a:pt x="14788" y="2608"/>
                    <a:pt x="14859" y="2537"/>
                    <a:pt x="14859" y="2449"/>
                  </a:cubicBezTo>
                  <a:cubicBezTo>
                    <a:pt x="14859" y="2362"/>
                    <a:pt x="14788" y="2291"/>
                    <a:pt x="14701" y="2291"/>
                  </a:cubicBezTo>
                  <a:cubicBezTo>
                    <a:pt x="14512" y="2291"/>
                    <a:pt x="14129" y="2415"/>
                    <a:pt x="13432" y="2642"/>
                  </a:cubicBezTo>
                  <a:cubicBezTo>
                    <a:pt x="12067" y="3085"/>
                    <a:pt x="9526" y="3909"/>
                    <a:pt x="6291" y="4390"/>
                  </a:cubicBezTo>
                  <a:cubicBezTo>
                    <a:pt x="5498" y="4507"/>
                    <a:pt x="4767" y="4564"/>
                    <a:pt x="4110" y="4564"/>
                  </a:cubicBezTo>
                  <a:cubicBezTo>
                    <a:pt x="2471" y="4564"/>
                    <a:pt x="1292" y="4206"/>
                    <a:pt x="762" y="3518"/>
                  </a:cubicBezTo>
                  <a:cubicBezTo>
                    <a:pt x="358" y="2994"/>
                    <a:pt x="334" y="2302"/>
                    <a:pt x="694" y="1464"/>
                  </a:cubicBezTo>
                  <a:cubicBezTo>
                    <a:pt x="978" y="803"/>
                    <a:pt x="1347" y="425"/>
                    <a:pt x="1794" y="338"/>
                  </a:cubicBezTo>
                  <a:cubicBezTo>
                    <a:pt x="1864" y="324"/>
                    <a:pt x="1934" y="318"/>
                    <a:pt x="2003" y="318"/>
                  </a:cubicBezTo>
                  <a:cubicBezTo>
                    <a:pt x="2724" y="318"/>
                    <a:pt x="3398" y="982"/>
                    <a:pt x="3406" y="989"/>
                  </a:cubicBezTo>
                  <a:cubicBezTo>
                    <a:pt x="3438" y="1020"/>
                    <a:pt x="3478" y="1035"/>
                    <a:pt x="3518" y="1035"/>
                  </a:cubicBezTo>
                  <a:cubicBezTo>
                    <a:pt x="3559" y="1035"/>
                    <a:pt x="3599" y="1020"/>
                    <a:pt x="3631" y="989"/>
                  </a:cubicBezTo>
                  <a:cubicBezTo>
                    <a:pt x="3693" y="928"/>
                    <a:pt x="3693" y="827"/>
                    <a:pt x="3631" y="765"/>
                  </a:cubicBezTo>
                  <a:cubicBezTo>
                    <a:pt x="3597" y="731"/>
                    <a:pt x="2861" y="0"/>
                    <a:pt x="2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9"/>
            <p:cNvSpPr/>
            <p:nvPr/>
          </p:nvSpPr>
          <p:spPr>
            <a:xfrm>
              <a:off x="4956250" y="1803325"/>
              <a:ext cx="226900" cy="29675"/>
            </a:xfrm>
            <a:custGeom>
              <a:avLst/>
              <a:gdLst/>
              <a:ahLst/>
              <a:cxnLst/>
              <a:rect l="l" t="t" r="r" b="b"/>
              <a:pathLst>
                <a:path w="9076" h="1187" extrusionOk="0">
                  <a:moveTo>
                    <a:pt x="8899" y="0"/>
                  </a:moveTo>
                  <a:cubicBezTo>
                    <a:pt x="8885" y="0"/>
                    <a:pt x="8871" y="2"/>
                    <a:pt x="8857" y="6"/>
                  </a:cubicBezTo>
                  <a:cubicBezTo>
                    <a:pt x="6347" y="699"/>
                    <a:pt x="4171" y="871"/>
                    <a:pt x="2628" y="871"/>
                  </a:cubicBezTo>
                  <a:cubicBezTo>
                    <a:pt x="1116" y="871"/>
                    <a:pt x="211" y="706"/>
                    <a:pt x="193" y="702"/>
                  </a:cubicBezTo>
                  <a:cubicBezTo>
                    <a:pt x="186" y="701"/>
                    <a:pt x="179" y="701"/>
                    <a:pt x="172" y="701"/>
                  </a:cubicBezTo>
                  <a:cubicBezTo>
                    <a:pt x="97" y="701"/>
                    <a:pt x="32" y="754"/>
                    <a:pt x="17" y="830"/>
                  </a:cubicBezTo>
                  <a:cubicBezTo>
                    <a:pt x="1" y="913"/>
                    <a:pt x="52" y="992"/>
                    <a:pt x="134" y="1013"/>
                  </a:cubicBezTo>
                  <a:cubicBezTo>
                    <a:pt x="152" y="1017"/>
                    <a:pt x="1080" y="1186"/>
                    <a:pt x="2627" y="1186"/>
                  </a:cubicBezTo>
                  <a:cubicBezTo>
                    <a:pt x="4196" y="1186"/>
                    <a:pt x="6403" y="1012"/>
                    <a:pt x="8941" y="313"/>
                  </a:cubicBezTo>
                  <a:cubicBezTo>
                    <a:pt x="9026" y="289"/>
                    <a:pt x="9076" y="202"/>
                    <a:pt x="9052" y="117"/>
                  </a:cubicBezTo>
                  <a:cubicBezTo>
                    <a:pt x="9033" y="47"/>
                    <a:pt x="8969" y="0"/>
                    <a:pt x="88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9"/>
            <p:cNvSpPr/>
            <p:nvPr/>
          </p:nvSpPr>
          <p:spPr>
            <a:xfrm>
              <a:off x="4851425" y="1904725"/>
              <a:ext cx="21375" cy="38950"/>
            </a:xfrm>
            <a:custGeom>
              <a:avLst/>
              <a:gdLst/>
              <a:ahLst/>
              <a:cxnLst/>
              <a:rect l="l" t="t" r="r" b="b"/>
              <a:pathLst>
                <a:path w="855" h="1558" extrusionOk="0">
                  <a:moveTo>
                    <a:pt x="337" y="0"/>
                  </a:moveTo>
                  <a:cubicBezTo>
                    <a:pt x="329" y="0"/>
                    <a:pt x="320" y="1"/>
                    <a:pt x="311" y="2"/>
                  </a:cubicBezTo>
                  <a:cubicBezTo>
                    <a:pt x="110" y="32"/>
                    <a:pt x="1" y="405"/>
                    <a:pt x="64" y="834"/>
                  </a:cubicBezTo>
                  <a:cubicBezTo>
                    <a:pt x="126" y="1244"/>
                    <a:pt x="326" y="1558"/>
                    <a:pt x="519" y="1558"/>
                  </a:cubicBezTo>
                  <a:cubicBezTo>
                    <a:pt x="528" y="1558"/>
                    <a:pt x="536" y="1557"/>
                    <a:pt x="545" y="1556"/>
                  </a:cubicBezTo>
                  <a:cubicBezTo>
                    <a:pt x="745" y="1526"/>
                    <a:pt x="855" y="1153"/>
                    <a:pt x="790" y="724"/>
                  </a:cubicBezTo>
                  <a:cubicBezTo>
                    <a:pt x="728" y="315"/>
                    <a:pt x="530" y="0"/>
                    <a:pt x="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59"/>
            <p:cNvSpPr/>
            <p:nvPr/>
          </p:nvSpPr>
          <p:spPr>
            <a:xfrm>
              <a:off x="4884525" y="2060925"/>
              <a:ext cx="79075" cy="48725"/>
            </a:xfrm>
            <a:custGeom>
              <a:avLst/>
              <a:gdLst/>
              <a:ahLst/>
              <a:cxnLst/>
              <a:rect l="l" t="t" r="r" b="b"/>
              <a:pathLst>
                <a:path w="3163" h="1949" extrusionOk="0">
                  <a:moveTo>
                    <a:pt x="2802" y="0"/>
                  </a:moveTo>
                  <a:cubicBezTo>
                    <a:pt x="2693" y="0"/>
                    <a:pt x="2587" y="56"/>
                    <a:pt x="2528" y="157"/>
                  </a:cubicBezTo>
                  <a:cubicBezTo>
                    <a:pt x="1923" y="1292"/>
                    <a:pt x="334" y="1313"/>
                    <a:pt x="317" y="1313"/>
                  </a:cubicBezTo>
                  <a:cubicBezTo>
                    <a:pt x="142" y="1313"/>
                    <a:pt x="0" y="1457"/>
                    <a:pt x="1" y="1632"/>
                  </a:cubicBezTo>
                  <a:cubicBezTo>
                    <a:pt x="1" y="1807"/>
                    <a:pt x="142" y="1948"/>
                    <a:pt x="316" y="1948"/>
                  </a:cubicBezTo>
                  <a:cubicBezTo>
                    <a:pt x="317" y="1948"/>
                    <a:pt x="318" y="1948"/>
                    <a:pt x="319" y="1948"/>
                  </a:cubicBezTo>
                  <a:cubicBezTo>
                    <a:pt x="400" y="1948"/>
                    <a:pt x="2302" y="1930"/>
                    <a:pt x="3089" y="456"/>
                  </a:cubicBezTo>
                  <a:cubicBezTo>
                    <a:pt x="3162" y="303"/>
                    <a:pt x="3102" y="118"/>
                    <a:pt x="2952" y="37"/>
                  </a:cubicBezTo>
                  <a:cubicBezTo>
                    <a:pt x="2904" y="12"/>
                    <a:pt x="2853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59"/>
            <p:cNvSpPr/>
            <p:nvPr/>
          </p:nvSpPr>
          <p:spPr>
            <a:xfrm>
              <a:off x="4826950" y="1842450"/>
              <a:ext cx="61950" cy="25150"/>
            </a:xfrm>
            <a:custGeom>
              <a:avLst/>
              <a:gdLst/>
              <a:ahLst/>
              <a:cxnLst/>
              <a:rect l="l" t="t" r="r" b="b"/>
              <a:pathLst>
                <a:path w="2478" h="1006" extrusionOk="0">
                  <a:moveTo>
                    <a:pt x="1039" y="0"/>
                  </a:moveTo>
                  <a:cubicBezTo>
                    <a:pt x="538" y="0"/>
                    <a:pt x="213" y="199"/>
                    <a:pt x="190" y="213"/>
                  </a:cubicBezTo>
                  <a:cubicBezTo>
                    <a:pt x="45" y="305"/>
                    <a:pt x="0" y="499"/>
                    <a:pt x="91" y="646"/>
                  </a:cubicBezTo>
                  <a:cubicBezTo>
                    <a:pt x="151" y="743"/>
                    <a:pt x="256" y="797"/>
                    <a:pt x="363" y="797"/>
                  </a:cubicBezTo>
                  <a:cubicBezTo>
                    <a:pt x="419" y="797"/>
                    <a:pt x="475" y="783"/>
                    <a:pt x="527" y="752"/>
                  </a:cubicBezTo>
                  <a:cubicBezTo>
                    <a:pt x="540" y="744"/>
                    <a:pt x="729" y="636"/>
                    <a:pt x="1033" y="636"/>
                  </a:cubicBezTo>
                  <a:cubicBezTo>
                    <a:pt x="1276" y="636"/>
                    <a:pt x="1593" y="705"/>
                    <a:pt x="1954" y="951"/>
                  </a:cubicBezTo>
                  <a:cubicBezTo>
                    <a:pt x="2007" y="987"/>
                    <a:pt x="2069" y="1006"/>
                    <a:pt x="2133" y="1006"/>
                  </a:cubicBezTo>
                  <a:cubicBezTo>
                    <a:pt x="2272" y="1006"/>
                    <a:pt x="2395" y="915"/>
                    <a:pt x="2436" y="782"/>
                  </a:cubicBezTo>
                  <a:cubicBezTo>
                    <a:pt x="2477" y="648"/>
                    <a:pt x="2426" y="504"/>
                    <a:pt x="2311" y="427"/>
                  </a:cubicBezTo>
                  <a:cubicBezTo>
                    <a:pt x="1829" y="98"/>
                    <a:pt x="1390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59"/>
            <p:cNvSpPr/>
            <p:nvPr/>
          </p:nvSpPr>
          <p:spPr>
            <a:xfrm>
              <a:off x="4766025" y="2956200"/>
              <a:ext cx="1770750" cy="1678200"/>
            </a:xfrm>
            <a:custGeom>
              <a:avLst/>
              <a:gdLst/>
              <a:ahLst/>
              <a:cxnLst/>
              <a:rect l="l" t="t" r="r" b="b"/>
              <a:pathLst>
                <a:path w="70830" h="67128" extrusionOk="0">
                  <a:moveTo>
                    <a:pt x="42288" y="1"/>
                  </a:moveTo>
                  <a:lnTo>
                    <a:pt x="25790" y="9994"/>
                  </a:lnTo>
                  <a:lnTo>
                    <a:pt x="26658" y="12557"/>
                  </a:lnTo>
                  <a:cubicBezTo>
                    <a:pt x="26658" y="12557"/>
                    <a:pt x="11627" y="22607"/>
                    <a:pt x="7664" y="26607"/>
                  </a:cubicBezTo>
                  <a:cubicBezTo>
                    <a:pt x="3702" y="30606"/>
                    <a:pt x="1" y="34373"/>
                    <a:pt x="382" y="36385"/>
                  </a:cubicBezTo>
                  <a:cubicBezTo>
                    <a:pt x="763" y="38397"/>
                    <a:pt x="5326" y="67021"/>
                    <a:pt x="5326" y="67021"/>
                  </a:cubicBezTo>
                  <a:lnTo>
                    <a:pt x="11072" y="66606"/>
                  </a:lnTo>
                  <a:cubicBezTo>
                    <a:pt x="11072" y="66606"/>
                    <a:pt x="11439" y="38765"/>
                    <a:pt x="12226" y="38066"/>
                  </a:cubicBezTo>
                  <a:cubicBezTo>
                    <a:pt x="13012" y="37365"/>
                    <a:pt x="35776" y="22262"/>
                    <a:pt x="35776" y="22262"/>
                  </a:cubicBezTo>
                  <a:cubicBezTo>
                    <a:pt x="35776" y="22262"/>
                    <a:pt x="36452" y="22134"/>
                    <a:pt x="37208" y="22134"/>
                  </a:cubicBezTo>
                  <a:cubicBezTo>
                    <a:pt x="37757" y="22134"/>
                    <a:pt x="38347" y="22201"/>
                    <a:pt x="38752" y="22434"/>
                  </a:cubicBezTo>
                  <a:cubicBezTo>
                    <a:pt x="39715" y="22986"/>
                    <a:pt x="45028" y="42947"/>
                    <a:pt x="46459" y="44025"/>
                  </a:cubicBezTo>
                  <a:cubicBezTo>
                    <a:pt x="47889" y="45103"/>
                    <a:pt x="66033" y="67128"/>
                    <a:pt x="66033" y="67128"/>
                  </a:cubicBezTo>
                  <a:lnTo>
                    <a:pt x="70830" y="65913"/>
                  </a:lnTo>
                  <a:cubicBezTo>
                    <a:pt x="70830" y="65913"/>
                    <a:pt x="54823" y="37045"/>
                    <a:pt x="54866" y="36302"/>
                  </a:cubicBezTo>
                  <a:cubicBezTo>
                    <a:pt x="54890" y="35876"/>
                    <a:pt x="51441" y="20307"/>
                    <a:pt x="47913" y="10277"/>
                  </a:cubicBezTo>
                  <a:cubicBezTo>
                    <a:pt x="45267" y="2756"/>
                    <a:pt x="42288" y="1"/>
                    <a:pt x="42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59"/>
            <p:cNvSpPr/>
            <p:nvPr/>
          </p:nvSpPr>
          <p:spPr>
            <a:xfrm>
              <a:off x="4757350" y="2948250"/>
              <a:ext cx="1788900" cy="1694100"/>
            </a:xfrm>
            <a:custGeom>
              <a:avLst/>
              <a:gdLst/>
              <a:ahLst/>
              <a:cxnLst/>
              <a:rect l="l" t="t" r="r" b="b"/>
              <a:pathLst>
                <a:path w="71556" h="67764" extrusionOk="0">
                  <a:moveTo>
                    <a:pt x="42583" y="721"/>
                  </a:moveTo>
                  <a:cubicBezTo>
                    <a:pt x="43239" y="1422"/>
                    <a:pt x="45730" y="4361"/>
                    <a:pt x="47960" y="10700"/>
                  </a:cubicBezTo>
                  <a:cubicBezTo>
                    <a:pt x="51484" y="20720"/>
                    <a:pt x="54861" y="36065"/>
                    <a:pt x="54896" y="36602"/>
                  </a:cubicBezTo>
                  <a:cubicBezTo>
                    <a:pt x="54853" y="37344"/>
                    <a:pt x="65770" y="57133"/>
                    <a:pt x="70699" y="66024"/>
                  </a:cubicBezTo>
                  <a:lnTo>
                    <a:pt x="66497" y="67089"/>
                  </a:lnTo>
                  <a:cubicBezTo>
                    <a:pt x="64743" y="64960"/>
                    <a:pt x="48393" y="45141"/>
                    <a:pt x="46997" y="44089"/>
                  </a:cubicBezTo>
                  <a:cubicBezTo>
                    <a:pt x="46305" y="43568"/>
                    <a:pt x="44214" y="36879"/>
                    <a:pt x="42685" y="31995"/>
                  </a:cubicBezTo>
                  <a:cubicBezTo>
                    <a:pt x="40456" y="24866"/>
                    <a:pt x="39736" y="22752"/>
                    <a:pt x="39258" y="22477"/>
                  </a:cubicBezTo>
                  <a:cubicBezTo>
                    <a:pt x="38795" y="22211"/>
                    <a:pt x="38140" y="22136"/>
                    <a:pt x="37543" y="22136"/>
                  </a:cubicBezTo>
                  <a:cubicBezTo>
                    <a:pt x="37047" y="22138"/>
                    <a:pt x="36553" y="22183"/>
                    <a:pt x="36065" y="22269"/>
                  </a:cubicBezTo>
                  <a:cubicBezTo>
                    <a:pt x="36023" y="22276"/>
                    <a:pt x="35984" y="22292"/>
                    <a:pt x="35948" y="22315"/>
                  </a:cubicBezTo>
                  <a:cubicBezTo>
                    <a:pt x="35018" y="22932"/>
                    <a:pt x="13158" y="37436"/>
                    <a:pt x="12361" y="38145"/>
                  </a:cubicBezTo>
                  <a:cubicBezTo>
                    <a:pt x="11565" y="38854"/>
                    <a:pt x="11221" y="58062"/>
                    <a:pt x="11105" y="66628"/>
                  </a:cubicBezTo>
                  <a:lnTo>
                    <a:pt x="5941" y="67001"/>
                  </a:lnTo>
                  <a:cubicBezTo>
                    <a:pt x="5462" y="63991"/>
                    <a:pt x="1397" y="38529"/>
                    <a:pt x="1041" y="36645"/>
                  </a:cubicBezTo>
                  <a:cubicBezTo>
                    <a:pt x="685" y="34770"/>
                    <a:pt x="4697" y="30722"/>
                    <a:pt x="8237" y="27149"/>
                  </a:cubicBezTo>
                  <a:cubicBezTo>
                    <a:pt x="12131" y="23217"/>
                    <a:pt x="27031" y="13238"/>
                    <a:pt x="27181" y="13139"/>
                  </a:cubicBezTo>
                  <a:cubicBezTo>
                    <a:pt x="27301" y="13059"/>
                    <a:pt x="27352" y="12908"/>
                    <a:pt x="27306" y="12773"/>
                  </a:cubicBezTo>
                  <a:lnTo>
                    <a:pt x="26519" y="10451"/>
                  </a:lnTo>
                  <a:lnTo>
                    <a:pt x="42583" y="721"/>
                  </a:lnTo>
                  <a:close/>
                  <a:moveTo>
                    <a:pt x="42635" y="1"/>
                  </a:moveTo>
                  <a:cubicBezTo>
                    <a:pt x="42578" y="1"/>
                    <a:pt x="42521" y="16"/>
                    <a:pt x="42470" y="46"/>
                  </a:cubicBezTo>
                  <a:lnTo>
                    <a:pt x="25973" y="10039"/>
                  </a:lnTo>
                  <a:cubicBezTo>
                    <a:pt x="25844" y="10116"/>
                    <a:pt x="25787" y="10270"/>
                    <a:pt x="25836" y="10412"/>
                  </a:cubicBezTo>
                  <a:lnTo>
                    <a:pt x="26626" y="12745"/>
                  </a:lnTo>
                  <a:cubicBezTo>
                    <a:pt x="24749" y="14005"/>
                    <a:pt x="11523" y="22929"/>
                    <a:pt x="7786" y="26701"/>
                  </a:cubicBezTo>
                  <a:cubicBezTo>
                    <a:pt x="3781" y="30741"/>
                    <a:pt x="0" y="34560"/>
                    <a:pt x="417" y="36762"/>
                  </a:cubicBezTo>
                  <a:cubicBezTo>
                    <a:pt x="793" y="38746"/>
                    <a:pt x="5315" y="67101"/>
                    <a:pt x="5360" y="67387"/>
                  </a:cubicBezTo>
                  <a:cubicBezTo>
                    <a:pt x="5384" y="67541"/>
                    <a:pt x="5509" y="67656"/>
                    <a:pt x="5668" y="67656"/>
                  </a:cubicBezTo>
                  <a:cubicBezTo>
                    <a:pt x="5678" y="67656"/>
                    <a:pt x="5687" y="67656"/>
                    <a:pt x="5697" y="67655"/>
                  </a:cubicBezTo>
                  <a:lnTo>
                    <a:pt x="11442" y="67240"/>
                  </a:lnTo>
                  <a:cubicBezTo>
                    <a:pt x="11607" y="67228"/>
                    <a:pt x="11735" y="67092"/>
                    <a:pt x="11737" y="66928"/>
                  </a:cubicBezTo>
                  <a:cubicBezTo>
                    <a:pt x="11880" y="56080"/>
                    <a:pt x="12285" y="39578"/>
                    <a:pt x="12783" y="38619"/>
                  </a:cubicBezTo>
                  <a:cubicBezTo>
                    <a:pt x="13392" y="38079"/>
                    <a:pt x="28363" y="28110"/>
                    <a:pt x="36245" y="22880"/>
                  </a:cubicBezTo>
                  <a:cubicBezTo>
                    <a:pt x="36537" y="22829"/>
                    <a:pt x="37052" y="22767"/>
                    <a:pt x="37574" y="22767"/>
                  </a:cubicBezTo>
                  <a:cubicBezTo>
                    <a:pt x="38081" y="22767"/>
                    <a:pt x="38593" y="22826"/>
                    <a:pt x="38917" y="23009"/>
                  </a:cubicBezTo>
                  <a:cubicBezTo>
                    <a:pt x="39339" y="23420"/>
                    <a:pt x="40795" y="28076"/>
                    <a:pt x="42080" y="32184"/>
                  </a:cubicBezTo>
                  <a:cubicBezTo>
                    <a:pt x="44302" y="39293"/>
                    <a:pt x="45820" y="43997"/>
                    <a:pt x="46615" y="44596"/>
                  </a:cubicBezTo>
                  <a:cubicBezTo>
                    <a:pt x="47723" y="45431"/>
                    <a:pt x="59868" y="60039"/>
                    <a:pt x="66135" y="67647"/>
                  </a:cubicBezTo>
                  <a:cubicBezTo>
                    <a:pt x="66196" y="67720"/>
                    <a:pt x="66286" y="67763"/>
                    <a:pt x="66380" y="67763"/>
                  </a:cubicBezTo>
                  <a:cubicBezTo>
                    <a:pt x="66407" y="67763"/>
                    <a:pt x="66434" y="67760"/>
                    <a:pt x="66459" y="67752"/>
                  </a:cubicBezTo>
                  <a:lnTo>
                    <a:pt x="71255" y="66537"/>
                  </a:lnTo>
                  <a:cubicBezTo>
                    <a:pt x="71457" y="66486"/>
                    <a:pt x="71555" y="66258"/>
                    <a:pt x="71455" y="66076"/>
                  </a:cubicBezTo>
                  <a:cubicBezTo>
                    <a:pt x="65172" y="54744"/>
                    <a:pt x="55744" y="37539"/>
                    <a:pt x="55530" y="36637"/>
                  </a:cubicBezTo>
                  <a:cubicBezTo>
                    <a:pt x="55565" y="36042"/>
                    <a:pt x="52032" y="20362"/>
                    <a:pt x="48560" y="10488"/>
                  </a:cubicBezTo>
                  <a:cubicBezTo>
                    <a:pt x="45918" y="2979"/>
                    <a:pt x="42975" y="201"/>
                    <a:pt x="42851" y="85"/>
                  </a:cubicBezTo>
                  <a:cubicBezTo>
                    <a:pt x="42790" y="29"/>
                    <a:pt x="42713" y="1"/>
                    <a:pt x="42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59"/>
            <p:cNvSpPr/>
            <p:nvPr/>
          </p:nvSpPr>
          <p:spPr>
            <a:xfrm>
              <a:off x="5800475" y="3022725"/>
              <a:ext cx="715650" cy="1584175"/>
            </a:xfrm>
            <a:custGeom>
              <a:avLst/>
              <a:gdLst/>
              <a:ahLst/>
              <a:cxnLst/>
              <a:rect l="l" t="t" r="r" b="b"/>
              <a:pathLst>
                <a:path w="28626" h="63367" extrusionOk="0">
                  <a:moveTo>
                    <a:pt x="181" y="0"/>
                  </a:moveTo>
                  <a:cubicBezTo>
                    <a:pt x="155" y="0"/>
                    <a:pt x="129" y="7"/>
                    <a:pt x="105" y="20"/>
                  </a:cubicBezTo>
                  <a:cubicBezTo>
                    <a:pt x="28" y="64"/>
                    <a:pt x="0" y="161"/>
                    <a:pt x="43" y="238"/>
                  </a:cubicBezTo>
                  <a:cubicBezTo>
                    <a:pt x="74" y="290"/>
                    <a:pt x="3058" y="5635"/>
                    <a:pt x="4350" y="7583"/>
                  </a:cubicBezTo>
                  <a:cubicBezTo>
                    <a:pt x="5615" y="9486"/>
                    <a:pt x="5824" y="14155"/>
                    <a:pt x="5826" y="14202"/>
                  </a:cubicBezTo>
                  <a:cubicBezTo>
                    <a:pt x="5826" y="14218"/>
                    <a:pt x="5830" y="14233"/>
                    <a:pt x="5835" y="14248"/>
                  </a:cubicBezTo>
                  <a:cubicBezTo>
                    <a:pt x="5900" y="14431"/>
                    <a:pt x="12335" y="32599"/>
                    <a:pt x="12856" y="35651"/>
                  </a:cubicBezTo>
                  <a:cubicBezTo>
                    <a:pt x="13384" y="38746"/>
                    <a:pt x="27680" y="62289"/>
                    <a:pt x="28289" y="63289"/>
                  </a:cubicBezTo>
                  <a:cubicBezTo>
                    <a:pt x="28318" y="63336"/>
                    <a:pt x="28369" y="63366"/>
                    <a:pt x="28425" y="63366"/>
                  </a:cubicBezTo>
                  <a:cubicBezTo>
                    <a:pt x="28549" y="63366"/>
                    <a:pt x="28625" y="63231"/>
                    <a:pt x="28561" y="63125"/>
                  </a:cubicBezTo>
                  <a:cubicBezTo>
                    <a:pt x="28412" y="62880"/>
                    <a:pt x="13687" y="38633"/>
                    <a:pt x="13169" y="35598"/>
                  </a:cubicBezTo>
                  <a:cubicBezTo>
                    <a:pt x="12647" y="32544"/>
                    <a:pt x="6504" y="15184"/>
                    <a:pt x="6143" y="14163"/>
                  </a:cubicBezTo>
                  <a:cubicBezTo>
                    <a:pt x="6124" y="13755"/>
                    <a:pt x="5894" y="9333"/>
                    <a:pt x="4614" y="7406"/>
                  </a:cubicBezTo>
                  <a:cubicBezTo>
                    <a:pt x="3329" y="5469"/>
                    <a:pt x="351" y="136"/>
                    <a:pt x="322" y="82"/>
                  </a:cubicBezTo>
                  <a:cubicBezTo>
                    <a:pt x="292" y="30"/>
                    <a:pt x="237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59"/>
            <p:cNvSpPr/>
            <p:nvPr/>
          </p:nvSpPr>
          <p:spPr>
            <a:xfrm>
              <a:off x="5447100" y="3415675"/>
              <a:ext cx="218875" cy="101075"/>
            </a:xfrm>
            <a:custGeom>
              <a:avLst/>
              <a:gdLst/>
              <a:ahLst/>
              <a:cxnLst/>
              <a:rect l="l" t="t" r="r" b="b"/>
              <a:pathLst>
                <a:path w="8755" h="4043" extrusionOk="0">
                  <a:moveTo>
                    <a:pt x="181" y="0"/>
                  </a:moveTo>
                  <a:cubicBezTo>
                    <a:pt x="120" y="0"/>
                    <a:pt x="62" y="35"/>
                    <a:pt x="36" y="95"/>
                  </a:cubicBezTo>
                  <a:cubicBezTo>
                    <a:pt x="1" y="174"/>
                    <a:pt x="37" y="269"/>
                    <a:pt x="117" y="304"/>
                  </a:cubicBezTo>
                  <a:lnTo>
                    <a:pt x="7489" y="3590"/>
                  </a:lnTo>
                  <a:lnTo>
                    <a:pt x="2628" y="2977"/>
                  </a:lnTo>
                  <a:cubicBezTo>
                    <a:pt x="2621" y="2976"/>
                    <a:pt x="2614" y="2976"/>
                    <a:pt x="2607" y="2976"/>
                  </a:cubicBezTo>
                  <a:cubicBezTo>
                    <a:pt x="2521" y="2976"/>
                    <a:pt x="2459" y="3034"/>
                    <a:pt x="2450" y="3114"/>
                  </a:cubicBezTo>
                  <a:cubicBezTo>
                    <a:pt x="2438" y="3201"/>
                    <a:pt x="2501" y="3280"/>
                    <a:pt x="2588" y="3292"/>
                  </a:cubicBezTo>
                  <a:lnTo>
                    <a:pt x="8513" y="4041"/>
                  </a:lnTo>
                  <a:cubicBezTo>
                    <a:pt x="8521" y="4042"/>
                    <a:pt x="8527" y="4042"/>
                    <a:pt x="8533" y="4042"/>
                  </a:cubicBezTo>
                  <a:cubicBezTo>
                    <a:pt x="8705" y="4042"/>
                    <a:pt x="8755" y="3807"/>
                    <a:pt x="8598" y="3739"/>
                  </a:cubicBezTo>
                  <a:lnTo>
                    <a:pt x="246" y="14"/>
                  </a:lnTo>
                  <a:cubicBezTo>
                    <a:pt x="225" y="5"/>
                    <a:pt x="203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9"/>
            <p:cNvSpPr/>
            <p:nvPr/>
          </p:nvSpPr>
          <p:spPr>
            <a:xfrm>
              <a:off x="4913550" y="3741700"/>
              <a:ext cx="257900" cy="861150"/>
            </a:xfrm>
            <a:custGeom>
              <a:avLst/>
              <a:gdLst/>
              <a:ahLst/>
              <a:cxnLst/>
              <a:rect l="l" t="t" r="r" b="b"/>
              <a:pathLst>
                <a:path w="10316" h="34446" extrusionOk="0">
                  <a:moveTo>
                    <a:pt x="10140" y="1"/>
                  </a:moveTo>
                  <a:cubicBezTo>
                    <a:pt x="10098" y="1"/>
                    <a:pt x="10057" y="17"/>
                    <a:pt x="10026" y="49"/>
                  </a:cubicBezTo>
                  <a:lnTo>
                    <a:pt x="4041" y="6265"/>
                  </a:lnTo>
                  <a:cubicBezTo>
                    <a:pt x="3892" y="6263"/>
                    <a:pt x="3740" y="6262"/>
                    <a:pt x="3587" y="6262"/>
                  </a:cubicBezTo>
                  <a:cubicBezTo>
                    <a:pt x="1937" y="6262"/>
                    <a:pt x="172" y="6372"/>
                    <a:pt x="63" y="6824"/>
                  </a:cubicBezTo>
                  <a:cubicBezTo>
                    <a:pt x="1" y="7079"/>
                    <a:pt x="329" y="7242"/>
                    <a:pt x="452" y="7304"/>
                  </a:cubicBezTo>
                  <a:cubicBezTo>
                    <a:pt x="1867" y="8009"/>
                    <a:pt x="3456" y="9297"/>
                    <a:pt x="3773" y="9560"/>
                  </a:cubicBezTo>
                  <a:lnTo>
                    <a:pt x="3756" y="34286"/>
                  </a:lnTo>
                  <a:cubicBezTo>
                    <a:pt x="3756" y="34375"/>
                    <a:pt x="3827" y="34445"/>
                    <a:pt x="3914" y="34445"/>
                  </a:cubicBezTo>
                  <a:cubicBezTo>
                    <a:pt x="4003" y="34445"/>
                    <a:pt x="4074" y="34375"/>
                    <a:pt x="4074" y="34286"/>
                  </a:cubicBezTo>
                  <a:lnTo>
                    <a:pt x="4091" y="9485"/>
                  </a:lnTo>
                  <a:cubicBezTo>
                    <a:pt x="4091" y="9438"/>
                    <a:pt x="4070" y="9393"/>
                    <a:pt x="4034" y="9363"/>
                  </a:cubicBezTo>
                  <a:cubicBezTo>
                    <a:pt x="4017" y="9348"/>
                    <a:pt x="2200" y="7821"/>
                    <a:pt x="594" y="7021"/>
                  </a:cubicBezTo>
                  <a:cubicBezTo>
                    <a:pt x="471" y="6960"/>
                    <a:pt x="415" y="6915"/>
                    <a:pt x="389" y="6890"/>
                  </a:cubicBezTo>
                  <a:cubicBezTo>
                    <a:pt x="652" y="6689"/>
                    <a:pt x="2282" y="6582"/>
                    <a:pt x="3809" y="6582"/>
                  </a:cubicBezTo>
                  <a:cubicBezTo>
                    <a:pt x="3909" y="6582"/>
                    <a:pt x="4009" y="6583"/>
                    <a:pt x="4107" y="6584"/>
                  </a:cubicBezTo>
                  <a:cubicBezTo>
                    <a:pt x="4116" y="6585"/>
                    <a:pt x="4124" y="6586"/>
                    <a:pt x="4132" y="6586"/>
                  </a:cubicBezTo>
                  <a:cubicBezTo>
                    <a:pt x="4174" y="6586"/>
                    <a:pt x="4197" y="6561"/>
                    <a:pt x="4223" y="6535"/>
                  </a:cubicBezTo>
                  <a:lnTo>
                    <a:pt x="10255" y="270"/>
                  </a:lnTo>
                  <a:cubicBezTo>
                    <a:pt x="10316" y="207"/>
                    <a:pt x="10313" y="106"/>
                    <a:pt x="10251" y="45"/>
                  </a:cubicBezTo>
                  <a:cubicBezTo>
                    <a:pt x="10220" y="16"/>
                    <a:pt x="10180" y="1"/>
                    <a:pt x="10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59"/>
            <p:cNvSpPr/>
            <p:nvPr/>
          </p:nvSpPr>
          <p:spPr>
            <a:xfrm>
              <a:off x="5452550" y="2988450"/>
              <a:ext cx="376725" cy="246525"/>
            </a:xfrm>
            <a:custGeom>
              <a:avLst/>
              <a:gdLst/>
              <a:ahLst/>
              <a:cxnLst/>
              <a:rect l="l" t="t" r="r" b="b"/>
              <a:pathLst>
                <a:path w="15069" h="9861" extrusionOk="0">
                  <a:moveTo>
                    <a:pt x="14888" y="1"/>
                  </a:moveTo>
                  <a:cubicBezTo>
                    <a:pt x="14838" y="1"/>
                    <a:pt x="14789" y="24"/>
                    <a:pt x="14758" y="69"/>
                  </a:cubicBezTo>
                  <a:cubicBezTo>
                    <a:pt x="8939" y="8538"/>
                    <a:pt x="235" y="9534"/>
                    <a:pt x="148" y="9543"/>
                  </a:cubicBezTo>
                  <a:cubicBezTo>
                    <a:pt x="63" y="9551"/>
                    <a:pt x="1" y="9624"/>
                    <a:pt x="5" y="9708"/>
                  </a:cubicBezTo>
                  <a:cubicBezTo>
                    <a:pt x="8" y="9793"/>
                    <a:pt x="78" y="9860"/>
                    <a:pt x="163" y="9860"/>
                  </a:cubicBezTo>
                  <a:cubicBezTo>
                    <a:pt x="169" y="9860"/>
                    <a:pt x="174" y="9860"/>
                    <a:pt x="180" y="9859"/>
                  </a:cubicBezTo>
                  <a:cubicBezTo>
                    <a:pt x="268" y="9850"/>
                    <a:pt x="9113" y="8843"/>
                    <a:pt x="15019" y="248"/>
                  </a:cubicBezTo>
                  <a:cubicBezTo>
                    <a:pt x="15069" y="176"/>
                    <a:pt x="15051" y="78"/>
                    <a:pt x="14978" y="28"/>
                  </a:cubicBezTo>
                  <a:cubicBezTo>
                    <a:pt x="14951" y="9"/>
                    <a:pt x="14919" y="1"/>
                    <a:pt x="148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59"/>
            <p:cNvSpPr/>
            <p:nvPr/>
          </p:nvSpPr>
          <p:spPr>
            <a:xfrm>
              <a:off x="5568600" y="3150950"/>
              <a:ext cx="30225" cy="56525"/>
            </a:xfrm>
            <a:custGeom>
              <a:avLst/>
              <a:gdLst/>
              <a:ahLst/>
              <a:cxnLst/>
              <a:rect l="l" t="t" r="r" b="b"/>
              <a:pathLst>
                <a:path w="1209" h="2261" extrusionOk="0">
                  <a:moveTo>
                    <a:pt x="183" y="1"/>
                  </a:moveTo>
                  <a:cubicBezTo>
                    <a:pt x="162" y="1"/>
                    <a:pt x="141" y="5"/>
                    <a:pt x="120" y="14"/>
                  </a:cubicBezTo>
                  <a:cubicBezTo>
                    <a:pt x="38" y="49"/>
                    <a:pt x="1" y="146"/>
                    <a:pt x="40" y="227"/>
                  </a:cubicBezTo>
                  <a:lnTo>
                    <a:pt x="872" y="2164"/>
                  </a:lnTo>
                  <a:cubicBezTo>
                    <a:pt x="897" y="2222"/>
                    <a:pt x="955" y="2260"/>
                    <a:pt x="1018" y="2260"/>
                  </a:cubicBezTo>
                  <a:lnTo>
                    <a:pt x="1018" y="2261"/>
                  </a:lnTo>
                  <a:cubicBezTo>
                    <a:pt x="1131" y="2260"/>
                    <a:pt x="1209" y="2144"/>
                    <a:pt x="1164" y="2039"/>
                  </a:cubicBezTo>
                  <a:lnTo>
                    <a:pt x="331" y="101"/>
                  </a:lnTo>
                  <a:cubicBezTo>
                    <a:pt x="306" y="38"/>
                    <a:pt x="246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59"/>
            <p:cNvSpPr/>
            <p:nvPr/>
          </p:nvSpPr>
          <p:spPr>
            <a:xfrm>
              <a:off x="5697750" y="3064050"/>
              <a:ext cx="36075" cy="50850"/>
            </a:xfrm>
            <a:custGeom>
              <a:avLst/>
              <a:gdLst/>
              <a:ahLst/>
              <a:cxnLst/>
              <a:rect l="l" t="t" r="r" b="b"/>
              <a:pathLst>
                <a:path w="1443" h="2034" extrusionOk="0">
                  <a:moveTo>
                    <a:pt x="181" y="1"/>
                  </a:moveTo>
                  <a:cubicBezTo>
                    <a:pt x="153" y="1"/>
                    <a:pt x="123" y="9"/>
                    <a:pt x="97" y="25"/>
                  </a:cubicBezTo>
                  <a:cubicBezTo>
                    <a:pt x="24" y="73"/>
                    <a:pt x="0" y="170"/>
                    <a:pt x="46" y="243"/>
                  </a:cubicBezTo>
                  <a:lnTo>
                    <a:pt x="1128" y="1960"/>
                  </a:lnTo>
                  <a:cubicBezTo>
                    <a:pt x="1157" y="2006"/>
                    <a:pt x="1208" y="2033"/>
                    <a:pt x="1262" y="2033"/>
                  </a:cubicBezTo>
                  <a:cubicBezTo>
                    <a:pt x="1292" y="2033"/>
                    <a:pt x="1322" y="2025"/>
                    <a:pt x="1347" y="2010"/>
                  </a:cubicBezTo>
                  <a:cubicBezTo>
                    <a:pt x="1422" y="1962"/>
                    <a:pt x="1443" y="1864"/>
                    <a:pt x="1397" y="1789"/>
                  </a:cubicBezTo>
                  <a:lnTo>
                    <a:pt x="315" y="74"/>
                  </a:lnTo>
                  <a:cubicBezTo>
                    <a:pt x="285" y="27"/>
                    <a:pt x="233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59"/>
            <p:cNvSpPr/>
            <p:nvPr/>
          </p:nvSpPr>
          <p:spPr>
            <a:xfrm>
              <a:off x="5072675" y="2168500"/>
              <a:ext cx="750550" cy="1037525"/>
            </a:xfrm>
            <a:custGeom>
              <a:avLst/>
              <a:gdLst/>
              <a:ahLst/>
              <a:cxnLst/>
              <a:rect l="l" t="t" r="r" b="b"/>
              <a:pathLst>
                <a:path w="30022" h="41501" extrusionOk="0">
                  <a:moveTo>
                    <a:pt x="5644" y="1"/>
                  </a:moveTo>
                  <a:cubicBezTo>
                    <a:pt x="3886" y="1"/>
                    <a:pt x="567" y="3203"/>
                    <a:pt x="755" y="4195"/>
                  </a:cubicBezTo>
                  <a:cubicBezTo>
                    <a:pt x="755" y="4195"/>
                    <a:pt x="1" y="8628"/>
                    <a:pt x="1568" y="15933"/>
                  </a:cubicBezTo>
                  <a:cubicBezTo>
                    <a:pt x="3135" y="23238"/>
                    <a:pt x="13523" y="41500"/>
                    <a:pt x="13523" y="41500"/>
                  </a:cubicBezTo>
                  <a:lnTo>
                    <a:pt x="15183" y="41149"/>
                  </a:lnTo>
                  <a:cubicBezTo>
                    <a:pt x="19864" y="40158"/>
                    <a:pt x="24130" y="37762"/>
                    <a:pt x="27411" y="34280"/>
                  </a:cubicBezTo>
                  <a:lnTo>
                    <a:pt x="30021" y="31509"/>
                  </a:lnTo>
                  <a:cubicBezTo>
                    <a:pt x="30021" y="31509"/>
                    <a:pt x="20597" y="13799"/>
                    <a:pt x="17003" y="7123"/>
                  </a:cubicBezTo>
                  <a:cubicBezTo>
                    <a:pt x="13409" y="448"/>
                    <a:pt x="7459" y="104"/>
                    <a:pt x="5723" y="3"/>
                  </a:cubicBezTo>
                  <a:cubicBezTo>
                    <a:pt x="5697" y="2"/>
                    <a:pt x="5671" y="1"/>
                    <a:pt x="5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59"/>
            <p:cNvSpPr/>
            <p:nvPr/>
          </p:nvSpPr>
          <p:spPr>
            <a:xfrm>
              <a:off x="5066800" y="2160600"/>
              <a:ext cx="765025" cy="1053375"/>
            </a:xfrm>
            <a:custGeom>
              <a:avLst/>
              <a:gdLst/>
              <a:ahLst/>
              <a:cxnLst/>
              <a:rect l="l" t="t" r="r" b="b"/>
              <a:pathLst>
                <a:path w="30601" h="42135" extrusionOk="0">
                  <a:moveTo>
                    <a:pt x="5876" y="635"/>
                  </a:moveTo>
                  <a:cubicBezTo>
                    <a:pt x="5897" y="635"/>
                    <a:pt x="5920" y="635"/>
                    <a:pt x="5938" y="638"/>
                  </a:cubicBezTo>
                  <a:cubicBezTo>
                    <a:pt x="10922" y="925"/>
                    <a:pt x="14629" y="3265"/>
                    <a:pt x="16958" y="7591"/>
                  </a:cubicBezTo>
                  <a:cubicBezTo>
                    <a:pt x="20305" y="13806"/>
                    <a:pt x="28815" y="29792"/>
                    <a:pt x="29868" y="31773"/>
                  </a:cubicBezTo>
                  <a:lnTo>
                    <a:pt x="27414" y="34378"/>
                  </a:lnTo>
                  <a:cubicBezTo>
                    <a:pt x="24162" y="37830"/>
                    <a:pt x="19991" y="40174"/>
                    <a:pt x="15351" y="41155"/>
                  </a:cubicBezTo>
                  <a:lnTo>
                    <a:pt x="13919" y="41458"/>
                  </a:lnTo>
                  <a:cubicBezTo>
                    <a:pt x="12783" y="39441"/>
                    <a:pt x="3566" y="22946"/>
                    <a:pt x="2114" y="16183"/>
                  </a:cubicBezTo>
                  <a:cubicBezTo>
                    <a:pt x="579" y="9033"/>
                    <a:pt x="1295" y="4607"/>
                    <a:pt x="1303" y="4563"/>
                  </a:cubicBezTo>
                  <a:cubicBezTo>
                    <a:pt x="1309" y="4526"/>
                    <a:pt x="1309" y="4488"/>
                    <a:pt x="1301" y="4451"/>
                  </a:cubicBezTo>
                  <a:cubicBezTo>
                    <a:pt x="1278" y="4325"/>
                    <a:pt x="1415" y="3881"/>
                    <a:pt x="2104" y="3096"/>
                  </a:cubicBezTo>
                  <a:cubicBezTo>
                    <a:pt x="3160" y="1895"/>
                    <a:pt x="4880" y="635"/>
                    <a:pt x="5876" y="635"/>
                  </a:cubicBezTo>
                  <a:close/>
                  <a:moveTo>
                    <a:pt x="5883" y="0"/>
                  </a:moveTo>
                  <a:cubicBezTo>
                    <a:pt x="4633" y="0"/>
                    <a:pt x="2784" y="1360"/>
                    <a:pt x="1627" y="2677"/>
                  </a:cubicBezTo>
                  <a:cubicBezTo>
                    <a:pt x="1156" y="3215"/>
                    <a:pt x="615" y="3959"/>
                    <a:pt x="668" y="4506"/>
                  </a:cubicBezTo>
                  <a:cubicBezTo>
                    <a:pt x="587" y="5036"/>
                    <a:pt x="0" y="9358"/>
                    <a:pt x="1493" y="16316"/>
                  </a:cubicBezTo>
                  <a:cubicBezTo>
                    <a:pt x="3053" y="23585"/>
                    <a:pt x="13058" y="41226"/>
                    <a:pt x="13483" y="41973"/>
                  </a:cubicBezTo>
                  <a:cubicBezTo>
                    <a:pt x="13539" y="42073"/>
                    <a:pt x="13644" y="42134"/>
                    <a:pt x="13759" y="42135"/>
                  </a:cubicBezTo>
                  <a:cubicBezTo>
                    <a:pt x="13780" y="42135"/>
                    <a:pt x="13802" y="42132"/>
                    <a:pt x="13824" y="42129"/>
                  </a:cubicBezTo>
                  <a:lnTo>
                    <a:pt x="15484" y="41776"/>
                  </a:lnTo>
                  <a:cubicBezTo>
                    <a:pt x="20251" y="40769"/>
                    <a:pt x="24537" y="38362"/>
                    <a:pt x="27878" y="34815"/>
                  </a:cubicBezTo>
                  <a:lnTo>
                    <a:pt x="30488" y="32043"/>
                  </a:lnTo>
                  <a:cubicBezTo>
                    <a:pt x="30581" y="31943"/>
                    <a:pt x="30601" y="31796"/>
                    <a:pt x="30536" y="31675"/>
                  </a:cubicBezTo>
                  <a:cubicBezTo>
                    <a:pt x="30443" y="31499"/>
                    <a:pt x="21071" y="13890"/>
                    <a:pt x="17518" y="7289"/>
                  </a:cubicBezTo>
                  <a:cubicBezTo>
                    <a:pt x="15077" y="2755"/>
                    <a:pt x="11194" y="304"/>
                    <a:pt x="5977" y="3"/>
                  </a:cubicBezTo>
                  <a:cubicBezTo>
                    <a:pt x="5946" y="1"/>
                    <a:pt x="5914" y="0"/>
                    <a:pt x="5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59"/>
            <p:cNvSpPr/>
            <p:nvPr/>
          </p:nvSpPr>
          <p:spPr>
            <a:xfrm>
              <a:off x="5274650" y="2175825"/>
              <a:ext cx="548575" cy="944650"/>
            </a:xfrm>
            <a:custGeom>
              <a:avLst/>
              <a:gdLst/>
              <a:ahLst/>
              <a:cxnLst/>
              <a:rect l="l" t="t" r="r" b="b"/>
              <a:pathLst>
                <a:path w="21943" h="37786" extrusionOk="0">
                  <a:moveTo>
                    <a:pt x="1" y="0"/>
                  </a:moveTo>
                  <a:cubicBezTo>
                    <a:pt x="1139" y="560"/>
                    <a:pt x="4632" y="2499"/>
                    <a:pt x="6197" y="5869"/>
                  </a:cubicBezTo>
                  <a:cubicBezTo>
                    <a:pt x="8079" y="9922"/>
                    <a:pt x="5618" y="16002"/>
                    <a:pt x="5618" y="16002"/>
                  </a:cubicBezTo>
                  <a:cubicBezTo>
                    <a:pt x="5618" y="16002"/>
                    <a:pt x="5609" y="15653"/>
                    <a:pt x="5591" y="15134"/>
                  </a:cubicBezTo>
                  <a:cubicBezTo>
                    <a:pt x="4312" y="19779"/>
                    <a:pt x="2185" y="26794"/>
                    <a:pt x="665" y="31302"/>
                  </a:cubicBezTo>
                  <a:lnTo>
                    <a:pt x="2578" y="26425"/>
                  </a:lnTo>
                  <a:lnTo>
                    <a:pt x="3446" y="23241"/>
                  </a:lnTo>
                  <a:lnTo>
                    <a:pt x="9816" y="25702"/>
                  </a:lnTo>
                  <a:lnTo>
                    <a:pt x="6486" y="22372"/>
                  </a:lnTo>
                  <a:lnTo>
                    <a:pt x="6486" y="22372"/>
                  </a:lnTo>
                  <a:cubicBezTo>
                    <a:pt x="6486" y="22373"/>
                    <a:pt x="13435" y="26570"/>
                    <a:pt x="15317" y="28308"/>
                  </a:cubicBezTo>
                  <a:cubicBezTo>
                    <a:pt x="17199" y="30044"/>
                    <a:pt x="17778" y="32217"/>
                    <a:pt x="16765" y="34678"/>
                  </a:cubicBezTo>
                  <a:cubicBezTo>
                    <a:pt x="16371" y="35633"/>
                    <a:pt x="15542" y="36761"/>
                    <a:pt x="14674" y="37785"/>
                  </a:cubicBezTo>
                  <a:cubicBezTo>
                    <a:pt x="16371" y="36724"/>
                    <a:pt x="17944" y="35460"/>
                    <a:pt x="19332" y="33987"/>
                  </a:cubicBezTo>
                  <a:lnTo>
                    <a:pt x="21942" y="31216"/>
                  </a:lnTo>
                  <a:cubicBezTo>
                    <a:pt x="21942" y="31216"/>
                    <a:pt x="12520" y="13506"/>
                    <a:pt x="8924" y="6831"/>
                  </a:cubicBezTo>
                  <a:cubicBezTo>
                    <a:pt x="6352" y="2052"/>
                    <a:pt x="2578" y="5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59"/>
            <p:cNvSpPr/>
            <p:nvPr/>
          </p:nvSpPr>
          <p:spPr>
            <a:xfrm>
              <a:off x="5368050" y="2503250"/>
              <a:ext cx="155825" cy="143475"/>
            </a:xfrm>
            <a:custGeom>
              <a:avLst/>
              <a:gdLst/>
              <a:ahLst/>
              <a:cxnLst/>
              <a:rect l="l" t="t" r="r" b="b"/>
              <a:pathLst>
                <a:path w="6233" h="5739" extrusionOk="0">
                  <a:moveTo>
                    <a:pt x="6055" y="0"/>
                  </a:moveTo>
                  <a:cubicBezTo>
                    <a:pt x="6017" y="0"/>
                    <a:pt x="5980" y="14"/>
                    <a:pt x="5950" y="40"/>
                  </a:cubicBezTo>
                  <a:cubicBezTo>
                    <a:pt x="4028" y="1753"/>
                    <a:pt x="144" y="5427"/>
                    <a:pt x="105" y="5464"/>
                  </a:cubicBezTo>
                  <a:cubicBezTo>
                    <a:pt x="1" y="5563"/>
                    <a:pt x="71" y="5738"/>
                    <a:pt x="214" y="5738"/>
                  </a:cubicBezTo>
                  <a:cubicBezTo>
                    <a:pt x="255" y="5738"/>
                    <a:pt x="295" y="5723"/>
                    <a:pt x="323" y="5695"/>
                  </a:cubicBezTo>
                  <a:cubicBezTo>
                    <a:pt x="363" y="5657"/>
                    <a:pt x="4242" y="1986"/>
                    <a:pt x="6161" y="278"/>
                  </a:cubicBezTo>
                  <a:cubicBezTo>
                    <a:pt x="6227" y="220"/>
                    <a:pt x="6233" y="119"/>
                    <a:pt x="6174" y="54"/>
                  </a:cubicBezTo>
                  <a:cubicBezTo>
                    <a:pt x="6143" y="19"/>
                    <a:pt x="6099" y="0"/>
                    <a:pt x="60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59"/>
            <p:cNvSpPr/>
            <p:nvPr/>
          </p:nvSpPr>
          <p:spPr>
            <a:xfrm>
              <a:off x="5519875" y="2620350"/>
              <a:ext cx="37550" cy="16600"/>
            </a:xfrm>
            <a:custGeom>
              <a:avLst/>
              <a:gdLst/>
              <a:ahLst/>
              <a:cxnLst/>
              <a:rect l="l" t="t" r="r" b="b"/>
              <a:pathLst>
                <a:path w="1502" h="664" extrusionOk="0">
                  <a:moveTo>
                    <a:pt x="1323" y="0"/>
                  </a:moveTo>
                  <a:cubicBezTo>
                    <a:pt x="1305" y="0"/>
                    <a:pt x="1287" y="3"/>
                    <a:pt x="1269" y="10"/>
                  </a:cubicBezTo>
                  <a:cubicBezTo>
                    <a:pt x="896" y="143"/>
                    <a:pt x="516" y="258"/>
                    <a:pt x="130" y="350"/>
                  </a:cubicBezTo>
                  <a:cubicBezTo>
                    <a:pt x="52" y="370"/>
                    <a:pt x="0" y="443"/>
                    <a:pt x="9" y="524"/>
                  </a:cubicBezTo>
                  <a:cubicBezTo>
                    <a:pt x="19" y="604"/>
                    <a:pt x="88" y="663"/>
                    <a:pt x="167" y="663"/>
                  </a:cubicBezTo>
                  <a:cubicBezTo>
                    <a:pt x="180" y="663"/>
                    <a:pt x="193" y="661"/>
                    <a:pt x="206" y="658"/>
                  </a:cubicBezTo>
                  <a:cubicBezTo>
                    <a:pt x="602" y="563"/>
                    <a:pt x="993" y="446"/>
                    <a:pt x="1377" y="309"/>
                  </a:cubicBezTo>
                  <a:cubicBezTo>
                    <a:pt x="1459" y="279"/>
                    <a:pt x="1502" y="188"/>
                    <a:pt x="1472" y="106"/>
                  </a:cubicBezTo>
                  <a:cubicBezTo>
                    <a:pt x="1449" y="40"/>
                    <a:pt x="1388" y="0"/>
                    <a:pt x="13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59"/>
            <p:cNvSpPr/>
            <p:nvPr/>
          </p:nvSpPr>
          <p:spPr>
            <a:xfrm>
              <a:off x="5340275" y="2636275"/>
              <a:ext cx="150575" cy="15300"/>
            </a:xfrm>
            <a:custGeom>
              <a:avLst/>
              <a:gdLst/>
              <a:ahLst/>
              <a:cxnLst/>
              <a:rect l="l" t="t" r="r" b="b"/>
              <a:pathLst>
                <a:path w="6023" h="612" extrusionOk="0">
                  <a:moveTo>
                    <a:pt x="5854" y="1"/>
                  </a:moveTo>
                  <a:cubicBezTo>
                    <a:pt x="5845" y="1"/>
                    <a:pt x="5837" y="1"/>
                    <a:pt x="5829" y="3"/>
                  </a:cubicBezTo>
                  <a:cubicBezTo>
                    <a:pt x="4253" y="242"/>
                    <a:pt x="2651" y="294"/>
                    <a:pt x="1556" y="294"/>
                  </a:cubicBezTo>
                  <a:cubicBezTo>
                    <a:pt x="725" y="294"/>
                    <a:pt x="186" y="264"/>
                    <a:pt x="173" y="263"/>
                  </a:cubicBezTo>
                  <a:cubicBezTo>
                    <a:pt x="169" y="263"/>
                    <a:pt x="166" y="263"/>
                    <a:pt x="162" y="263"/>
                  </a:cubicBezTo>
                  <a:cubicBezTo>
                    <a:pt x="80" y="263"/>
                    <a:pt x="9" y="328"/>
                    <a:pt x="5" y="412"/>
                  </a:cubicBezTo>
                  <a:cubicBezTo>
                    <a:pt x="0" y="500"/>
                    <a:pt x="67" y="575"/>
                    <a:pt x="155" y="580"/>
                  </a:cubicBezTo>
                  <a:cubicBezTo>
                    <a:pt x="167" y="582"/>
                    <a:pt x="711" y="612"/>
                    <a:pt x="1550" y="612"/>
                  </a:cubicBezTo>
                  <a:cubicBezTo>
                    <a:pt x="2657" y="612"/>
                    <a:pt x="4280" y="559"/>
                    <a:pt x="5876" y="317"/>
                  </a:cubicBezTo>
                  <a:cubicBezTo>
                    <a:pt x="5963" y="304"/>
                    <a:pt x="6023" y="223"/>
                    <a:pt x="6009" y="136"/>
                  </a:cubicBezTo>
                  <a:cubicBezTo>
                    <a:pt x="5999" y="57"/>
                    <a:pt x="5931" y="1"/>
                    <a:pt x="58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9"/>
            <p:cNvSpPr/>
            <p:nvPr/>
          </p:nvSpPr>
          <p:spPr>
            <a:xfrm>
              <a:off x="5036825" y="2119350"/>
              <a:ext cx="228550" cy="197425"/>
            </a:xfrm>
            <a:custGeom>
              <a:avLst/>
              <a:gdLst/>
              <a:ahLst/>
              <a:cxnLst/>
              <a:rect l="l" t="t" r="r" b="b"/>
              <a:pathLst>
                <a:path w="9142" h="7897" extrusionOk="0">
                  <a:moveTo>
                    <a:pt x="7521" y="1"/>
                  </a:moveTo>
                  <a:lnTo>
                    <a:pt x="1" y="5287"/>
                  </a:lnTo>
                  <a:lnTo>
                    <a:pt x="2088" y="7896"/>
                  </a:lnTo>
                  <a:lnTo>
                    <a:pt x="9142" y="2085"/>
                  </a:lnTo>
                  <a:lnTo>
                    <a:pt x="75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9"/>
            <p:cNvSpPr/>
            <p:nvPr/>
          </p:nvSpPr>
          <p:spPr>
            <a:xfrm>
              <a:off x="5027775" y="2111400"/>
              <a:ext cx="246500" cy="213300"/>
            </a:xfrm>
            <a:custGeom>
              <a:avLst/>
              <a:gdLst/>
              <a:ahLst/>
              <a:cxnLst/>
              <a:rect l="l" t="t" r="r" b="b"/>
              <a:pathLst>
                <a:path w="9860" h="8532" extrusionOk="0">
                  <a:moveTo>
                    <a:pt x="7818" y="752"/>
                  </a:moveTo>
                  <a:lnTo>
                    <a:pt x="9063" y="2353"/>
                  </a:lnTo>
                  <a:lnTo>
                    <a:pt x="2496" y="7763"/>
                  </a:lnTo>
                  <a:lnTo>
                    <a:pt x="822" y="5671"/>
                  </a:lnTo>
                  <a:lnTo>
                    <a:pt x="7818" y="752"/>
                  </a:lnTo>
                  <a:close/>
                  <a:moveTo>
                    <a:pt x="7882" y="0"/>
                  </a:moveTo>
                  <a:cubicBezTo>
                    <a:pt x="7819" y="0"/>
                    <a:pt x="7755" y="19"/>
                    <a:pt x="7700" y="59"/>
                  </a:cubicBezTo>
                  <a:lnTo>
                    <a:pt x="180" y="5346"/>
                  </a:lnTo>
                  <a:cubicBezTo>
                    <a:pt x="30" y="5450"/>
                    <a:pt x="0" y="5661"/>
                    <a:pt x="115" y="5804"/>
                  </a:cubicBezTo>
                  <a:lnTo>
                    <a:pt x="2202" y="8412"/>
                  </a:lnTo>
                  <a:cubicBezTo>
                    <a:pt x="2256" y="8478"/>
                    <a:pt x="2333" y="8520"/>
                    <a:pt x="2418" y="8529"/>
                  </a:cubicBezTo>
                  <a:cubicBezTo>
                    <a:pt x="2429" y="8531"/>
                    <a:pt x="2439" y="8531"/>
                    <a:pt x="2450" y="8531"/>
                  </a:cubicBezTo>
                  <a:cubicBezTo>
                    <a:pt x="2524" y="8530"/>
                    <a:pt x="2596" y="8505"/>
                    <a:pt x="2653" y="8458"/>
                  </a:cubicBezTo>
                  <a:lnTo>
                    <a:pt x="9705" y="2647"/>
                  </a:lnTo>
                  <a:cubicBezTo>
                    <a:pt x="9837" y="2537"/>
                    <a:pt x="9860" y="2342"/>
                    <a:pt x="9754" y="2206"/>
                  </a:cubicBezTo>
                  <a:lnTo>
                    <a:pt x="8133" y="123"/>
                  </a:lnTo>
                  <a:cubicBezTo>
                    <a:pt x="8070" y="43"/>
                    <a:pt x="7977" y="0"/>
                    <a:pt x="7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9"/>
            <p:cNvSpPr/>
            <p:nvPr/>
          </p:nvSpPr>
          <p:spPr>
            <a:xfrm>
              <a:off x="4511100" y="2350700"/>
              <a:ext cx="930525" cy="912425"/>
            </a:xfrm>
            <a:custGeom>
              <a:avLst/>
              <a:gdLst/>
              <a:ahLst/>
              <a:cxnLst/>
              <a:rect l="l" t="t" r="r" b="b"/>
              <a:pathLst>
                <a:path w="37221" h="36497" extrusionOk="0">
                  <a:moveTo>
                    <a:pt x="28376" y="0"/>
                  </a:moveTo>
                  <a:lnTo>
                    <a:pt x="23346" y="22714"/>
                  </a:lnTo>
                  <a:lnTo>
                    <a:pt x="1" y="34311"/>
                  </a:lnTo>
                  <a:lnTo>
                    <a:pt x="1476" y="36497"/>
                  </a:lnTo>
                  <a:cubicBezTo>
                    <a:pt x="1476" y="36497"/>
                    <a:pt x="28656" y="29291"/>
                    <a:pt x="29506" y="28644"/>
                  </a:cubicBezTo>
                  <a:cubicBezTo>
                    <a:pt x="30356" y="27997"/>
                    <a:pt x="36958" y="6186"/>
                    <a:pt x="37221" y="3648"/>
                  </a:cubicBezTo>
                  <a:lnTo>
                    <a:pt x="283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9"/>
            <p:cNvSpPr/>
            <p:nvPr/>
          </p:nvSpPr>
          <p:spPr>
            <a:xfrm>
              <a:off x="4502825" y="2342750"/>
              <a:ext cx="947225" cy="928325"/>
            </a:xfrm>
            <a:custGeom>
              <a:avLst/>
              <a:gdLst/>
              <a:ahLst/>
              <a:cxnLst/>
              <a:rect l="l" t="t" r="r" b="b"/>
              <a:pathLst>
                <a:path w="37889" h="37133" extrusionOk="0">
                  <a:moveTo>
                    <a:pt x="28706" y="1"/>
                  </a:moveTo>
                  <a:cubicBezTo>
                    <a:pt x="28560" y="1"/>
                    <a:pt x="28429" y="101"/>
                    <a:pt x="28397" y="250"/>
                  </a:cubicBezTo>
                  <a:lnTo>
                    <a:pt x="23400" y="22816"/>
                  </a:lnTo>
                  <a:lnTo>
                    <a:pt x="190" y="34344"/>
                  </a:lnTo>
                  <a:cubicBezTo>
                    <a:pt x="108" y="34383"/>
                    <a:pt x="48" y="34458"/>
                    <a:pt x="24" y="34546"/>
                  </a:cubicBezTo>
                  <a:cubicBezTo>
                    <a:pt x="1" y="34635"/>
                    <a:pt x="17" y="34729"/>
                    <a:pt x="68" y="34805"/>
                  </a:cubicBezTo>
                  <a:lnTo>
                    <a:pt x="1544" y="36993"/>
                  </a:lnTo>
                  <a:cubicBezTo>
                    <a:pt x="1603" y="37080"/>
                    <a:pt x="1702" y="37132"/>
                    <a:pt x="1807" y="37132"/>
                  </a:cubicBezTo>
                  <a:cubicBezTo>
                    <a:pt x="1834" y="37132"/>
                    <a:pt x="1863" y="37128"/>
                    <a:pt x="1889" y="37122"/>
                  </a:cubicBezTo>
                  <a:cubicBezTo>
                    <a:pt x="6438" y="35916"/>
                    <a:pt x="29173" y="29868"/>
                    <a:pt x="30029" y="29215"/>
                  </a:cubicBezTo>
                  <a:cubicBezTo>
                    <a:pt x="31054" y="28434"/>
                    <a:pt x="37619" y="6396"/>
                    <a:pt x="37868" y="3998"/>
                  </a:cubicBezTo>
                  <a:cubicBezTo>
                    <a:pt x="37889" y="3821"/>
                    <a:pt x="37762" y="3662"/>
                    <a:pt x="37585" y="3645"/>
                  </a:cubicBezTo>
                  <a:cubicBezTo>
                    <a:pt x="37574" y="3643"/>
                    <a:pt x="37562" y="3643"/>
                    <a:pt x="37551" y="3643"/>
                  </a:cubicBezTo>
                  <a:cubicBezTo>
                    <a:pt x="37389" y="3643"/>
                    <a:pt x="37251" y="3767"/>
                    <a:pt x="37237" y="3932"/>
                  </a:cubicBezTo>
                  <a:cubicBezTo>
                    <a:pt x="36950" y="6698"/>
                    <a:pt x="30479" y="27783"/>
                    <a:pt x="29650" y="28704"/>
                  </a:cubicBezTo>
                  <a:cubicBezTo>
                    <a:pt x="28861" y="29206"/>
                    <a:pt x="12735" y="33588"/>
                    <a:pt x="1945" y="36450"/>
                  </a:cubicBezTo>
                  <a:lnTo>
                    <a:pt x="799" y="34751"/>
                  </a:lnTo>
                  <a:lnTo>
                    <a:pt x="23819" y="23318"/>
                  </a:lnTo>
                  <a:cubicBezTo>
                    <a:pt x="23904" y="23274"/>
                    <a:pt x="23966" y="23196"/>
                    <a:pt x="23987" y="23101"/>
                  </a:cubicBezTo>
                  <a:lnTo>
                    <a:pt x="29017" y="387"/>
                  </a:lnTo>
                  <a:cubicBezTo>
                    <a:pt x="29054" y="216"/>
                    <a:pt x="28946" y="46"/>
                    <a:pt x="28775" y="8"/>
                  </a:cubicBezTo>
                  <a:cubicBezTo>
                    <a:pt x="28752" y="3"/>
                    <a:pt x="28729" y="1"/>
                    <a:pt x="28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9"/>
            <p:cNvSpPr/>
            <p:nvPr/>
          </p:nvSpPr>
          <p:spPr>
            <a:xfrm>
              <a:off x="4563075" y="2436300"/>
              <a:ext cx="851350" cy="822825"/>
            </a:xfrm>
            <a:custGeom>
              <a:avLst/>
              <a:gdLst/>
              <a:ahLst/>
              <a:cxnLst/>
              <a:rect l="l" t="t" r="r" b="b"/>
              <a:pathLst>
                <a:path w="34054" h="32913" extrusionOk="0">
                  <a:moveTo>
                    <a:pt x="33462" y="0"/>
                  </a:moveTo>
                  <a:cubicBezTo>
                    <a:pt x="33429" y="0"/>
                    <a:pt x="33393" y="26"/>
                    <a:pt x="33356" y="82"/>
                  </a:cubicBezTo>
                  <a:cubicBezTo>
                    <a:pt x="32778" y="951"/>
                    <a:pt x="31620" y="7900"/>
                    <a:pt x="29738" y="12966"/>
                  </a:cubicBezTo>
                  <a:cubicBezTo>
                    <a:pt x="27855" y="18033"/>
                    <a:pt x="24236" y="20205"/>
                    <a:pt x="24960" y="20350"/>
                  </a:cubicBezTo>
                  <a:cubicBezTo>
                    <a:pt x="25684" y="20496"/>
                    <a:pt x="26263" y="22811"/>
                    <a:pt x="26263" y="22811"/>
                  </a:cubicBezTo>
                  <a:lnTo>
                    <a:pt x="1" y="32912"/>
                  </a:lnTo>
                  <a:cubicBezTo>
                    <a:pt x="1470" y="32522"/>
                    <a:pt x="5476" y="31454"/>
                    <a:pt x="9995" y="30231"/>
                  </a:cubicBezTo>
                  <a:lnTo>
                    <a:pt x="27427" y="25220"/>
                  </a:lnTo>
                  <a:lnTo>
                    <a:pt x="29128" y="20884"/>
                  </a:lnTo>
                  <a:cubicBezTo>
                    <a:pt x="30648" y="16375"/>
                    <a:pt x="32775" y="9360"/>
                    <a:pt x="34054" y="4715"/>
                  </a:cubicBezTo>
                  <a:cubicBezTo>
                    <a:pt x="33994" y="3147"/>
                    <a:pt x="33831" y="0"/>
                    <a:pt x="33462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9"/>
            <p:cNvSpPr/>
            <p:nvPr/>
          </p:nvSpPr>
          <p:spPr>
            <a:xfrm>
              <a:off x="4243200" y="3169975"/>
              <a:ext cx="307950" cy="243775"/>
            </a:xfrm>
            <a:custGeom>
              <a:avLst/>
              <a:gdLst/>
              <a:ahLst/>
              <a:cxnLst/>
              <a:rect l="l" t="t" r="r" b="b"/>
              <a:pathLst>
                <a:path w="12318" h="9751" extrusionOk="0">
                  <a:moveTo>
                    <a:pt x="2853" y="0"/>
                  </a:moveTo>
                  <a:cubicBezTo>
                    <a:pt x="2634" y="0"/>
                    <a:pt x="2437" y="147"/>
                    <a:pt x="2379" y="363"/>
                  </a:cubicBezTo>
                  <a:cubicBezTo>
                    <a:pt x="2314" y="602"/>
                    <a:pt x="2437" y="852"/>
                    <a:pt x="2665" y="947"/>
                  </a:cubicBezTo>
                  <a:lnTo>
                    <a:pt x="5522" y="2136"/>
                  </a:lnTo>
                  <a:lnTo>
                    <a:pt x="3463" y="3820"/>
                  </a:lnTo>
                  <a:cubicBezTo>
                    <a:pt x="2878" y="4278"/>
                    <a:pt x="330" y="5806"/>
                    <a:pt x="138" y="6393"/>
                  </a:cubicBezTo>
                  <a:cubicBezTo>
                    <a:pt x="1" y="6814"/>
                    <a:pt x="122" y="6952"/>
                    <a:pt x="349" y="6952"/>
                  </a:cubicBezTo>
                  <a:cubicBezTo>
                    <a:pt x="738" y="6952"/>
                    <a:pt x="1439" y="6545"/>
                    <a:pt x="1678" y="6458"/>
                  </a:cubicBezTo>
                  <a:cubicBezTo>
                    <a:pt x="2507" y="6156"/>
                    <a:pt x="3033" y="5780"/>
                    <a:pt x="4434" y="5238"/>
                  </a:cubicBezTo>
                  <a:lnTo>
                    <a:pt x="4434" y="5238"/>
                  </a:lnTo>
                  <a:cubicBezTo>
                    <a:pt x="4707" y="5607"/>
                    <a:pt x="1543" y="7376"/>
                    <a:pt x="1180" y="7662"/>
                  </a:cubicBezTo>
                  <a:cubicBezTo>
                    <a:pt x="1027" y="7782"/>
                    <a:pt x="783" y="7931"/>
                    <a:pt x="770" y="8154"/>
                  </a:cubicBezTo>
                  <a:cubicBezTo>
                    <a:pt x="755" y="8436"/>
                    <a:pt x="895" y="8535"/>
                    <a:pt x="1103" y="8535"/>
                  </a:cubicBezTo>
                  <a:cubicBezTo>
                    <a:pt x="1546" y="8535"/>
                    <a:pt x="2300" y="8085"/>
                    <a:pt x="2534" y="7987"/>
                  </a:cubicBezTo>
                  <a:cubicBezTo>
                    <a:pt x="3520" y="7572"/>
                    <a:pt x="4489" y="7119"/>
                    <a:pt x="5473" y="6701"/>
                  </a:cubicBezTo>
                  <a:lnTo>
                    <a:pt x="5473" y="6701"/>
                  </a:lnTo>
                  <a:cubicBezTo>
                    <a:pt x="4785" y="7215"/>
                    <a:pt x="3631" y="7796"/>
                    <a:pt x="2943" y="8311"/>
                  </a:cubicBezTo>
                  <a:cubicBezTo>
                    <a:pt x="2655" y="8525"/>
                    <a:pt x="2288" y="8663"/>
                    <a:pt x="2028" y="8923"/>
                  </a:cubicBezTo>
                  <a:cubicBezTo>
                    <a:pt x="1732" y="9232"/>
                    <a:pt x="1895" y="9565"/>
                    <a:pt x="2267" y="9565"/>
                  </a:cubicBezTo>
                  <a:cubicBezTo>
                    <a:pt x="2335" y="9565"/>
                    <a:pt x="2411" y="9554"/>
                    <a:pt x="2492" y="9529"/>
                  </a:cubicBezTo>
                  <a:cubicBezTo>
                    <a:pt x="2979" y="9380"/>
                    <a:pt x="3667" y="8934"/>
                    <a:pt x="4115" y="8693"/>
                  </a:cubicBezTo>
                  <a:cubicBezTo>
                    <a:pt x="4907" y="8263"/>
                    <a:pt x="5344" y="7874"/>
                    <a:pt x="6137" y="7445"/>
                  </a:cubicBezTo>
                  <a:lnTo>
                    <a:pt x="6137" y="7445"/>
                  </a:lnTo>
                  <a:cubicBezTo>
                    <a:pt x="5561" y="7892"/>
                    <a:pt x="5284" y="8221"/>
                    <a:pt x="4705" y="8664"/>
                  </a:cubicBezTo>
                  <a:cubicBezTo>
                    <a:pt x="4481" y="8836"/>
                    <a:pt x="3973" y="9136"/>
                    <a:pt x="3869" y="9409"/>
                  </a:cubicBezTo>
                  <a:cubicBezTo>
                    <a:pt x="3773" y="9657"/>
                    <a:pt x="3845" y="9751"/>
                    <a:pt x="4008" y="9751"/>
                  </a:cubicBezTo>
                  <a:cubicBezTo>
                    <a:pt x="4467" y="9751"/>
                    <a:pt x="5648" y="9002"/>
                    <a:pt x="5823" y="8876"/>
                  </a:cubicBezTo>
                  <a:cubicBezTo>
                    <a:pt x="6640" y="8287"/>
                    <a:pt x="7598" y="7806"/>
                    <a:pt x="8369" y="7181"/>
                  </a:cubicBezTo>
                  <a:cubicBezTo>
                    <a:pt x="8477" y="7095"/>
                    <a:pt x="9605" y="5960"/>
                    <a:pt x="9629" y="5960"/>
                  </a:cubicBezTo>
                  <a:cubicBezTo>
                    <a:pt x="9629" y="5960"/>
                    <a:pt x="9629" y="5960"/>
                    <a:pt x="9629" y="5960"/>
                  </a:cubicBezTo>
                  <a:lnTo>
                    <a:pt x="12318" y="3879"/>
                  </a:lnTo>
                  <a:lnTo>
                    <a:pt x="10717" y="1540"/>
                  </a:lnTo>
                  <a:lnTo>
                    <a:pt x="2920" y="5"/>
                  </a:lnTo>
                  <a:cubicBezTo>
                    <a:pt x="2898" y="2"/>
                    <a:pt x="2875" y="0"/>
                    <a:pt x="28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9"/>
            <p:cNvSpPr/>
            <p:nvPr/>
          </p:nvSpPr>
          <p:spPr>
            <a:xfrm>
              <a:off x="4238950" y="3165975"/>
              <a:ext cx="316700" cy="251575"/>
            </a:xfrm>
            <a:custGeom>
              <a:avLst/>
              <a:gdLst/>
              <a:ahLst/>
              <a:cxnLst/>
              <a:rect l="l" t="t" r="r" b="b"/>
              <a:pathLst>
                <a:path w="12668" h="10063" extrusionOk="0">
                  <a:moveTo>
                    <a:pt x="3025" y="319"/>
                  </a:moveTo>
                  <a:cubicBezTo>
                    <a:pt x="3036" y="319"/>
                    <a:pt x="3048" y="319"/>
                    <a:pt x="3059" y="320"/>
                  </a:cubicBezTo>
                  <a:lnTo>
                    <a:pt x="10791" y="1842"/>
                  </a:lnTo>
                  <a:lnTo>
                    <a:pt x="12271" y="4004"/>
                  </a:lnTo>
                  <a:lnTo>
                    <a:pt x="9702" y="5996"/>
                  </a:lnTo>
                  <a:lnTo>
                    <a:pt x="9708" y="6003"/>
                  </a:lnTo>
                  <a:cubicBezTo>
                    <a:pt x="9598" y="6083"/>
                    <a:pt x="9412" y="6267"/>
                    <a:pt x="9046" y="6628"/>
                  </a:cubicBezTo>
                  <a:cubicBezTo>
                    <a:pt x="8795" y="6875"/>
                    <a:pt x="8484" y="7182"/>
                    <a:pt x="8439" y="7219"/>
                  </a:cubicBezTo>
                  <a:cubicBezTo>
                    <a:pt x="8007" y="7569"/>
                    <a:pt x="7501" y="7882"/>
                    <a:pt x="7013" y="8184"/>
                  </a:cubicBezTo>
                  <a:cubicBezTo>
                    <a:pt x="6641" y="8415"/>
                    <a:pt x="6255" y="8651"/>
                    <a:pt x="5901" y="8908"/>
                  </a:cubicBezTo>
                  <a:cubicBezTo>
                    <a:pt x="5517" y="9183"/>
                    <a:pt x="4462" y="9773"/>
                    <a:pt x="4194" y="9773"/>
                  </a:cubicBezTo>
                  <a:cubicBezTo>
                    <a:pt x="4179" y="9773"/>
                    <a:pt x="4167" y="9771"/>
                    <a:pt x="4157" y="9768"/>
                  </a:cubicBezTo>
                  <a:cubicBezTo>
                    <a:pt x="4157" y="9767"/>
                    <a:pt x="4147" y="9730"/>
                    <a:pt x="4188" y="9627"/>
                  </a:cubicBezTo>
                  <a:cubicBezTo>
                    <a:pt x="4252" y="9458"/>
                    <a:pt x="4574" y="9232"/>
                    <a:pt x="4787" y="9084"/>
                  </a:cubicBezTo>
                  <a:cubicBezTo>
                    <a:pt x="4858" y="9035"/>
                    <a:pt x="4921" y="8990"/>
                    <a:pt x="4972" y="8951"/>
                  </a:cubicBezTo>
                  <a:cubicBezTo>
                    <a:pt x="5271" y="8722"/>
                    <a:pt x="5494" y="8519"/>
                    <a:pt x="5709" y="8324"/>
                  </a:cubicBezTo>
                  <a:cubicBezTo>
                    <a:pt x="5915" y="8138"/>
                    <a:pt x="6126" y="7947"/>
                    <a:pt x="6404" y="7731"/>
                  </a:cubicBezTo>
                  <a:cubicBezTo>
                    <a:pt x="6522" y="7638"/>
                    <a:pt x="6458" y="7447"/>
                    <a:pt x="6307" y="7447"/>
                  </a:cubicBezTo>
                  <a:cubicBezTo>
                    <a:pt x="6280" y="7447"/>
                    <a:pt x="6253" y="7454"/>
                    <a:pt x="6231" y="7466"/>
                  </a:cubicBezTo>
                  <a:cubicBezTo>
                    <a:pt x="5829" y="7684"/>
                    <a:pt x="5514" y="7894"/>
                    <a:pt x="5209" y="8097"/>
                  </a:cubicBezTo>
                  <a:cubicBezTo>
                    <a:pt x="4909" y="8295"/>
                    <a:pt x="4599" y="8502"/>
                    <a:pt x="4208" y="8713"/>
                  </a:cubicBezTo>
                  <a:cubicBezTo>
                    <a:pt x="4089" y="8778"/>
                    <a:pt x="3953" y="8857"/>
                    <a:pt x="3807" y="8941"/>
                  </a:cubicBezTo>
                  <a:cubicBezTo>
                    <a:pt x="3408" y="9171"/>
                    <a:pt x="2956" y="9434"/>
                    <a:pt x="2615" y="9537"/>
                  </a:cubicBezTo>
                  <a:cubicBezTo>
                    <a:pt x="2548" y="9558"/>
                    <a:pt x="2488" y="9567"/>
                    <a:pt x="2436" y="9567"/>
                  </a:cubicBezTo>
                  <a:cubicBezTo>
                    <a:pt x="2328" y="9567"/>
                    <a:pt x="2254" y="9528"/>
                    <a:pt x="2222" y="9478"/>
                  </a:cubicBezTo>
                  <a:cubicBezTo>
                    <a:pt x="2179" y="9406"/>
                    <a:pt x="2212" y="9297"/>
                    <a:pt x="2310" y="9195"/>
                  </a:cubicBezTo>
                  <a:cubicBezTo>
                    <a:pt x="2450" y="9054"/>
                    <a:pt x="2630" y="8951"/>
                    <a:pt x="2820" y="8840"/>
                  </a:cubicBezTo>
                  <a:cubicBezTo>
                    <a:pt x="2951" y="8767"/>
                    <a:pt x="3085" y="8688"/>
                    <a:pt x="3207" y="8598"/>
                  </a:cubicBezTo>
                  <a:cubicBezTo>
                    <a:pt x="3545" y="8346"/>
                    <a:pt x="4010" y="8070"/>
                    <a:pt x="4460" y="7802"/>
                  </a:cubicBezTo>
                  <a:cubicBezTo>
                    <a:pt x="4915" y="7531"/>
                    <a:pt x="5387" y="7249"/>
                    <a:pt x="5738" y="6988"/>
                  </a:cubicBezTo>
                  <a:cubicBezTo>
                    <a:pt x="5803" y="6941"/>
                    <a:pt x="5821" y="6852"/>
                    <a:pt x="5782" y="6783"/>
                  </a:cubicBezTo>
                  <a:cubicBezTo>
                    <a:pt x="5751" y="6731"/>
                    <a:pt x="5698" y="6702"/>
                    <a:pt x="5642" y="6702"/>
                  </a:cubicBezTo>
                  <a:cubicBezTo>
                    <a:pt x="5622" y="6702"/>
                    <a:pt x="5601" y="6706"/>
                    <a:pt x="5581" y="6714"/>
                  </a:cubicBezTo>
                  <a:cubicBezTo>
                    <a:pt x="5112" y="6914"/>
                    <a:pt x="4645" y="7121"/>
                    <a:pt x="4179" y="7329"/>
                  </a:cubicBezTo>
                  <a:cubicBezTo>
                    <a:pt x="3668" y="7557"/>
                    <a:pt x="3157" y="7783"/>
                    <a:pt x="2641" y="8000"/>
                  </a:cubicBezTo>
                  <a:cubicBezTo>
                    <a:pt x="2586" y="8024"/>
                    <a:pt x="2501" y="8067"/>
                    <a:pt x="2399" y="8118"/>
                  </a:cubicBezTo>
                  <a:cubicBezTo>
                    <a:pt x="2156" y="8242"/>
                    <a:pt x="1573" y="8539"/>
                    <a:pt x="1275" y="8539"/>
                  </a:cubicBezTo>
                  <a:cubicBezTo>
                    <a:pt x="1224" y="8539"/>
                    <a:pt x="1181" y="8530"/>
                    <a:pt x="1149" y="8510"/>
                  </a:cubicBezTo>
                  <a:cubicBezTo>
                    <a:pt x="1111" y="8484"/>
                    <a:pt x="1093" y="8422"/>
                    <a:pt x="1098" y="8322"/>
                  </a:cubicBezTo>
                  <a:cubicBezTo>
                    <a:pt x="1105" y="8204"/>
                    <a:pt x="1256" y="8091"/>
                    <a:pt x="1377" y="8000"/>
                  </a:cubicBezTo>
                  <a:lnTo>
                    <a:pt x="1448" y="7947"/>
                  </a:lnTo>
                  <a:cubicBezTo>
                    <a:pt x="1533" y="7881"/>
                    <a:pt x="1817" y="7705"/>
                    <a:pt x="2145" y="7502"/>
                  </a:cubicBezTo>
                  <a:cubicBezTo>
                    <a:pt x="3796" y="6484"/>
                    <a:pt x="4705" y="5864"/>
                    <a:pt x="4773" y="5504"/>
                  </a:cubicBezTo>
                  <a:cubicBezTo>
                    <a:pt x="4789" y="5434"/>
                    <a:pt x="4774" y="5361"/>
                    <a:pt x="4731" y="5304"/>
                  </a:cubicBezTo>
                  <a:cubicBezTo>
                    <a:pt x="4700" y="5263"/>
                    <a:pt x="4652" y="5240"/>
                    <a:pt x="4603" y="5240"/>
                  </a:cubicBezTo>
                  <a:cubicBezTo>
                    <a:pt x="4584" y="5240"/>
                    <a:pt x="4565" y="5243"/>
                    <a:pt x="4547" y="5250"/>
                  </a:cubicBezTo>
                  <a:cubicBezTo>
                    <a:pt x="3784" y="5545"/>
                    <a:pt x="3284" y="5788"/>
                    <a:pt x="2845" y="6002"/>
                  </a:cubicBezTo>
                  <a:cubicBezTo>
                    <a:pt x="2480" y="6179"/>
                    <a:pt x="2166" y="6333"/>
                    <a:pt x="1794" y="6469"/>
                  </a:cubicBezTo>
                  <a:cubicBezTo>
                    <a:pt x="1723" y="6494"/>
                    <a:pt x="1615" y="6545"/>
                    <a:pt x="1488" y="6607"/>
                  </a:cubicBezTo>
                  <a:cubicBezTo>
                    <a:pt x="1292" y="6699"/>
                    <a:pt x="758" y="6960"/>
                    <a:pt x="521" y="6960"/>
                  </a:cubicBezTo>
                  <a:cubicBezTo>
                    <a:pt x="480" y="6960"/>
                    <a:pt x="448" y="6952"/>
                    <a:pt x="429" y="6934"/>
                  </a:cubicBezTo>
                  <a:cubicBezTo>
                    <a:pt x="407" y="6916"/>
                    <a:pt x="386" y="6824"/>
                    <a:pt x="458" y="6602"/>
                  </a:cubicBezTo>
                  <a:cubicBezTo>
                    <a:pt x="579" y="6229"/>
                    <a:pt x="2077" y="5229"/>
                    <a:pt x="2882" y="4691"/>
                  </a:cubicBezTo>
                  <a:cubicBezTo>
                    <a:pt x="3248" y="4445"/>
                    <a:pt x="3564" y="4234"/>
                    <a:pt x="3734" y="4102"/>
                  </a:cubicBezTo>
                  <a:lnTo>
                    <a:pt x="5790" y="2419"/>
                  </a:lnTo>
                  <a:cubicBezTo>
                    <a:pt x="5884" y="2343"/>
                    <a:pt x="5861" y="2195"/>
                    <a:pt x="5752" y="2149"/>
                  </a:cubicBezTo>
                  <a:lnTo>
                    <a:pt x="2896" y="961"/>
                  </a:lnTo>
                  <a:cubicBezTo>
                    <a:pt x="2765" y="905"/>
                    <a:pt x="2683" y="775"/>
                    <a:pt x="2691" y="633"/>
                  </a:cubicBezTo>
                  <a:cubicBezTo>
                    <a:pt x="2696" y="539"/>
                    <a:pt x="2739" y="454"/>
                    <a:pt x="2811" y="395"/>
                  </a:cubicBezTo>
                  <a:cubicBezTo>
                    <a:pt x="2872" y="345"/>
                    <a:pt x="2947" y="319"/>
                    <a:pt x="3025" y="319"/>
                  </a:cubicBezTo>
                  <a:close/>
                  <a:moveTo>
                    <a:pt x="3023" y="1"/>
                  </a:moveTo>
                  <a:cubicBezTo>
                    <a:pt x="2733" y="1"/>
                    <a:pt x="2472" y="196"/>
                    <a:pt x="2394" y="482"/>
                  </a:cubicBezTo>
                  <a:cubicBezTo>
                    <a:pt x="2310" y="798"/>
                    <a:pt x="2471" y="1128"/>
                    <a:pt x="2774" y="1254"/>
                  </a:cubicBezTo>
                  <a:lnTo>
                    <a:pt x="5384" y="2341"/>
                  </a:lnTo>
                  <a:lnTo>
                    <a:pt x="3535" y="3855"/>
                  </a:lnTo>
                  <a:cubicBezTo>
                    <a:pt x="3378" y="3977"/>
                    <a:pt x="3066" y="4186"/>
                    <a:pt x="2705" y="4426"/>
                  </a:cubicBezTo>
                  <a:cubicBezTo>
                    <a:pt x="1396" y="5301"/>
                    <a:pt x="299" y="6062"/>
                    <a:pt x="156" y="6505"/>
                  </a:cubicBezTo>
                  <a:cubicBezTo>
                    <a:pt x="117" y="6622"/>
                    <a:pt x="0" y="6983"/>
                    <a:pt x="218" y="7173"/>
                  </a:cubicBezTo>
                  <a:cubicBezTo>
                    <a:pt x="297" y="7242"/>
                    <a:pt x="398" y="7272"/>
                    <a:pt x="517" y="7272"/>
                  </a:cubicBezTo>
                  <a:cubicBezTo>
                    <a:pt x="803" y="7272"/>
                    <a:pt x="1193" y="7100"/>
                    <a:pt x="1625" y="6893"/>
                  </a:cubicBezTo>
                  <a:cubicBezTo>
                    <a:pt x="1741" y="6837"/>
                    <a:pt x="1838" y="6790"/>
                    <a:pt x="1903" y="6768"/>
                  </a:cubicBezTo>
                  <a:cubicBezTo>
                    <a:pt x="2291" y="6626"/>
                    <a:pt x="2612" y="6469"/>
                    <a:pt x="2983" y="6288"/>
                  </a:cubicBezTo>
                  <a:cubicBezTo>
                    <a:pt x="3327" y="6120"/>
                    <a:pt x="3708" y="5935"/>
                    <a:pt x="4223" y="5721"/>
                  </a:cubicBezTo>
                  <a:lnTo>
                    <a:pt x="4223" y="5721"/>
                  </a:lnTo>
                  <a:cubicBezTo>
                    <a:pt x="3708" y="6165"/>
                    <a:pt x="2501" y="6911"/>
                    <a:pt x="1978" y="7233"/>
                  </a:cubicBezTo>
                  <a:cubicBezTo>
                    <a:pt x="1614" y="7457"/>
                    <a:pt x="1350" y="7619"/>
                    <a:pt x="1251" y="7696"/>
                  </a:cubicBezTo>
                  <a:lnTo>
                    <a:pt x="1188" y="7746"/>
                  </a:lnTo>
                  <a:cubicBezTo>
                    <a:pt x="1022" y="7871"/>
                    <a:pt x="795" y="8039"/>
                    <a:pt x="781" y="8306"/>
                  </a:cubicBezTo>
                  <a:cubicBezTo>
                    <a:pt x="766" y="8580"/>
                    <a:pt x="879" y="8713"/>
                    <a:pt x="975" y="8777"/>
                  </a:cubicBezTo>
                  <a:cubicBezTo>
                    <a:pt x="1058" y="8831"/>
                    <a:pt x="1159" y="8854"/>
                    <a:pt x="1272" y="8854"/>
                  </a:cubicBezTo>
                  <a:cubicBezTo>
                    <a:pt x="1618" y="8854"/>
                    <a:pt x="2083" y="8636"/>
                    <a:pt x="2541" y="8402"/>
                  </a:cubicBezTo>
                  <a:cubicBezTo>
                    <a:pt x="2636" y="8354"/>
                    <a:pt x="2713" y="8315"/>
                    <a:pt x="2764" y="8293"/>
                  </a:cubicBezTo>
                  <a:cubicBezTo>
                    <a:pt x="3076" y="8162"/>
                    <a:pt x="3386" y="8027"/>
                    <a:pt x="3696" y="7890"/>
                  </a:cubicBezTo>
                  <a:lnTo>
                    <a:pt x="3696" y="7890"/>
                  </a:lnTo>
                  <a:cubicBezTo>
                    <a:pt x="3447" y="8044"/>
                    <a:pt x="3215" y="8197"/>
                    <a:pt x="3018" y="8342"/>
                  </a:cubicBezTo>
                  <a:cubicBezTo>
                    <a:pt x="2907" y="8425"/>
                    <a:pt x="2785" y="8494"/>
                    <a:pt x="2662" y="8566"/>
                  </a:cubicBezTo>
                  <a:cubicBezTo>
                    <a:pt x="2463" y="8681"/>
                    <a:pt x="2256" y="8801"/>
                    <a:pt x="2082" y="8974"/>
                  </a:cubicBezTo>
                  <a:cubicBezTo>
                    <a:pt x="1838" y="9229"/>
                    <a:pt x="1855" y="9488"/>
                    <a:pt x="1952" y="9645"/>
                  </a:cubicBezTo>
                  <a:cubicBezTo>
                    <a:pt x="2048" y="9801"/>
                    <a:pt x="2225" y="9884"/>
                    <a:pt x="2437" y="9884"/>
                  </a:cubicBezTo>
                  <a:cubicBezTo>
                    <a:pt x="2522" y="9884"/>
                    <a:pt x="2613" y="9870"/>
                    <a:pt x="2707" y="9842"/>
                  </a:cubicBezTo>
                  <a:cubicBezTo>
                    <a:pt x="3083" y="9727"/>
                    <a:pt x="3552" y="9455"/>
                    <a:pt x="3967" y="9215"/>
                  </a:cubicBezTo>
                  <a:cubicBezTo>
                    <a:pt x="4108" y="9133"/>
                    <a:pt x="4243" y="9056"/>
                    <a:pt x="4360" y="8992"/>
                  </a:cubicBezTo>
                  <a:cubicBezTo>
                    <a:pt x="4371" y="8986"/>
                    <a:pt x="4384" y="8980"/>
                    <a:pt x="4396" y="8972"/>
                  </a:cubicBezTo>
                  <a:lnTo>
                    <a:pt x="4396" y="8972"/>
                  </a:lnTo>
                  <a:cubicBezTo>
                    <a:pt x="4178" y="9133"/>
                    <a:pt x="3965" y="9317"/>
                    <a:pt x="3891" y="9513"/>
                  </a:cubicBezTo>
                  <a:cubicBezTo>
                    <a:pt x="3803" y="9739"/>
                    <a:pt x="3823" y="9905"/>
                    <a:pt x="3950" y="10002"/>
                  </a:cubicBezTo>
                  <a:cubicBezTo>
                    <a:pt x="4005" y="10044"/>
                    <a:pt x="4079" y="10063"/>
                    <a:pt x="4168" y="10063"/>
                  </a:cubicBezTo>
                  <a:cubicBezTo>
                    <a:pt x="4782" y="10063"/>
                    <a:pt x="6072" y="9175"/>
                    <a:pt x="6087" y="9165"/>
                  </a:cubicBezTo>
                  <a:cubicBezTo>
                    <a:pt x="6433" y="8916"/>
                    <a:pt x="6812" y="8681"/>
                    <a:pt x="7180" y="8454"/>
                  </a:cubicBezTo>
                  <a:cubicBezTo>
                    <a:pt x="7678" y="8147"/>
                    <a:pt x="8192" y="7829"/>
                    <a:pt x="8640" y="7466"/>
                  </a:cubicBezTo>
                  <a:cubicBezTo>
                    <a:pt x="8695" y="7421"/>
                    <a:pt x="8915" y="7205"/>
                    <a:pt x="9271" y="6853"/>
                  </a:cubicBezTo>
                  <a:cubicBezTo>
                    <a:pt x="9517" y="6609"/>
                    <a:pt x="9822" y="6308"/>
                    <a:pt x="9885" y="6255"/>
                  </a:cubicBezTo>
                  <a:cubicBezTo>
                    <a:pt x="9888" y="6252"/>
                    <a:pt x="9893" y="6250"/>
                    <a:pt x="9897" y="6246"/>
                  </a:cubicBezTo>
                  <a:lnTo>
                    <a:pt x="12585" y="4165"/>
                  </a:lnTo>
                  <a:cubicBezTo>
                    <a:pt x="12652" y="4112"/>
                    <a:pt x="12667" y="4018"/>
                    <a:pt x="12619" y="3949"/>
                  </a:cubicBezTo>
                  <a:lnTo>
                    <a:pt x="11018" y="1609"/>
                  </a:lnTo>
                  <a:cubicBezTo>
                    <a:pt x="10994" y="1575"/>
                    <a:pt x="10958" y="1551"/>
                    <a:pt x="10918" y="1544"/>
                  </a:cubicBezTo>
                  <a:lnTo>
                    <a:pt x="3110" y="7"/>
                  </a:lnTo>
                  <a:cubicBezTo>
                    <a:pt x="3081" y="3"/>
                    <a:pt x="3052" y="1"/>
                    <a:pt x="3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9"/>
            <p:cNvSpPr/>
            <p:nvPr/>
          </p:nvSpPr>
          <p:spPr>
            <a:xfrm>
              <a:off x="4975325" y="2276375"/>
              <a:ext cx="114900" cy="163600"/>
            </a:xfrm>
            <a:custGeom>
              <a:avLst/>
              <a:gdLst/>
              <a:ahLst/>
              <a:cxnLst/>
              <a:rect l="l" t="t" r="r" b="b"/>
              <a:pathLst>
                <a:path w="4596" h="6544" extrusionOk="0">
                  <a:moveTo>
                    <a:pt x="180" y="0"/>
                  </a:moveTo>
                  <a:cubicBezTo>
                    <a:pt x="150" y="0"/>
                    <a:pt x="119" y="9"/>
                    <a:pt x="92" y="28"/>
                  </a:cubicBezTo>
                  <a:cubicBezTo>
                    <a:pt x="21" y="76"/>
                    <a:pt x="1" y="172"/>
                    <a:pt x="47" y="244"/>
                  </a:cubicBezTo>
                  <a:lnTo>
                    <a:pt x="4283" y="6475"/>
                  </a:lnTo>
                  <a:cubicBezTo>
                    <a:pt x="4313" y="6517"/>
                    <a:pt x="4363" y="6544"/>
                    <a:pt x="4415" y="6544"/>
                  </a:cubicBezTo>
                  <a:cubicBezTo>
                    <a:pt x="4447" y="6544"/>
                    <a:pt x="4479" y="6535"/>
                    <a:pt x="4505" y="6516"/>
                  </a:cubicBezTo>
                  <a:cubicBezTo>
                    <a:pt x="4577" y="6468"/>
                    <a:pt x="4596" y="6368"/>
                    <a:pt x="4547" y="6296"/>
                  </a:cubicBezTo>
                  <a:lnTo>
                    <a:pt x="309" y="66"/>
                  </a:lnTo>
                  <a:cubicBezTo>
                    <a:pt x="279" y="23"/>
                    <a:pt x="230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9"/>
            <p:cNvSpPr/>
            <p:nvPr/>
          </p:nvSpPr>
          <p:spPr>
            <a:xfrm>
              <a:off x="4952225" y="2327775"/>
              <a:ext cx="127925" cy="107075"/>
            </a:xfrm>
            <a:custGeom>
              <a:avLst/>
              <a:gdLst/>
              <a:ahLst/>
              <a:cxnLst/>
              <a:rect l="l" t="t" r="r" b="b"/>
              <a:pathLst>
                <a:path w="5117" h="4283" extrusionOk="0">
                  <a:moveTo>
                    <a:pt x="179" y="1"/>
                  </a:moveTo>
                  <a:cubicBezTo>
                    <a:pt x="134" y="1"/>
                    <a:pt x="88" y="20"/>
                    <a:pt x="57" y="57"/>
                  </a:cubicBezTo>
                  <a:cubicBezTo>
                    <a:pt x="1" y="124"/>
                    <a:pt x="10" y="223"/>
                    <a:pt x="74" y="280"/>
                  </a:cubicBezTo>
                  <a:lnTo>
                    <a:pt x="4799" y="4246"/>
                  </a:lnTo>
                  <a:cubicBezTo>
                    <a:pt x="4827" y="4270"/>
                    <a:pt x="4863" y="4282"/>
                    <a:pt x="4901" y="4282"/>
                  </a:cubicBezTo>
                  <a:cubicBezTo>
                    <a:pt x="5049" y="4282"/>
                    <a:pt x="5116" y="4098"/>
                    <a:pt x="5003" y="4002"/>
                  </a:cubicBezTo>
                  <a:lnTo>
                    <a:pt x="280" y="37"/>
                  </a:lnTo>
                  <a:cubicBezTo>
                    <a:pt x="250" y="12"/>
                    <a:pt x="215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9"/>
            <p:cNvSpPr/>
            <p:nvPr/>
          </p:nvSpPr>
          <p:spPr>
            <a:xfrm>
              <a:off x="4643575" y="4621350"/>
              <a:ext cx="448425" cy="199375"/>
            </a:xfrm>
            <a:custGeom>
              <a:avLst/>
              <a:gdLst/>
              <a:ahLst/>
              <a:cxnLst/>
              <a:rect l="l" t="t" r="r" b="b"/>
              <a:pathLst>
                <a:path w="17937" h="7975" extrusionOk="0">
                  <a:moveTo>
                    <a:pt x="15972" y="0"/>
                  </a:moveTo>
                  <a:lnTo>
                    <a:pt x="10226" y="414"/>
                  </a:lnTo>
                  <a:lnTo>
                    <a:pt x="9800" y="868"/>
                  </a:lnTo>
                  <a:lnTo>
                    <a:pt x="6808" y="4059"/>
                  </a:lnTo>
                  <a:cubicBezTo>
                    <a:pt x="6808" y="4059"/>
                    <a:pt x="79" y="6494"/>
                    <a:pt x="24" y="7431"/>
                  </a:cubicBezTo>
                  <a:cubicBezTo>
                    <a:pt x="0" y="7845"/>
                    <a:pt x="1394" y="7974"/>
                    <a:pt x="3149" y="7974"/>
                  </a:cubicBezTo>
                  <a:cubicBezTo>
                    <a:pt x="5377" y="7974"/>
                    <a:pt x="8189" y="7765"/>
                    <a:pt x="9424" y="7661"/>
                  </a:cubicBezTo>
                  <a:cubicBezTo>
                    <a:pt x="11631" y="7475"/>
                    <a:pt x="14260" y="5430"/>
                    <a:pt x="14260" y="5430"/>
                  </a:cubicBezTo>
                  <a:cubicBezTo>
                    <a:pt x="14260" y="5430"/>
                    <a:pt x="14520" y="5475"/>
                    <a:pt x="14893" y="5475"/>
                  </a:cubicBezTo>
                  <a:cubicBezTo>
                    <a:pt x="15745" y="5475"/>
                    <a:pt x="17191" y="5245"/>
                    <a:pt x="17497" y="3735"/>
                  </a:cubicBezTo>
                  <a:cubicBezTo>
                    <a:pt x="17936" y="1563"/>
                    <a:pt x="15972" y="0"/>
                    <a:pt x="159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9"/>
            <p:cNvSpPr/>
            <p:nvPr/>
          </p:nvSpPr>
          <p:spPr>
            <a:xfrm>
              <a:off x="4636025" y="4613375"/>
              <a:ext cx="464575" cy="215300"/>
            </a:xfrm>
            <a:custGeom>
              <a:avLst/>
              <a:gdLst/>
              <a:ahLst/>
              <a:cxnLst/>
              <a:rect l="l" t="t" r="r" b="b"/>
              <a:pathLst>
                <a:path w="18583" h="8612" extrusionOk="0">
                  <a:moveTo>
                    <a:pt x="16164" y="645"/>
                  </a:moveTo>
                  <a:cubicBezTo>
                    <a:pt x="16526" y="972"/>
                    <a:pt x="17831" y="2290"/>
                    <a:pt x="17488" y="3990"/>
                  </a:cubicBezTo>
                  <a:cubicBezTo>
                    <a:pt x="17228" y="5275"/>
                    <a:pt x="15984" y="5479"/>
                    <a:pt x="15219" y="5479"/>
                  </a:cubicBezTo>
                  <a:cubicBezTo>
                    <a:pt x="14888" y="5479"/>
                    <a:pt x="14647" y="5441"/>
                    <a:pt x="14616" y="5436"/>
                  </a:cubicBezTo>
                  <a:cubicBezTo>
                    <a:pt x="14598" y="5433"/>
                    <a:pt x="14580" y="5431"/>
                    <a:pt x="14562" y="5431"/>
                  </a:cubicBezTo>
                  <a:cubicBezTo>
                    <a:pt x="14492" y="5431"/>
                    <a:pt x="14424" y="5454"/>
                    <a:pt x="14368" y="5498"/>
                  </a:cubicBezTo>
                  <a:cubicBezTo>
                    <a:pt x="14342" y="5518"/>
                    <a:pt x="11786" y="7487"/>
                    <a:pt x="9700" y="7664"/>
                  </a:cubicBezTo>
                  <a:cubicBezTo>
                    <a:pt x="7099" y="7882"/>
                    <a:pt x="5006" y="7974"/>
                    <a:pt x="3484" y="7974"/>
                  </a:cubicBezTo>
                  <a:cubicBezTo>
                    <a:pt x="1925" y="7974"/>
                    <a:pt x="966" y="7878"/>
                    <a:pt x="678" y="7721"/>
                  </a:cubicBezTo>
                  <a:cubicBezTo>
                    <a:pt x="1101" y="7147"/>
                    <a:pt x="4326" y="5722"/>
                    <a:pt x="7219" y="4675"/>
                  </a:cubicBezTo>
                  <a:cubicBezTo>
                    <a:pt x="7266" y="4659"/>
                    <a:pt x="7308" y="4630"/>
                    <a:pt x="7343" y="4594"/>
                  </a:cubicBezTo>
                  <a:lnTo>
                    <a:pt x="10675" y="1041"/>
                  </a:lnTo>
                  <a:lnTo>
                    <a:pt x="16164" y="645"/>
                  </a:lnTo>
                  <a:close/>
                  <a:moveTo>
                    <a:pt x="16274" y="1"/>
                  </a:moveTo>
                  <a:cubicBezTo>
                    <a:pt x="16266" y="1"/>
                    <a:pt x="16258" y="1"/>
                    <a:pt x="16250" y="2"/>
                  </a:cubicBezTo>
                  <a:lnTo>
                    <a:pt x="10504" y="416"/>
                  </a:lnTo>
                  <a:cubicBezTo>
                    <a:pt x="10424" y="423"/>
                    <a:pt x="10350" y="457"/>
                    <a:pt x="10296" y="516"/>
                  </a:cubicBezTo>
                  <a:lnTo>
                    <a:pt x="6931" y="4104"/>
                  </a:lnTo>
                  <a:cubicBezTo>
                    <a:pt x="4337" y="5046"/>
                    <a:pt x="67" y="6742"/>
                    <a:pt x="10" y="7733"/>
                  </a:cubicBezTo>
                  <a:cubicBezTo>
                    <a:pt x="1" y="7879"/>
                    <a:pt x="59" y="8021"/>
                    <a:pt x="174" y="8132"/>
                  </a:cubicBezTo>
                  <a:cubicBezTo>
                    <a:pt x="540" y="8491"/>
                    <a:pt x="1911" y="8611"/>
                    <a:pt x="3597" y="8611"/>
                  </a:cubicBezTo>
                  <a:cubicBezTo>
                    <a:pt x="5582" y="8611"/>
                    <a:pt x="8005" y="8445"/>
                    <a:pt x="9753" y="8295"/>
                  </a:cubicBezTo>
                  <a:cubicBezTo>
                    <a:pt x="11796" y="8123"/>
                    <a:pt x="14114" y="6479"/>
                    <a:pt x="14648" y="6082"/>
                  </a:cubicBezTo>
                  <a:cubicBezTo>
                    <a:pt x="14818" y="6104"/>
                    <a:pt x="15009" y="6118"/>
                    <a:pt x="15210" y="6118"/>
                  </a:cubicBezTo>
                  <a:cubicBezTo>
                    <a:pt x="16325" y="6118"/>
                    <a:pt x="17789" y="5703"/>
                    <a:pt x="18110" y="4116"/>
                  </a:cubicBezTo>
                  <a:cubicBezTo>
                    <a:pt x="18582" y="1782"/>
                    <a:pt x="16557" y="139"/>
                    <a:pt x="16471" y="70"/>
                  </a:cubicBezTo>
                  <a:cubicBezTo>
                    <a:pt x="16415" y="25"/>
                    <a:pt x="16346" y="1"/>
                    <a:pt x="162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9"/>
            <p:cNvSpPr/>
            <p:nvPr/>
          </p:nvSpPr>
          <p:spPr>
            <a:xfrm>
              <a:off x="6277725" y="4604000"/>
              <a:ext cx="309350" cy="299825"/>
            </a:xfrm>
            <a:custGeom>
              <a:avLst/>
              <a:gdLst/>
              <a:ahLst/>
              <a:cxnLst/>
              <a:rect l="l" t="t" r="r" b="b"/>
              <a:pathLst>
                <a:path w="12374" h="11993" extrusionOk="0">
                  <a:moveTo>
                    <a:pt x="10363" y="1"/>
                  </a:moveTo>
                  <a:lnTo>
                    <a:pt x="5565" y="1216"/>
                  </a:lnTo>
                  <a:cubicBezTo>
                    <a:pt x="5565" y="1216"/>
                    <a:pt x="4098" y="4322"/>
                    <a:pt x="3327" y="6788"/>
                  </a:cubicBezTo>
                  <a:cubicBezTo>
                    <a:pt x="2557" y="9254"/>
                    <a:pt x="1" y="10047"/>
                    <a:pt x="1180" y="11370"/>
                  </a:cubicBezTo>
                  <a:cubicBezTo>
                    <a:pt x="1548" y="11784"/>
                    <a:pt x="2081" y="11992"/>
                    <a:pt x="2712" y="11992"/>
                  </a:cubicBezTo>
                  <a:cubicBezTo>
                    <a:pt x="4102" y="11992"/>
                    <a:pt x="5967" y="10981"/>
                    <a:pt x="7597" y="8918"/>
                  </a:cubicBezTo>
                  <a:cubicBezTo>
                    <a:pt x="9967" y="5917"/>
                    <a:pt x="12229" y="4792"/>
                    <a:pt x="12302" y="3541"/>
                  </a:cubicBezTo>
                  <a:cubicBezTo>
                    <a:pt x="12374" y="2290"/>
                    <a:pt x="10363" y="1"/>
                    <a:pt x="10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9"/>
            <p:cNvSpPr/>
            <p:nvPr/>
          </p:nvSpPr>
          <p:spPr>
            <a:xfrm>
              <a:off x="6280000" y="4596075"/>
              <a:ext cx="315150" cy="315700"/>
            </a:xfrm>
            <a:custGeom>
              <a:avLst/>
              <a:gdLst/>
              <a:ahLst/>
              <a:cxnLst/>
              <a:rect l="l" t="t" r="r" b="b"/>
              <a:pathLst>
                <a:path w="12606" h="12628" extrusionOk="0">
                  <a:moveTo>
                    <a:pt x="10159" y="674"/>
                  </a:moveTo>
                  <a:cubicBezTo>
                    <a:pt x="10756" y="1386"/>
                    <a:pt x="11943" y="2986"/>
                    <a:pt x="11893" y="3841"/>
                  </a:cubicBezTo>
                  <a:cubicBezTo>
                    <a:pt x="11861" y="4399"/>
                    <a:pt x="11181" y="5030"/>
                    <a:pt x="10242" y="5901"/>
                  </a:cubicBezTo>
                  <a:cubicBezTo>
                    <a:pt x="9396" y="6687"/>
                    <a:pt x="8343" y="7664"/>
                    <a:pt x="7257" y="9037"/>
                  </a:cubicBezTo>
                  <a:cubicBezTo>
                    <a:pt x="5852" y="10817"/>
                    <a:pt x="4104" y="11949"/>
                    <a:pt x="2698" y="11991"/>
                  </a:cubicBezTo>
                  <a:cubicBezTo>
                    <a:pt x="2684" y="11991"/>
                    <a:pt x="2669" y="11991"/>
                    <a:pt x="2655" y="11991"/>
                  </a:cubicBezTo>
                  <a:cubicBezTo>
                    <a:pt x="2083" y="11991"/>
                    <a:pt x="1634" y="11822"/>
                    <a:pt x="1325" y="11476"/>
                  </a:cubicBezTo>
                  <a:cubicBezTo>
                    <a:pt x="898" y="10996"/>
                    <a:pt x="1064" y="10709"/>
                    <a:pt x="1895" y="9780"/>
                  </a:cubicBezTo>
                  <a:cubicBezTo>
                    <a:pt x="2468" y="9142"/>
                    <a:pt x="3181" y="8346"/>
                    <a:pt x="3540" y="7200"/>
                  </a:cubicBezTo>
                  <a:cubicBezTo>
                    <a:pt x="4203" y="5072"/>
                    <a:pt x="5410" y="2425"/>
                    <a:pt x="5698" y="1803"/>
                  </a:cubicBezTo>
                  <a:lnTo>
                    <a:pt x="10159" y="674"/>
                  </a:lnTo>
                  <a:close/>
                  <a:moveTo>
                    <a:pt x="10272" y="0"/>
                  </a:moveTo>
                  <a:cubicBezTo>
                    <a:pt x="10246" y="0"/>
                    <a:pt x="10219" y="4"/>
                    <a:pt x="10193" y="10"/>
                  </a:cubicBezTo>
                  <a:lnTo>
                    <a:pt x="5396" y="1225"/>
                  </a:lnTo>
                  <a:cubicBezTo>
                    <a:pt x="5305" y="1248"/>
                    <a:pt x="5228" y="1311"/>
                    <a:pt x="5187" y="1397"/>
                  </a:cubicBezTo>
                  <a:cubicBezTo>
                    <a:pt x="5172" y="1428"/>
                    <a:pt x="3702" y="4552"/>
                    <a:pt x="2932" y="7010"/>
                  </a:cubicBezTo>
                  <a:cubicBezTo>
                    <a:pt x="2616" y="8025"/>
                    <a:pt x="1983" y="8732"/>
                    <a:pt x="1422" y="9357"/>
                  </a:cubicBezTo>
                  <a:cubicBezTo>
                    <a:pt x="724" y="10136"/>
                    <a:pt x="1" y="10944"/>
                    <a:pt x="851" y="11899"/>
                  </a:cubicBezTo>
                  <a:cubicBezTo>
                    <a:pt x="1277" y="12376"/>
                    <a:pt x="1887" y="12627"/>
                    <a:pt x="2620" y="12627"/>
                  </a:cubicBezTo>
                  <a:cubicBezTo>
                    <a:pt x="2652" y="12627"/>
                    <a:pt x="2685" y="12626"/>
                    <a:pt x="2716" y="12626"/>
                  </a:cubicBezTo>
                  <a:cubicBezTo>
                    <a:pt x="4329" y="12579"/>
                    <a:pt x="6214" y="11385"/>
                    <a:pt x="7755" y="9432"/>
                  </a:cubicBezTo>
                  <a:cubicBezTo>
                    <a:pt x="8809" y="8097"/>
                    <a:pt x="9843" y="7137"/>
                    <a:pt x="10674" y="6367"/>
                  </a:cubicBezTo>
                  <a:cubicBezTo>
                    <a:pt x="11761" y="5357"/>
                    <a:pt x="12479" y="4691"/>
                    <a:pt x="12527" y="3878"/>
                  </a:cubicBezTo>
                  <a:cubicBezTo>
                    <a:pt x="12605" y="2535"/>
                    <a:pt x="10724" y="353"/>
                    <a:pt x="10510" y="109"/>
                  </a:cubicBezTo>
                  <a:cubicBezTo>
                    <a:pt x="10449" y="38"/>
                    <a:pt x="10362" y="0"/>
                    <a:pt x="10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9"/>
            <p:cNvSpPr/>
            <p:nvPr/>
          </p:nvSpPr>
          <p:spPr>
            <a:xfrm>
              <a:off x="6303325" y="4676200"/>
              <a:ext cx="273300" cy="216025"/>
            </a:xfrm>
            <a:custGeom>
              <a:avLst/>
              <a:gdLst/>
              <a:ahLst/>
              <a:cxnLst/>
              <a:rect l="l" t="t" r="r" b="b"/>
              <a:pathLst>
                <a:path w="10932" h="8641" extrusionOk="0">
                  <a:moveTo>
                    <a:pt x="10751" y="0"/>
                  </a:moveTo>
                  <a:cubicBezTo>
                    <a:pt x="10718" y="0"/>
                    <a:pt x="10685" y="11"/>
                    <a:pt x="10656" y="32"/>
                  </a:cubicBezTo>
                  <a:lnTo>
                    <a:pt x="9489" y="866"/>
                  </a:lnTo>
                  <a:cubicBezTo>
                    <a:pt x="8933" y="1262"/>
                    <a:pt x="8296" y="2165"/>
                    <a:pt x="7557" y="3210"/>
                  </a:cubicBezTo>
                  <a:cubicBezTo>
                    <a:pt x="6694" y="4432"/>
                    <a:pt x="5714" y="5817"/>
                    <a:pt x="4641" y="6711"/>
                  </a:cubicBezTo>
                  <a:cubicBezTo>
                    <a:pt x="2725" y="8308"/>
                    <a:pt x="223" y="8323"/>
                    <a:pt x="158" y="8323"/>
                  </a:cubicBezTo>
                  <a:lnTo>
                    <a:pt x="156" y="8323"/>
                  </a:lnTo>
                  <a:cubicBezTo>
                    <a:pt x="70" y="8326"/>
                    <a:pt x="1" y="8395"/>
                    <a:pt x="0" y="8481"/>
                  </a:cubicBezTo>
                  <a:cubicBezTo>
                    <a:pt x="0" y="8567"/>
                    <a:pt x="69" y="8638"/>
                    <a:pt x="154" y="8640"/>
                  </a:cubicBezTo>
                  <a:lnTo>
                    <a:pt x="164" y="8640"/>
                  </a:lnTo>
                  <a:cubicBezTo>
                    <a:pt x="370" y="8640"/>
                    <a:pt x="2865" y="8606"/>
                    <a:pt x="4844" y="6957"/>
                  </a:cubicBezTo>
                  <a:cubicBezTo>
                    <a:pt x="5949" y="6035"/>
                    <a:pt x="6942" y="4632"/>
                    <a:pt x="7817" y="3393"/>
                  </a:cubicBezTo>
                  <a:cubicBezTo>
                    <a:pt x="8539" y="2371"/>
                    <a:pt x="9162" y="1489"/>
                    <a:pt x="9673" y="1124"/>
                  </a:cubicBezTo>
                  <a:lnTo>
                    <a:pt x="10841" y="290"/>
                  </a:lnTo>
                  <a:cubicBezTo>
                    <a:pt x="10914" y="240"/>
                    <a:pt x="10931" y="139"/>
                    <a:pt x="10880" y="67"/>
                  </a:cubicBezTo>
                  <a:cubicBezTo>
                    <a:pt x="10849" y="24"/>
                    <a:pt x="10800" y="0"/>
                    <a:pt x="10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9"/>
            <p:cNvSpPr/>
            <p:nvPr/>
          </p:nvSpPr>
          <p:spPr>
            <a:xfrm>
              <a:off x="4657825" y="4692950"/>
              <a:ext cx="412975" cy="112200"/>
            </a:xfrm>
            <a:custGeom>
              <a:avLst/>
              <a:gdLst/>
              <a:ahLst/>
              <a:cxnLst/>
              <a:rect l="l" t="t" r="r" b="b"/>
              <a:pathLst>
                <a:path w="16519" h="4488" extrusionOk="0">
                  <a:moveTo>
                    <a:pt x="16340" y="0"/>
                  </a:moveTo>
                  <a:cubicBezTo>
                    <a:pt x="16324" y="0"/>
                    <a:pt x="16307" y="3"/>
                    <a:pt x="16291" y="8"/>
                  </a:cubicBezTo>
                  <a:cubicBezTo>
                    <a:pt x="16273" y="14"/>
                    <a:pt x="14458" y="673"/>
                    <a:pt x="13646" y="836"/>
                  </a:cubicBezTo>
                  <a:cubicBezTo>
                    <a:pt x="13314" y="902"/>
                    <a:pt x="13011" y="1173"/>
                    <a:pt x="12626" y="1517"/>
                  </a:cubicBezTo>
                  <a:cubicBezTo>
                    <a:pt x="11945" y="2126"/>
                    <a:pt x="11014" y="2959"/>
                    <a:pt x="9320" y="3170"/>
                  </a:cubicBezTo>
                  <a:cubicBezTo>
                    <a:pt x="6682" y="3499"/>
                    <a:pt x="213" y="4164"/>
                    <a:pt x="147" y="4170"/>
                  </a:cubicBezTo>
                  <a:cubicBezTo>
                    <a:pt x="64" y="4179"/>
                    <a:pt x="0" y="4251"/>
                    <a:pt x="5" y="4335"/>
                  </a:cubicBezTo>
                  <a:cubicBezTo>
                    <a:pt x="9" y="4420"/>
                    <a:pt x="79" y="4487"/>
                    <a:pt x="163" y="4487"/>
                  </a:cubicBezTo>
                  <a:cubicBezTo>
                    <a:pt x="168" y="4487"/>
                    <a:pt x="175" y="4487"/>
                    <a:pt x="180" y="4486"/>
                  </a:cubicBezTo>
                  <a:cubicBezTo>
                    <a:pt x="246" y="4480"/>
                    <a:pt x="6718" y="3815"/>
                    <a:pt x="9359" y="3485"/>
                  </a:cubicBezTo>
                  <a:cubicBezTo>
                    <a:pt x="11151" y="3261"/>
                    <a:pt x="12127" y="2390"/>
                    <a:pt x="12838" y="1754"/>
                  </a:cubicBezTo>
                  <a:cubicBezTo>
                    <a:pt x="13186" y="1444"/>
                    <a:pt x="13461" y="1197"/>
                    <a:pt x="13708" y="1147"/>
                  </a:cubicBezTo>
                  <a:cubicBezTo>
                    <a:pt x="14544" y="980"/>
                    <a:pt x="16325" y="334"/>
                    <a:pt x="16400" y="307"/>
                  </a:cubicBezTo>
                  <a:cubicBezTo>
                    <a:pt x="16479" y="275"/>
                    <a:pt x="16519" y="186"/>
                    <a:pt x="16490" y="105"/>
                  </a:cubicBezTo>
                  <a:cubicBezTo>
                    <a:pt x="16466" y="40"/>
                    <a:pt x="16406" y="0"/>
                    <a:pt x="163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9"/>
            <p:cNvSpPr/>
            <p:nvPr/>
          </p:nvSpPr>
          <p:spPr>
            <a:xfrm>
              <a:off x="821000" y="3773075"/>
              <a:ext cx="660950" cy="1019425"/>
            </a:xfrm>
            <a:custGeom>
              <a:avLst/>
              <a:gdLst/>
              <a:ahLst/>
              <a:cxnLst/>
              <a:rect l="l" t="t" r="r" b="b"/>
              <a:pathLst>
                <a:path w="26438" h="40777" extrusionOk="0">
                  <a:moveTo>
                    <a:pt x="24463" y="0"/>
                  </a:moveTo>
                  <a:lnTo>
                    <a:pt x="24463" y="0"/>
                  </a:lnTo>
                  <a:cubicBezTo>
                    <a:pt x="24462" y="2"/>
                    <a:pt x="13383" y="1380"/>
                    <a:pt x="6392" y="7777"/>
                  </a:cubicBezTo>
                  <a:cubicBezTo>
                    <a:pt x="6392" y="7777"/>
                    <a:pt x="1" y="15118"/>
                    <a:pt x="1226" y="25289"/>
                  </a:cubicBezTo>
                  <a:cubicBezTo>
                    <a:pt x="2452" y="35461"/>
                    <a:pt x="13234" y="40777"/>
                    <a:pt x="13234" y="40777"/>
                  </a:cubicBezTo>
                  <a:lnTo>
                    <a:pt x="26437" y="14932"/>
                  </a:lnTo>
                  <a:cubicBezTo>
                    <a:pt x="26437" y="14932"/>
                    <a:pt x="19782" y="8370"/>
                    <a:pt x="2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9"/>
            <p:cNvSpPr/>
            <p:nvPr/>
          </p:nvSpPr>
          <p:spPr>
            <a:xfrm>
              <a:off x="813050" y="3765150"/>
              <a:ext cx="677525" cy="1035300"/>
            </a:xfrm>
            <a:custGeom>
              <a:avLst/>
              <a:gdLst/>
              <a:ahLst/>
              <a:cxnLst/>
              <a:rect l="l" t="t" r="r" b="b"/>
              <a:pathLst>
                <a:path w="27101" h="41412" extrusionOk="0">
                  <a:moveTo>
                    <a:pt x="24203" y="728"/>
                  </a:moveTo>
                  <a:cubicBezTo>
                    <a:pt x="20430" y="8200"/>
                    <a:pt x="25391" y="14225"/>
                    <a:pt x="26371" y="15305"/>
                  </a:cubicBezTo>
                  <a:lnTo>
                    <a:pt x="13415" y="40663"/>
                  </a:lnTo>
                  <a:cubicBezTo>
                    <a:pt x="11733" y="39747"/>
                    <a:pt x="2941" y="34548"/>
                    <a:pt x="1859" y="25569"/>
                  </a:cubicBezTo>
                  <a:cubicBezTo>
                    <a:pt x="690" y="15859"/>
                    <a:pt x="6644" y="8666"/>
                    <a:pt x="6939" y="8317"/>
                  </a:cubicBezTo>
                  <a:cubicBezTo>
                    <a:pt x="12836" y="2928"/>
                    <a:pt x="21789" y="1128"/>
                    <a:pt x="24203" y="728"/>
                  </a:cubicBezTo>
                  <a:close/>
                  <a:moveTo>
                    <a:pt x="24783" y="1"/>
                  </a:moveTo>
                  <a:cubicBezTo>
                    <a:pt x="24769" y="1"/>
                    <a:pt x="24755" y="2"/>
                    <a:pt x="24741" y="4"/>
                  </a:cubicBezTo>
                  <a:cubicBezTo>
                    <a:pt x="24629" y="17"/>
                    <a:pt x="13481" y="1468"/>
                    <a:pt x="6497" y="7860"/>
                  </a:cubicBezTo>
                  <a:cubicBezTo>
                    <a:pt x="6487" y="7869"/>
                    <a:pt x="6480" y="7878"/>
                    <a:pt x="6472" y="7886"/>
                  </a:cubicBezTo>
                  <a:cubicBezTo>
                    <a:pt x="6406" y="7961"/>
                    <a:pt x="0" y="15450"/>
                    <a:pt x="1229" y="25645"/>
                  </a:cubicBezTo>
                  <a:cubicBezTo>
                    <a:pt x="2461" y="35868"/>
                    <a:pt x="13303" y="41325"/>
                    <a:pt x="13413" y="41379"/>
                  </a:cubicBezTo>
                  <a:cubicBezTo>
                    <a:pt x="13455" y="41400"/>
                    <a:pt x="13503" y="41411"/>
                    <a:pt x="13552" y="41411"/>
                  </a:cubicBezTo>
                  <a:cubicBezTo>
                    <a:pt x="13672" y="41411"/>
                    <a:pt x="13780" y="41344"/>
                    <a:pt x="13835" y="41238"/>
                  </a:cubicBezTo>
                  <a:lnTo>
                    <a:pt x="27038" y="15394"/>
                  </a:lnTo>
                  <a:cubicBezTo>
                    <a:pt x="27100" y="15271"/>
                    <a:pt x="27076" y="15120"/>
                    <a:pt x="26977" y="15023"/>
                  </a:cubicBezTo>
                  <a:cubicBezTo>
                    <a:pt x="26912" y="14960"/>
                    <a:pt x="20547" y="8537"/>
                    <a:pt x="25057" y="473"/>
                  </a:cubicBezTo>
                  <a:cubicBezTo>
                    <a:pt x="25115" y="368"/>
                    <a:pt x="25110" y="240"/>
                    <a:pt x="25044" y="141"/>
                  </a:cubicBezTo>
                  <a:cubicBezTo>
                    <a:pt x="24984" y="53"/>
                    <a:pt x="24886" y="1"/>
                    <a:pt x="24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9"/>
            <p:cNvSpPr/>
            <p:nvPr/>
          </p:nvSpPr>
          <p:spPr>
            <a:xfrm>
              <a:off x="821000" y="3773075"/>
              <a:ext cx="660950" cy="1019425"/>
            </a:xfrm>
            <a:custGeom>
              <a:avLst/>
              <a:gdLst/>
              <a:ahLst/>
              <a:cxnLst/>
              <a:rect l="l" t="t" r="r" b="b"/>
              <a:pathLst>
                <a:path w="26438" h="40777" extrusionOk="0">
                  <a:moveTo>
                    <a:pt x="24463" y="0"/>
                  </a:moveTo>
                  <a:lnTo>
                    <a:pt x="24463" y="0"/>
                  </a:lnTo>
                  <a:cubicBezTo>
                    <a:pt x="24462" y="2"/>
                    <a:pt x="13383" y="1380"/>
                    <a:pt x="6392" y="7777"/>
                  </a:cubicBezTo>
                  <a:cubicBezTo>
                    <a:pt x="6392" y="7777"/>
                    <a:pt x="1" y="15118"/>
                    <a:pt x="1226" y="25289"/>
                  </a:cubicBezTo>
                  <a:cubicBezTo>
                    <a:pt x="2452" y="35461"/>
                    <a:pt x="13234" y="40777"/>
                    <a:pt x="13234" y="40777"/>
                  </a:cubicBezTo>
                  <a:lnTo>
                    <a:pt x="26437" y="14932"/>
                  </a:lnTo>
                  <a:cubicBezTo>
                    <a:pt x="26437" y="14932"/>
                    <a:pt x="19782" y="8370"/>
                    <a:pt x="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9"/>
            <p:cNvSpPr/>
            <p:nvPr/>
          </p:nvSpPr>
          <p:spPr>
            <a:xfrm>
              <a:off x="1116150" y="3490450"/>
              <a:ext cx="4578025" cy="1867650"/>
            </a:xfrm>
            <a:custGeom>
              <a:avLst/>
              <a:gdLst/>
              <a:ahLst/>
              <a:cxnLst/>
              <a:rect l="l" t="t" r="r" b="b"/>
              <a:pathLst>
                <a:path w="183121" h="74706" extrusionOk="0">
                  <a:moveTo>
                    <a:pt x="51735" y="0"/>
                  </a:moveTo>
                  <a:cubicBezTo>
                    <a:pt x="51689" y="0"/>
                    <a:pt x="51644" y="0"/>
                    <a:pt x="51600" y="1"/>
                  </a:cubicBezTo>
                  <a:cubicBezTo>
                    <a:pt x="51600" y="1"/>
                    <a:pt x="43295" y="251"/>
                    <a:pt x="40504" y="1602"/>
                  </a:cubicBezTo>
                  <a:cubicBezTo>
                    <a:pt x="37712" y="2952"/>
                    <a:pt x="19678" y="15792"/>
                    <a:pt x="9354" y="30754"/>
                  </a:cubicBezTo>
                  <a:cubicBezTo>
                    <a:pt x="5850" y="35831"/>
                    <a:pt x="4576" y="38645"/>
                    <a:pt x="4114" y="40008"/>
                  </a:cubicBezTo>
                  <a:cubicBezTo>
                    <a:pt x="3807" y="40905"/>
                    <a:pt x="3452" y="41788"/>
                    <a:pt x="3054" y="42649"/>
                  </a:cubicBezTo>
                  <a:cubicBezTo>
                    <a:pt x="1907" y="45145"/>
                    <a:pt x="0" y="50276"/>
                    <a:pt x="706" y="55609"/>
                  </a:cubicBezTo>
                  <a:cubicBezTo>
                    <a:pt x="1693" y="63074"/>
                    <a:pt x="6054" y="70354"/>
                    <a:pt x="22831" y="73449"/>
                  </a:cubicBezTo>
                  <a:cubicBezTo>
                    <a:pt x="24638" y="73782"/>
                    <a:pt x="26324" y="73935"/>
                    <a:pt x="27894" y="73935"/>
                  </a:cubicBezTo>
                  <a:cubicBezTo>
                    <a:pt x="40906" y="73935"/>
                    <a:pt x="45997" y="63475"/>
                    <a:pt x="46367" y="58707"/>
                  </a:cubicBezTo>
                  <a:cubicBezTo>
                    <a:pt x="46367" y="58707"/>
                    <a:pt x="87115" y="61649"/>
                    <a:pt x="112419" y="64510"/>
                  </a:cubicBezTo>
                  <a:cubicBezTo>
                    <a:pt x="137723" y="67372"/>
                    <a:pt x="146131" y="65786"/>
                    <a:pt x="154604" y="69131"/>
                  </a:cubicBezTo>
                  <a:cubicBezTo>
                    <a:pt x="163077" y="72474"/>
                    <a:pt x="165147" y="74652"/>
                    <a:pt x="168725" y="74705"/>
                  </a:cubicBezTo>
                  <a:cubicBezTo>
                    <a:pt x="168733" y="74705"/>
                    <a:pt x="168742" y="74705"/>
                    <a:pt x="168751" y="74705"/>
                  </a:cubicBezTo>
                  <a:cubicBezTo>
                    <a:pt x="172353" y="74705"/>
                    <a:pt x="182602" y="63237"/>
                    <a:pt x="182862" y="59906"/>
                  </a:cubicBezTo>
                  <a:cubicBezTo>
                    <a:pt x="183121" y="56567"/>
                    <a:pt x="179684" y="51822"/>
                    <a:pt x="178588" y="51513"/>
                  </a:cubicBezTo>
                  <a:cubicBezTo>
                    <a:pt x="177493" y="51204"/>
                    <a:pt x="164237" y="31590"/>
                    <a:pt x="164237" y="31590"/>
                  </a:cubicBezTo>
                  <a:cubicBezTo>
                    <a:pt x="164237" y="31590"/>
                    <a:pt x="163641" y="27737"/>
                    <a:pt x="157840" y="24600"/>
                  </a:cubicBezTo>
                  <a:cubicBezTo>
                    <a:pt x="152037" y="21461"/>
                    <a:pt x="123160" y="12725"/>
                    <a:pt x="107376" y="8364"/>
                  </a:cubicBezTo>
                  <a:cubicBezTo>
                    <a:pt x="91680" y="4027"/>
                    <a:pt x="60014" y="0"/>
                    <a:pt x="5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9"/>
            <p:cNvSpPr/>
            <p:nvPr/>
          </p:nvSpPr>
          <p:spPr>
            <a:xfrm>
              <a:off x="1108100" y="3482475"/>
              <a:ext cx="4594325" cy="1883575"/>
            </a:xfrm>
            <a:custGeom>
              <a:avLst/>
              <a:gdLst/>
              <a:ahLst/>
              <a:cxnLst/>
              <a:rect l="l" t="t" r="r" b="b"/>
              <a:pathLst>
                <a:path w="183773" h="75343" extrusionOk="0">
                  <a:moveTo>
                    <a:pt x="52052" y="637"/>
                  </a:moveTo>
                  <a:cubicBezTo>
                    <a:pt x="60066" y="637"/>
                    <a:pt x="91824" y="4627"/>
                    <a:pt x="107613" y="8989"/>
                  </a:cubicBezTo>
                  <a:cubicBezTo>
                    <a:pt x="124682" y="13705"/>
                    <a:pt x="152450" y="22191"/>
                    <a:pt x="158010" y="25197"/>
                  </a:cubicBezTo>
                  <a:cubicBezTo>
                    <a:pt x="163583" y="28211"/>
                    <a:pt x="164239" y="31921"/>
                    <a:pt x="164245" y="31959"/>
                  </a:cubicBezTo>
                  <a:cubicBezTo>
                    <a:pt x="164253" y="32005"/>
                    <a:pt x="164270" y="32048"/>
                    <a:pt x="164296" y="32087"/>
                  </a:cubicBezTo>
                  <a:cubicBezTo>
                    <a:pt x="167421" y="36711"/>
                    <a:pt x="177703" y="51822"/>
                    <a:pt x="178823" y="52138"/>
                  </a:cubicBezTo>
                  <a:cubicBezTo>
                    <a:pt x="179763" y="52403"/>
                    <a:pt x="183119" y="56955"/>
                    <a:pt x="182868" y="60200"/>
                  </a:cubicBezTo>
                  <a:cubicBezTo>
                    <a:pt x="182620" y="63382"/>
                    <a:pt x="172490" y="74708"/>
                    <a:pt x="169076" y="74708"/>
                  </a:cubicBezTo>
                  <a:lnTo>
                    <a:pt x="169052" y="74708"/>
                  </a:lnTo>
                  <a:cubicBezTo>
                    <a:pt x="167000" y="74677"/>
                    <a:pt x="165495" y="73940"/>
                    <a:pt x="162762" y="72604"/>
                  </a:cubicBezTo>
                  <a:cubicBezTo>
                    <a:pt x="160864" y="71676"/>
                    <a:pt x="158503" y="70520"/>
                    <a:pt x="155042" y="69155"/>
                  </a:cubicBezTo>
                  <a:cubicBezTo>
                    <a:pt x="150049" y="67183"/>
                    <a:pt x="145059" y="66906"/>
                    <a:pt x="136797" y="66449"/>
                  </a:cubicBezTo>
                  <a:cubicBezTo>
                    <a:pt x="130783" y="66117"/>
                    <a:pt x="123300" y="65704"/>
                    <a:pt x="112777" y="64514"/>
                  </a:cubicBezTo>
                  <a:cubicBezTo>
                    <a:pt x="87756" y="61684"/>
                    <a:pt x="47120" y="58739"/>
                    <a:pt x="46713" y="58709"/>
                  </a:cubicBezTo>
                  <a:lnTo>
                    <a:pt x="46689" y="58709"/>
                  </a:lnTo>
                  <a:cubicBezTo>
                    <a:pt x="46524" y="58710"/>
                    <a:pt x="46387" y="58837"/>
                    <a:pt x="46373" y="59001"/>
                  </a:cubicBezTo>
                  <a:cubicBezTo>
                    <a:pt x="46129" y="62151"/>
                    <a:pt x="43947" y="67016"/>
                    <a:pt x="39735" y="70254"/>
                  </a:cubicBezTo>
                  <a:cubicBezTo>
                    <a:pt x="36542" y="72709"/>
                    <a:pt x="32696" y="73942"/>
                    <a:pt x="28260" y="73942"/>
                  </a:cubicBezTo>
                  <a:cubicBezTo>
                    <a:pt x="26654" y="73942"/>
                    <a:pt x="24969" y="73780"/>
                    <a:pt x="23211" y="73456"/>
                  </a:cubicBezTo>
                  <a:cubicBezTo>
                    <a:pt x="13884" y="71735"/>
                    <a:pt x="2969" y="68184"/>
                    <a:pt x="1343" y="55885"/>
                  </a:cubicBezTo>
                  <a:cubicBezTo>
                    <a:pt x="652" y="50662"/>
                    <a:pt x="2501" y="45634"/>
                    <a:pt x="3665" y="43102"/>
                  </a:cubicBezTo>
                  <a:cubicBezTo>
                    <a:pt x="4089" y="42177"/>
                    <a:pt x="4440" y="41303"/>
                    <a:pt x="4737" y="40429"/>
                  </a:cubicBezTo>
                  <a:cubicBezTo>
                    <a:pt x="5146" y="39222"/>
                    <a:pt x="6367" y="36428"/>
                    <a:pt x="9938" y="31253"/>
                  </a:cubicBezTo>
                  <a:cubicBezTo>
                    <a:pt x="20469" y="15989"/>
                    <a:pt x="38518" y="3388"/>
                    <a:pt x="40964" y="2206"/>
                  </a:cubicBezTo>
                  <a:cubicBezTo>
                    <a:pt x="43639" y="912"/>
                    <a:pt x="51706" y="643"/>
                    <a:pt x="51928" y="637"/>
                  </a:cubicBezTo>
                  <a:close/>
                  <a:moveTo>
                    <a:pt x="51912" y="1"/>
                  </a:moveTo>
                  <a:cubicBezTo>
                    <a:pt x="51570" y="12"/>
                    <a:pt x="43507" y="270"/>
                    <a:pt x="40686" y="1634"/>
                  </a:cubicBezTo>
                  <a:cubicBezTo>
                    <a:pt x="38219" y="2828"/>
                    <a:pt x="20016" y="15528"/>
                    <a:pt x="9415" y="30892"/>
                  </a:cubicBezTo>
                  <a:cubicBezTo>
                    <a:pt x="5981" y="35867"/>
                    <a:pt x="4648" y="38713"/>
                    <a:pt x="4135" y="40223"/>
                  </a:cubicBezTo>
                  <a:cubicBezTo>
                    <a:pt x="3845" y="41077"/>
                    <a:pt x="3503" y="41931"/>
                    <a:pt x="3087" y="42835"/>
                  </a:cubicBezTo>
                  <a:cubicBezTo>
                    <a:pt x="1896" y="45431"/>
                    <a:pt x="1" y="50587"/>
                    <a:pt x="713" y="55969"/>
                  </a:cubicBezTo>
                  <a:cubicBezTo>
                    <a:pt x="1527" y="62122"/>
                    <a:pt x="4733" y="70693"/>
                    <a:pt x="23095" y="74079"/>
                  </a:cubicBezTo>
                  <a:cubicBezTo>
                    <a:pt x="24845" y="74403"/>
                    <a:pt x="26540" y="74563"/>
                    <a:pt x="28169" y="74563"/>
                  </a:cubicBezTo>
                  <a:cubicBezTo>
                    <a:pt x="32775" y="74563"/>
                    <a:pt x="36845" y="73278"/>
                    <a:pt x="40121" y="70758"/>
                  </a:cubicBezTo>
                  <a:cubicBezTo>
                    <a:pt x="44350" y="67508"/>
                    <a:pt x="46607" y="62654"/>
                    <a:pt x="46976" y="59366"/>
                  </a:cubicBezTo>
                  <a:cubicBezTo>
                    <a:pt x="50800" y="59645"/>
                    <a:pt x="88854" y="62448"/>
                    <a:pt x="112705" y="65145"/>
                  </a:cubicBezTo>
                  <a:cubicBezTo>
                    <a:pt x="123246" y="66337"/>
                    <a:pt x="130740" y="66751"/>
                    <a:pt x="136761" y="67084"/>
                  </a:cubicBezTo>
                  <a:cubicBezTo>
                    <a:pt x="144962" y="67537"/>
                    <a:pt x="149912" y="67811"/>
                    <a:pt x="154809" y="69745"/>
                  </a:cubicBezTo>
                  <a:cubicBezTo>
                    <a:pt x="158245" y="71102"/>
                    <a:pt x="160595" y="72251"/>
                    <a:pt x="162483" y="73173"/>
                  </a:cubicBezTo>
                  <a:cubicBezTo>
                    <a:pt x="165205" y="74506"/>
                    <a:pt x="166850" y="75309"/>
                    <a:pt x="169042" y="75343"/>
                  </a:cubicBezTo>
                  <a:lnTo>
                    <a:pt x="169069" y="75343"/>
                  </a:lnTo>
                  <a:cubicBezTo>
                    <a:pt x="172787" y="75343"/>
                    <a:pt x="183234" y="63681"/>
                    <a:pt x="183501" y="60250"/>
                  </a:cubicBezTo>
                  <a:cubicBezTo>
                    <a:pt x="183773" y="56748"/>
                    <a:pt x="180265" y="51884"/>
                    <a:pt x="179020" y="51536"/>
                  </a:cubicBezTo>
                  <a:cubicBezTo>
                    <a:pt x="178096" y="51045"/>
                    <a:pt x="169861" y="39186"/>
                    <a:pt x="164859" y="31787"/>
                  </a:cubicBezTo>
                  <a:cubicBezTo>
                    <a:pt x="164743" y="31209"/>
                    <a:pt x="163815" y="27615"/>
                    <a:pt x="158312" y="24640"/>
                  </a:cubicBezTo>
                  <a:cubicBezTo>
                    <a:pt x="152240" y="21356"/>
                    <a:pt x="121913" y="12281"/>
                    <a:pt x="107783" y="8377"/>
                  </a:cubicBezTo>
                  <a:cubicBezTo>
                    <a:pt x="91947" y="4002"/>
                    <a:pt x="60088" y="1"/>
                    <a:pt x="52049" y="1"/>
                  </a:cubicBezTo>
                  <a:cubicBezTo>
                    <a:pt x="52019" y="1"/>
                    <a:pt x="51989" y="2"/>
                    <a:pt x="51958" y="2"/>
                  </a:cubicBezTo>
                  <a:cubicBezTo>
                    <a:pt x="51943" y="2"/>
                    <a:pt x="51927" y="2"/>
                    <a:pt x="51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9"/>
            <p:cNvSpPr/>
            <p:nvPr/>
          </p:nvSpPr>
          <p:spPr>
            <a:xfrm>
              <a:off x="1129325" y="4111100"/>
              <a:ext cx="4561625" cy="1247025"/>
            </a:xfrm>
            <a:custGeom>
              <a:avLst/>
              <a:gdLst/>
              <a:ahLst/>
              <a:cxnLst/>
              <a:rect l="l" t="t" r="r" b="b"/>
              <a:pathLst>
                <a:path w="182465" h="49881" extrusionOk="0">
                  <a:moveTo>
                    <a:pt x="39413" y="0"/>
                  </a:moveTo>
                  <a:cubicBezTo>
                    <a:pt x="32706" y="0"/>
                    <a:pt x="25716" y="679"/>
                    <a:pt x="21046" y="2943"/>
                  </a:cubicBezTo>
                  <a:cubicBezTo>
                    <a:pt x="12742" y="6969"/>
                    <a:pt x="4263" y="20119"/>
                    <a:pt x="59" y="27377"/>
                  </a:cubicBezTo>
                  <a:cubicBezTo>
                    <a:pt x="1" y="28487"/>
                    <a:pt x="26" y="29629"/>
                    <a:pt x="179" y="30783"/>
                  </a:cubicBezTo>
                  <a:cubicBezTo>
                    <a:pt x="1166" y="38248"/>
                    <a:pt x="5527" y="45528"/>
                    <a:pt x="22304" y="48623"/>
                  </a:cubicBezTo>
                  <a:cubicBezTo>
                    <a:pt x="24112" y="48957"/>
                    <a:pt x="25798" y="49109"/>
                    <a:pt x="27369" y="49109"/>
                  </a:cubicBezTo>
                  <a:cubicBezTo>
                    <a:pt x="40379" y="49109"/>
                    <a:pt x="45470" y="38649"/>
                    <a:pt x="45840" y="33881"/>
                  </a:cubicBezTo>
                  <a:cubicBezTo>
                    <a:pt x="45840" y="33881"/>
                    <a:pt x="86588" y="36823"/>
                    <a:pt x="111892" y="39685"/>
                  </a:cubicBezTo>
                  <a:cubicBezTo>
                    <a:pt x="137196" y="42546"/>
                    <a:pt x="145604" y="40961"/>
                    <a:pt x="154077" y="44305"/>
                  </a:cubicBezTo>
                  <a:cubicBezTo>
                    <a:pt x="162550" y="47650"/>
                    <a:pt x="164620" y="49826"/>
                    <a:pt x="168198" y="49881"/>
                  </a:cubicBezTo>
                  <a:cubicBezTo>
                    <a:pt x="168206" y="49881"/>
                    <a:pt x="168215" y="49881"/>
                    <a:pt x="168223" y="49881"/>
                  </a:cubicBezTo>
                  <a:cubicBezTo>
                    <a:pt x="171825" y="49881"/>
                    <a:pt x="182075" y="38411"/>
                    <a:pt x="182335" y="35080"/>
                  </a:cubicBezTo>
                  <a:cubicBezTo>
                    <a:pt x="182464" y="33417"/>
                    <a:pt x="181675" y="31404"/>
                    <a:pt x="180715" y="29764"/>
                  </a:cubicBezTo>
                  <a:cubicBezTo>
                    <a:pt x="175327" y="26956"/>
                    <a:pt x="169610" y="25581"/>
                    <a:pt x="169610" y="25581"/>
                  </a:cubicBezTo>
                  <a:lnTo>
                    <a:pt x="121858" y="12494"/>
                  </a:lnTo>
                  <a:lnTo>
                    <a:pt x="58894" y="1528"/>
                  </a:lnTo>
                  <a:cubicBezTo>
                    <a:pt x="58894" y="1528"/>
                    <a:pt x="49472" y="0"/>
                    <a:pt x="39413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9"/>
            <p:cNvSpPr/>
            <p:nvPr/>
          </p:nvSpPr>
          <p:spPr>
            <a:xfrm>
              <a:off x="1216425" y="4098750"/>
              <a:ext cx="1869250" cy="533950"/>
            </a:xfrm>
            <a:custGeom>
              <a:avLst/>
              <a:gdLst/>
              <a:ahLst/>
              <a:cxnLst/>
              <a:rect l="l" t="t" r="r" b="b"/>
              <a:pathLst>
                <a:path w="74770" h="21358" extrusionOk="0">
                  <a:moveTo>
                    <a:pt x="28837" y="1"/>
                  </a:moveTo>
                  <a:cubicBezTo>
                    <a:pt x="27107" y="1"/>
                    <a:pt x="25588" y="61"/>
                    <a:pt x="24351" y="197"/>
                  </a:cubicBezTo>
                  <a:cubicBezTo>
                    <a:pt x="19308" y="748"/>
                    <a:pt x="13696" y="4401"/>
                    <a:pt x="7670" y="11055"/>
                  </a:cubicBezTo>
                  <a:cubicBezTo>
                    <a:pt x="3202" y="15986"/>
                    <a:pt x="162" y="20823"/>
                    <a:pt x="132" y="20872"/>
                  </a:cubicBezTo>
                  <a:cubicBezTo>
                    <a:pt x="0" y="21083"/>
                    <a:pt x="152" y="21357"/>
                    <a:pt x="401" y="21357"/>
                  </a:cubicBezTo>
                  <a:cubicBezTo>
                    <a:pt x="509" y="21357"/>
                    <a:pt x="611" y="21301"/>
                    <a:pt x="669" y="21208"/>
                  </a:cubicBezTo>
                  <a:cubicBezTo>
                    <a:pt x="788" y="21017"/>
                    <a:pt x="12743" y="2105"/>
                    <a:pt x="24420" y="828"/>
                  </a:cubicBezTo>
                  <a:cubicBezTo>
                    <a:pt x="25644" y="694"/>
                    <a:pt x="27149" y="634"/>
                    <a:pt x="28862" y="634"/>
                  </a:cubicBezTo>
                  <a:cubicBezTo>
                    <a:pt x="43655" y="634"/>
                    <a:pt x="74042" y="5111"/>
                    <a:pt x="74384" y="5161"/>
                  </a:cubicBezTo>
                  <a:cubicBezTo>
                    <a:pt x="74400" y="5164"/>
                    <a:pt x="74415" y="5165"/>
                    <a:pt x="74431" y="5165"/>
                  </a:cubicBezTo>
                  <a:cubicBezTo>
                    <a:pt x="74585" y="5165"/>
                    <a:pt x="74721" y="5052"/>
                    <a:pt x="74743" y="4894"/>
                  </a:cubicBezTo>
                  <a:cubicBezTo>
                    <a:pt x="74769" y="4721"/>
                    <a:pt x="74650" y="4560"/>
                    <a:pt x="74477" y="4534"/>
                  </a:cubicBezTo>
                  <a:cubicBezTo>
                    <a:pt x="74136" y="4484"/>
                    <a:pt x="43709" y="1"/>
                    <a:pt x="28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9"/>
            <p:cNvSpPr/>
            <p:nvPr/>
          </p:nvSpPr>
          <p:spPr>
            <a:xfrm>
              <a:off x="3168000" y="4230925"/>
              <a:ext cx="2495900" cy="633700"/>
            </a:xfrm>
            <a:custGeom>
              <a:avLst/>
              <a:gdLst/>
              <a:ahLst/>
              <a:cxnLst/>
              <a:rect l="l" t="t" r="r" b="b"/>
              <a:pathLst>
                <a:path w="99836" h="25348" extrusionOk="0">
                  <a:moveTo>
                    <a:pt x="348" y="1"/>
                  </a:moveTo>
                  <a:cubicBezTo>
                    <a:pt x="191" y="1"/>
                    <a:pt x="50" y="111"/>
                    <a:pt x="25" y="271"/>
                  </a:cubicBezTo>
                  <a:cubicBezTo>
                    <a:pt x="0" y="444"/>
                    <a:pt x="121" y="606"/>
                    <a:pt x="294" y="631"/>
                  </a:cubicBezTo>
                  <a:cubicBezTo>
                    <a:pt x="528" y="665"/>
                    <a:pt x="24100" y="4108"/>
                    <a:pt x="54478" y="11777"/>
                  </a:cubicBezTo>
                  <a:cubicBezTo>
                    <a:pt x="84891" y="19456"/>
                    <a:pt x="97575" y="23843"/>
                    <a:pt x="99196" y="25269"/>
                  </a:cubicBezTo>
                  <a:cubicBezTo>
                    <a:pt x="99253" y="25320"/>
                    <a:pt x="99328" y="25347"/>
                    <a:pt x="99405" y="25347"/>
                  </a:cubicBezTo>
                  <a:lnTo>
                    <a:pt x="99406" y="25347"/>
                  </a:lnTo>
                  <a:cubicBezTo>
                    <a:pt x="99699" y="25347"/>
                    <a:pt x="99836" y="24984"/>
                    <a:pt x="99615" y="24791"/>
                  </a:cubicBezTo>
                  <a:cubicBezTo>
                    <a:pt x="97860" y="23250"/>
                    <a:pt x="85123" y="18859"/>
                    <a:pt x="54634" y="11162"/>
                  </a:cubicBezTo>
                  <a:cubicBezTo>
                    <a:pt x="24225" y="3484"/>
                    <a:pt x="620" y="36"/>
                    <a:pt x="385" y="3"/>
                  </a:cubicBezTo>
                  <a:cubicBezTo>
                    <a:pt x="373" y="1"/>
                    <a:pt x="361" y="1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9"/>
            <p:cNvSpPr/>
            <p:nvPr/>
          </p:nvSpPr>
          <p:spPr>
            <a:xfrm>
              <a:off x="3749125" y="3821875"/>
              <a:ext cx="1454000" cy="446375"/>
            </a:xfrm>
            <a:custGeom>
              <a:avLst/>
              <a:gdLst/>
              <a:ahLst/>
              <a:cxnLst/>
              <a:rect l="l" t="t" r="r" b="b"/>
              <a:pathLst>
                <a:path w="58160" h="17855" extrusionOk="0">
                  <a:moveTo>
                    <a:pt x="0" y="0"/>
                  </a:moveTo>
                  <a:lnTo>
                    <a:pt x="58160" y="17855"/>
                  </a:lnTo>
                  <a:cubicBezTo>
                    <a:pt x="58160" y="17855"/>
                    <a:pt x="56578" y="15626"/>
                    <a:pt x="53403" y="14327"/>
                  </a:cubicBezTo>
                  <a:cubicBezTo>
                    <a:pt x="50229" y="13027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9"/>
            <p:cNvSpPr/>
            <p:nvPr/>
          </p:nvSpPr>
          <p:spPr>
            <a:xfrm>
              <a:off x="3740300" y="3813900"/>
              <a:ext cx="1473025" cy="462300"/>
            </a:xfrm>
            <a:custGeom>
              <a:avLst/>
              <a:gdLst/>
              <a:ahLst/>
              <a:cxnLst/>
              <a:rect l="l" t="t" r="r" b="b"/>
              <a:pathLst>
                <a:path w="58921" h="18492" extrusionOk="0">
                  <a:moveTo>
                    <a:pt x="353" y="1"/>
                  </a:moveTo>
                  <a:cubicBezTo>
                    <a:pt x="211" y="1"/>
                    <a:pt x="82" y="96"/>
                    <a:pt x="46" y="240"/>
                  </a:cubicBezTo>
                  <a:cubicBezTo>
                    <a:pt x="1" y="409"/>
                    <a:pt x="103" y="582"/>
                    <a:pt x="273" y="627"/>
                  </a:cubicBezTo>
                  <a:cubicBezTo>
                    <a:pt x="775" y="756"/>
                    <a:pt x="50517" y="13663"/>
                    <a:pt x="53636" y="14939"/>
                  </a:cubicBezTo>
                  <a:cubicBezTo>
                    <a:pt x="56679" y="16186"/>
                    <a:pt x="58238" y="18337"/>
                    <a:pt x="58254" y="18358"/>
                  </a:cubicBezTo>
                  <a:cubicBezTo>
                    <a:pt x="58314" y="18441"/>
                    <a:pt x="58410" y="18491"/>
                    <a:pt x="58513" y="18491"/>
                  </a:cubicBezTo>
                  <a:cubicBezTo>
                    <a:pt x="58771" y="18491"/>
                    <a:pt x="58920" y="18201"/>
                    <a:pt x="58772" y="17991"/>
                  </a:cubicBezTo>
                  <a:cubicBezTo>
                    <a:pt x="58705" y="17896"/>
                    <a:pt x="57100" y="15671"/>
                    <a:pt x="53877" y="14351"/>
                  </a:cubicBezTo>
                  <a:cubicBezTo>
                    <a:pt x="50719" y="13058"/>
                    <a:pt x="2484" y="544"/>
                    <a:pt x="433" y="11"/>
                  </a:cubicBezTo>
                  <a:cubicBezTo>
                    <a:pt x="406" y="4"/>
                    <a:pt x="379" y="1"/>
                    <a:pt x="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9"/>
            <p:cNvSpPr/>
            <p:nvPr/>
          </p:nvSpPr>
          <p:spPr>
            <a:xfrm>
              <a:off x="1855275" y="3556625"/>
              <a:ext cx="1681550" cy="652100"/>
            </a:xfrm>
            <a:custGeom>
              <a:avLst/>
              <a:gdLst/>
              <a:ahLst/>
              <a:cxnLst/>
              <a:rect l="l" t="t" r="r" b="b"/>
              <a:pathLst>
                <a:path w="67262" h="26084" extrusionOk="0">
                  <a:moveTo>
                    <a:pt x="12872" y="0"/>
                  </a:moveTo>
                  <a:lnTo>
                    <a:pt x="0" y="18705"/>
                  </a:lnTo>
                  <a:cubicBezTo>
                    <a:pt x="0" y="18705"/>
                    <a:pt x="144" y="18702"/>
                    <a:pt x="441" y="18702"/>
                  </a:cubicBezTo>
                  <a:cubicBezTo>
                    <a:pt x="3476" y="18702"/>
                    <a:pt x="22445" y="19017"/>
                    <a:pt x="66153" y="26083"/>
                  </a:cubicBezTo>
                  <a:lnTo>
                    <a:pt x="67261" y="8929"/>
                  </a:lnTo>
                  <a:cubicBezTo>
                    <a:pt x="67261" y="8929"/>
                    <a:pt x="44084" y="1756"/>
                    <a:pt x="34513" y="1011"/>
                  </a:cubicBezTo>
                  <a:cubicBezTo>
                    <a:pt x="24943" y="267"/>
                    <a:pt x="12872" y="0"/>
                    <a:pt x="12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9"/>
            <p:cNvSpPr/>
            <p:nvPr/>
          </p:nvSpPr>
          <p:spPr>
            <a:xfrm>
              <a:off x="1846850" y="3548675"/>
              <a:ext cx="1698125" cy="667975"/>
            </a:xfrm>
            <a:custGeom>
              <a:avLst/>
              <a:gdLst/>
              <a:ahLst/>
              <a:cxnLst/>
              <a:rect l="l" t="t" r="r" b="b"/>
              <a:pathLst>
                <a:path w="67925" h="26719" extrusionOk="0">
                  <a:moveTo>
                    <a:pt x="13373" y="639"/>
                  </a:moveTo>
                  <a:cubicBezTo>
                    <a:pt x="14881" y="676"/>
                    <a:pt x="25989" y="958"/>
                    <a:pt x="34825" y="1644"/>
                  </a:cubicBezTo>
                  <a:cubicBezTo>
                    <a:pt x="43733" y="2336"/>
                    <a:pt x="64780" y="8715"/>
                    <a:pt x="67266" y="9476"/>
                  </a:cubicBezTo>
                  <a:lnTo>
                    <a:pt x="66195" y="26031"/>
                  </a:lnTo>
                  <a:cubicBezTo>
                    <a:pt x="23697" y="19175"/>
                    <a:pt x="4485" y="18724"/>
                    <a:pt x="942" y="18704"/>
                  </a:cubicBezTo>
                  <a:lnTo>
                    <a:pt x="13373" y="639"/>
                  </a:lnTo>
                  <a:close/>
                  <a:moveTo>
                    <a:pt x="13202" y="0"/>
                  </a:moveTo>
                  <a:cubicBezTo>
                    <a:pt x="13099" y="0"/>
                    <a:pt x="13004" y="52"/>
                    <a:pt x="12948" y="139"/>
                  </a:cubicBezTo>
                  <a:lnTo>
                    <a:pt x="74" y="18843"/>
                  </a:lnTo>
                  <a:cubicBezTo>
                    <a:pt x="7" y="18942"/>
                    <a:pt x="1" y="19069"/>
                    <a:pt x="57" y="19173"/>
                  </a:cubicBezTo>
                  <a:cubicBezTo>
                    <a:pt x="114" y="19278"/>
                    <a:pt x="230" y="19331"/>
                    <a:pt x="343" y="19340"/>
                  </a:cubicBezTo>
                  <a:cubicBezTo>
                    <a:pt x="358" y="19339"/>
                    <a:pt x="492" y="19337"/>
                    <a:pt x="752" y="19337"/>
                  </a:cubicBezTo>
                  <a:cubicBezTo>
                    <a:pt x="3704" y="19337"/>
                    <a:pt x="22860" y="19669"/>
                    <a:pt x="66439" y="26714"/>
                  </a:cubicBezTo>
                  <a:cubicBezTo>
                    <a:pt x="66457" y="26717"/>
                    <a:pt x="66473" y="26719"/>
                    <a:pt x="66490" y="26719"/>
                  </a:cubicBezTo>
                  <a:cubicBezTo>
                    <a:pt x="66657" y="26719"/>
                    <a:pt x="66795" y="26588"/>
                    <a:pt x="66807" y="26421"/>
                  </a:cubicBezTo>
                  <a:lnTo>
                    <a:pt x="67916" y="9267"/>
                  </a:lnTo>
                  <a:cubicBezTo>
                    <a:pt x="67925" y="9121"/>
                    <a:pt x="67832" y="8986"/>
                    <a:pt x="67693" y="8943"/>
                  </a:cubicBezTo>
                  <a:cubicBezTo>
                    <a:pt x="67460" y="8871"/>
                    <a:pt x="44371" y="1750"/>
                    <a:pt x="34875" y="1013"/>
                  </a:cubicBezTo>
                  <a:cubicBezTo>
                    <a:pt x="25405" y="276"/>
                    <a:pt x="13337" y="3"/>
                    <a:pt x="13217" y="1"/>
                  </a:cubicBezTo>
                  <a:cubicBezTo>
                    <a:pt x="13212" y="1"/>
                    <a:pt x="13207" y="0"/>
                    <a:pt x="13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9"/>
            <p:cNvSpPr/>
            <p:nvPr/>
          </p:nvSpPr>
          <p:spPr>
            <a:xfrm>
              <a:off x="1860775" y="3841600"/>
              <a:ext cx="343850" cy="199900"/>
            </a:xfrm>
            <a:custGeom>
              <a:avLst/>
              <a:gdLst/>
              <a:ahLst/>
              <a:cxnLst/>
              <a:rect l="l" t="t" r="r" b="b"/>
              <a:pathLst>
                <a:path w="13754" h="7996" extrusionOk="0">
                  <a:moveTo>
                    <a:pt x="4807" y="1"/>
                  </a:moveTo>
                  <a:lnTo>
                    <a:pt x="4219" y="855"/>
                  </a:lnTo>
                  <a:lnTo>
                    <a:pt x="0" y="7303"/>
                  </a:lnTo>
                  <a:cubicBezTo>
                    <a:pt x="56" y="7303"/>
                    <a:pt x="122" y="7303"/>
                    <a:pt x="199" y="7303"/>
                  </a:cubicBezTo>
                  <a:cubicBezTo>
                    <a:pt x="1483" y="7303"/>
                    <a:pt x="5762" y="7358"/>
                    <a:pt x="13754" y="7995"/>
                  </a:cubicBezTo>
                  <a:lnTo>
                    <a:pt x="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59"/>
            <p:cNvSpPr/>
            <p:nvPr/>
          </p:nvSpPr>
          <p:spPr>
            <a:xfrm>
              <a:off x="1850700" y="3833650"/>
              <a:ext cx="364675" cy="215825"/>
            </a:xfrm>
            <a:custGeom>
              <a:avLst/>
              <a:gdLst/>
              <a:ahLst/>
              <a:cxnLst/>
              <a:rect l="l" t="t" r="r" b="b"/>
              <a:pathLst>
                <a:path w="14587" h="8633" extrusionOk="0">
                  <a:moveTo>
                    <a:pt x="5267" y="797"/>
                  </a:moveTo>
                  <a:lnTo>
                    <a:pt x="13244" y="7924"/>
                  </a:lnTo>
                  <a:cubicBezTo>
                    <a:pt x="6517" y="7406"/>
                    <a:pt x="2611" y="7316"/>
                    <a:pt x="991" y="7305"/>
                  </a:cubicBezTo>
                  <a:lnTo>
                    <a:pt x="4884" y="1353"/>
                  </a:lnTo>
                  <a:lnTo>
                    <a:pt x="5267" y="797"/>
                  </a:lnTo>
                  <a:close/>
                  <a:moveTo>
                    <a:pt x="5214" y="1"/>
                  </a:moveTo>
                  <a:cubicBezTo>
                    <a:pt x="5200" y="1"/>
                    <a:pt x="5186" y="2"/>
                    <a:pt x="5173" y="4"/>
                  </a:cubicBezTo>
                  <a:cubicBezTo>
                    <a:pt x="5082" y="15"/>
                    <a:pt x="5001" y="65"/>
                    <a:pt x="4948" y="139"/>
                  </a:cubicBezTo>
                  <a:lnTo>
                    <a:pt x="138" y="7448"/>
                  </a:lnTo>
                  <a:cubicBezTo>
                    <a:pt x="0" y="7659"/>
                    <a:pt x="152" y="7939"/>
                    <a:pt x="403" y="7939"/>
                  </a:cubicBezTo>
                  <a:lnTo>
                    <a:pt x="406" y="7939"/>
                  </a:lnTo>
                  <a:cubicBezTo>
                    <a:pt x="476" y="7938"/>
                    <a:pt x="559" y="7938"/>
                    <a:pt x="656" y="7938"/>
                  </a:cubicBezTo>
                  <a:cubicBezTo>
                    <a:pt x="2072" y="7938"/>
                    <a:pt x="6307" y="8006"/>
                    <a:pt x="14132" y="8631"/>
                  </a:cubicBezTo>
                  <a:cubicBezTo>
                    <a:pt x="14141" y="8632"/>
                    <a:pt x="14149" y="8632"/>
                    <a:pt x="14157" y="8632"/>
                  </a:cubicBezTo>
                  <a:lnTo>
                    <a:pt x="14157" y="8631"/>
                  </a:lnTo>
                  <a:cubicBezTo>
                    <a:pt x="14449" y="8631"/>
                    <a:pt x="14586" y="8271"/>
                    <a:pt x="14369" y="8077"/>
                  </a:cubicBezTo>
                  <a:lnTo>
                    <a:pt x="5421" y="82"/>
                  </a:lnTo>
                  <a:cubicBezTo>
                    <a:pt x="5365" y="29"/>
                    <a:pt x="5291" y="1"/>
                    <a:pt x="52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9"/>
            <p:cNvSpPr/>
            <p:nvPr/>
          </p:nvSpPr>
          <p:spPr>
            <a:xfrm>
              <a:off x="2115775" y="3556625"/>
              <a:ext cx="1192950" cy="614350"/>
            </a:xfrm>
            <a:custGeom>
              <a:avLst/>
              <a:gdLst/>
              <a:ahLst/>
              <a:cxnLst/>
              <a:rect l="l" t="t" r="r" b="b"/>
              <a:pathLst>
                <a:path w="47718" h="24574" extrusionOk="0">
                  <a:moveTo>
                    <a:pt x="2452" y="0"/>
                  </a:moveTo>
                  <a:lnTo>
                    <a:pt x="1" y="3562"/>
                  </a:lnTo>
                  <a:lnTo>
                    <a:pt x="21289" y="21187"/>
                  </a:lnTo>
                  <a:cubicBezTo>
                    <a:pt x="26713" y="21831"/>
                    <a:pt x="32912" y="22641"/>
                    <a:pt x="39943" y="23659"/>
                  </a:cubicBezTo>
                  <a:cubicBezTo>
                    <a:pt x="42434" y="23942"/>
                    <a:pt x="45019" y="24244"/>
                    <a:pt x="47718" y="24573"/>
                  </a:cubicBezTo>
                  <a:lnTo>
                    <a:pt x="18331" y="629"/>
                  </a:lnTo>
                  <a:cubicBezTo>
                    <a:pt x="10284" y="173"/>
                    <a:pt x="2452" y="0"/>
                    <a:pt x="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9"/>
            <p:cNvSpPr/>
            <p:nvPr/>
          </p:nvSpPr>
          <p:spPr>
            <a:xfrm>
              <a:off x="2106925" y="3548675"/>
              <a:ext cx="1210400" cy="630225"/>
            </a:xfrm>
            <a:custGeom>
              <a:avLst/>
              <a:gdLst/>
              <a:ahLst/>
              <a:cxnLst/>
              <a:rect l="l" t="t" r="r" b="b"/>
              <a:pathLst>
                <a:path w="48416" h="25209" extrusionOk="0">
                  <a:moveTo>
                    <a:pt x="2970" y="639"/>
                  </a:moveTo>
                  <a:cubicBezTo>
                    <a:pt x="4157" y="668"/>
                    <a:pt x="11300" y="850"/>
                    <a:pt x="18564" y="1258"/>
                  </a:cubicBezTo>
                  <a:lnTo>
                    <a:pt x="47018" y="24444"/>
                  </a:lnTo>
                  <a:cubicBezTo>
                    <a:pt x="44714" y="24167"/>
                    <a:pt x="42488" y="23906"/>
                    <a:pt x="40342" y="23662"/>
                  </a:cubicBezTo>
                  <a:cubicBezTo>
                    <a:pt x="33813" y="22718"/>
                    <a:pt x="27566" y="21888"/>
                    <a:pt x="21772" y="21201"/>
                  </a:cubicBezTo>
                  <a:lnTo>
                    <a:pt x="781" y="3820"/>
                  </a:lnTo>
                  <a:lnTo>
                    <a:pt x="2970" y="639"/>
                  </a:lnTo>
                  <a:close/>
                  <a:moveTo>
                    <a:pt x="2799" y="0"/>
                  </a:moveTo>
                  <a:cubicBezTo>
                    <a:pt x="2696" y="0"/>
                    <a:pt x="2601" y="52"/>
                    <a:pt x="2543" y="139"/>
                  </a:cubicBezTo>
                  <a:lnTo>
                    <a:pt x="94" y="3701"/>
                  </a:lnTo>
                  <a:cubicBezTo>
                    <a:pt x="0" y="3835"/>
                    <a:pt x="26" y="4019"/>
                    <a:pt x="152" y="4124"/>
                  </a:cubicBezTo>
                  <a:lnTo>
                    <a:pt x="21440" y="21750"/>
                  </a:lnTo>
                  <a:cubicBezTo>
                    <a:pt x="21487" y="21789"/>
                    <a:pt x="21544" y="21814"/>
                    <a:pt x="21605" y="21820"/>
                  </a:cubicBezTo>
                  <a:cubicBezTo>
                    <a:pt x="27419" y="22510"/>
                    <a:pt x="33693" y="23341"/>
                    <a:pt x="40261" y="24292"/>
                  </a:cubicBezTo>
                  <a:cubicBezTo>
                    <a:pt x="42751" y="24576"/>
                    <a:pt x="45334" y="24877"/>
                    <a:pt x="48032" y="25206"/>
                  </a:cubicBezTo>
                  <a:cubicBezTo>
                    <a:pt x="48045" y="25209"/>
                    <a:pt x="48058" y="25209"/>
                    <a:pt x="48070" y="25209"/>
                  </a:cubicBezTo>
                  <a:cubicBezTo>
                    <a:pt x="48205" y="25209"/>
                    <a:pt x="48324" y="25124"/>
                    <a:pt x="48370" y="24998"/>
                  </a:cubicBezTo>
                  <a:cubicBezTo>
                    <a:pt x="48415" y="24871"/>
                    <a:pt x="48375" y="24729"/>
                    <a:pt x="48271" y="24645"/>
                  </a:cubicBezTo>
                  <a:lnTo>
                    <a:pt x="18885" y="700"/>
                  </a:lnTo>
                  <a:cubicBezTo>
                    <a:pt x="18834" y="658"/>
                    <a:pt x="18769" y="633"/>
                    <a:pt x="18703" y="629"/>
                  </a:cubicBezTo>
                  <a:cubicBezTo>
                    <a:pt x="10741" y="180"/>
                    <a:pt x="2891" y="3"/>
                    <a:pt x="2814" y="1"/>
                  </a:cubicBezTo>
                  <a:cubicBezTo>
                    <a:pt x="2809" y="1"/>
                    <a:pt x="2804" y="0"/>
                    <a:pt x="2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9"/>
            <p:cNvSpPr/>
            <p:nvPr/>
          </p:nvSpPr>
          <p:spPr>
            <a:xfrm>
              <a:off x="3554075" y="3869950"/>
              <a:ext cx="235275" cy="288250"/>
            </a:xfrm>
            <a:custGeom>
              <a:avLst/>
              <a:gdLst/>
              <a:ahLst/>
              <a:cxnLst/>
              <a:rect l="l" t="t" r="r" b="b"/>
              <a:pathLst>
                <a:path w="9411" h="11530" extrusionOk="0">
                  <a:moveTo>
                    <a:pt x="168" y="1"/>
                  </a:moveTo>
                  <a:lnTo>
                    <a:pt x="0" y="10133"/>
                  </a:lnTo>
                  <a:cubicBezTo>
                    <a:pt x="502" y="10106"/>
                    <a:pt x="1060" y="10088"/>
                    <a:pt x="1654" y="10088"/>
                  </a:cubicBezTo>
                  <a:cubicBezTo>
                    <a:pt x="4024" y="10088"/>
                    <a:pt x="6972" y="10375"/>
                    <a:pt x="9225" y="11530"/>
                  </a:cubicBezTo>
                  <a:cubicBezTo>
                    <a:pt x="9410" y="8830"/>
                    <a:pt x="9227" y="5125"/>
                    <a:pt x="7684" y="1348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9"/>
            <p:cNvSpPr/>
            <p:nvPr/>
          </p:nvSpPr>
          <p:spPr>
            <a:xfrm>
              <a:off x="3545975" y="3860500"/>
              <a:ext cx="251025" cy="310275"/>
            </a:xfrm>
            <a:custGeom>
              <a:avLst/>
              <a:gdLst/>
              <a:ahLst/>
              <a:cxnLst/>
              <a:rect l="l" t="t" r="r" b="b"/>
              <a:pathLst>
                <a:path w="10041" h="12411" extrusionOk="0">
                  <a:moveTo>
                    <a:pt x="804" y="757"/>
                  </a:moveTo>
                  <a:lnTo>
                    <a:pt x="7780" y="2006"/>
                  </a:lnTo>
                  <a:cubicBezTo>
                    <a:pt x="9187" y="5541"/>
                    <a:pt x="9380" y="8993"/>
                    <a:pt x="9260" y="11416"/>
                  </a:cubicBezTo>
                  <a:cubicBezTo>
                    <a:pt x="7053" y="10420"/>
                    <a:pt x="4325" y="10147"/>
                    <a:pt x="2000" y="10147"/>
                  </a:cubicBezTo>
                  <a:cubicBezTo>
                    <a:pt x="1531" y="10147"/>
                    <a:pt x="1076" y="10159"/>
                    <a:pt x="647" y="10177"/>
                  </a:cubicBezTo>
                  <a:lnTo>
                    <a:pt x="804" y="757"/>
                  </a:lnTo>
                  <a:close/>
                  <a:moveTo>
                    <a:pt x="181" y="0"/>
                  </a:moveTo>
                  <a:lnTo>
                    <a:pt x="1" y="10847"/>
                  </a:lnTo>
                  <a:lnTo>
                    <a:pt x="340" y="10828"/>
                  </a:lnTo>
                  <a:cubicBezTo>
                    <a:pt x="861" y="10800"/>
                    <a:pt x="1423" y="10782"/>
                    <a:pt x="2011" y="10782"/>
                  </a:cubicBezTo>
                  <a:cubicBezTo>
                    <a:pt x="4412" y="10782"/>
                    <a:pt x="7238" y="11080"/>
                    <a:pt x="9405" y="12190"/>
                  </a:cubicBezTo>
                  <a:lnTo>
                    <a:pt x="9833" y="12411"/>
                  </a:lnTo>
                  <a:lnTo>
                    <a:pt x="9866" y="11930"/>
                  </a:lnTo>
                  <a:cubicBezTo>
                    <a:pt x="10041" y="9394"/>
                    <a:pt x="9911" y="5544"/>
                    <a:pt x="8303" y="1605"/>
                  </a:cubicBezTo>
                  <a:lnTo>
                    <a:pt x="8237" y="1443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9"/>
            <p:cNvSpPr/>
            <p:nvPr/>
          </p:nvSpPr>
          <p:spPr>
            <a:xfrm>
              <a:off x="3558625" y="3770400"/>
              <a:ext cx="175800" cy="106500"/>
            </a:xfrm>
            <a:custGeom>
              <a:avLst/>
              <a:gdLst/>
              <a:ahLst/>
              <a:cxnLst/>
              <a:rect l="l" t="t" r="r" b="b"/>
              <a:pathLst>
                <a:path w="7032" h="4260" extrusionOk="0">
                  <a:moveTo>
                    <a:pt x="52" y="0"/>
                  </a:moveTo>
                  <a:lnTo>
                    <a:pt x="0" y="3180"/>
                  </a:lnTo>
                  <a:lnTo>
                    <a:pt x="7031" y="4259"/>
                  </a:lnTo>
                  <a:cubicBezTo>
                    <a:pt x="6496" y="3138"/>
                    <a:pt x="5856" y="2068"/>
                    <a:pt x="5120" y="1066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9"/>
            <p:cNvSpPr/>
            <p:nvPr/>
          </p:nvSpPr>
          <p:spPr>
            <a:xfrm>
              <a:off x="3550550" y="3760650"/>
              <a:ext cx="197500" cy="126375"/>
            </a:xfrm>
            <a:custGeom>
              <a:avLst/>
              <a:gdLst/>
              <a:ahLst/>
              <a:cxnLst/>
              <a:rect l="l" t="t" r="r" b="b"/>
              <a:pathLst>
                <a:path w="7900" h="5055" extrusionOk="0">
                  <a:moveTo>
                    <a:pt x="687" y="781"/>
                  </a:moveTo>
                  <a:lnTo>
                    <a:pt x="5258" y="1742"/>
                  </a:lnTo>
                  <a:cubicBezTo>
                    <a:pt x="5833" y="2535"/>
                    <a:pt x="6347" y="3372"/>
                    <a:pt x="6798" y="4243"/>
                  </a:cubicBezTo>
                  <a:lnTo>
                    <a:pt x="644" y="3298"/>
                  </a:lnTo>
                  <a:lnTo>
                    <a:pt x="687" y="781"/>
                  </a:lnTo>
                  <a:close/>
                  <a:moveTo>
                    <a:pt x="64" y="1"/>
                  </a:moveTo>
                  <a:lnTo>
                    <a:pt x="1" y="3841"/>
                  </a:lnTo>
                  <a:lnTo>
                    <a:pt x="7899" y="5055"/>
                  </a:lnTo>
                  <a:lnTo>
                    <a:pt x="7640" y="4512"/>
                  </a:lnTo>
                  <a:cubicBezTo>
                    <a:pt x="7096" y="3372"/>
                    <a:pt x="6445" y="2286"/>
                    <a:pt x="5698" y="1268"/>
                  </a:cubicBezTo>
                  <a:lnTo>
                    <a:pt x="5628" y="1170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9"/>
            <p:cNvSpPr/>
            <p:nvPr/>
          </p:nvSpPr>
          <p:spPr>
            <a:xfrm>
              <a:off x="3552300" y="4155325"/>
              <a:ext cx="229975" cy="107075"/>
            </a:xfrm>
            <a:custGeom>
              <a:avLst/>
              <a:gdLst/>
              <a:ahLst/>
              <a:cxnLst/>
              <a:rect l="l" t="t" r="r" b="b"/>
              <a:pathLst>
                <a:path w="9199" h="4283" extrusionOk="0">
                  <a:moveTo>
                    <a:pt x="2527" y="1"/>
                  </a:moveTo>
                  <a:cubicBezTo>
                    <a:pt x="1761" y="1"/>
                    <a:pt x="935" y="36"/>
                    <a:pt x="48" y="117"/>
                  </a:cubicBezTo>
                  <a:lnTo>
                    <a:pt x="0" y="2941"/>
                  </a:lnTo>
                  <a:lnTo>
                    <a:pt x="8629" y="4283"/>
                  </a:lnTo>
                  <a:cubicBezTo>
                    <a:pt x="8629" y="4283"/>
                    <a:pt x="8985" y="3096"/>
                    <a:pt x="9199" y="1193"/>
                  </a:cubicBezTo>
                  <a:cubicBezTo>
                    <a:pt x="7935" y="640"/>
                    <a:pt x="5768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9"/>
            <p:cNvSpPr/>
            <p:nvPr/>
          </p:nvSpPr>
          <p:spPr>
            <a:xfrm>
              <a:off x="3544275" y="4147325"/>
              <a:ext cx="246575" cy="123975"/>
            </a:xfrm>
            <a:custGeom>
              <a:avLst/>
              <a:gdLst/>
              <a:ahLst/>
              <a:cxnLst/>
              <a:rect l="l" t="t" r="r" b="b"/>
              <a:pathLst>
                <a:path w="9863" h="4959" extrusionOk="0">
                  <a:moveTo>
                    <a:pt x="2867" y="637"/>
                  </a:moveTo>
                  <a:cubicBezTo>
                    <a:pt x="5820" y="637"/>
                    <a:pt x="7866" y="1173"/>
                    <a:pt x="9177" y="1712"/>
                  </a:cubicBezTo>
                  <a:cubicBezTo>
                    <a:pt x="9028" y="2929"/>
                    <a:pt x="8824" y="3826"/>
                    <a:pt x="8718" y="4245"/>
                  </a:cubicBezTo>
                  <a:lnTo>
                    <a:pt x="644" y="2990"/>
                  </a:lnTo>
                  <a:lnTo>
                    <a:pt x="681" y="729"/>
                  </a:lnTo>
                  <a:cubicBezTo>
                    <a:pt x="1459" y="665"/>
                    <a:pt x="2187" y="637"/>
                    <a:pt x="2867" y="637"/>
                  </a:cubicBezTo>
                  <a:close/>
                  <a:moveTo>
                    <a:pt x="2866" y="1"/>
                  </a:moveTo>
                  <a:cubicBezTo>
                    <a:pt x="2085" y="1"/>
                    <a:pt x="1244" y="37"/>
                    <a:pt x="340" y="120"/>
                  </a:cubicBezTo>
                  <a:lnTo>
                    <a:pt x="56" y="146"/>
                  </a:lnTo>
                  <a:lnTo>
                    <a:pt x="0" y="3532"/>
                  </a:lnTo>
                  <a:lnTo>
                    <a:pt x="9175" y="4959"/>
                  </a:lnTo>
                  <a:lnTo>
                    <a:pt x="9255" y="4694"/>
                  </a:lnTo>
                  <a:cubicBezTo>
                    <a:pt x="9270" y="4644"/>
                    <a:pt x="9621" y="3459"/>
                    <a:pt x="9836" y="1548"/>
                  </a:cubicBezTo>
                  <a:lnTo>
                    <a:pt x="9862" y="1315"/>
                  </a:lnTo>
                  <a:lnTo>
                    <a:pt x="9647" y="1222"/>
                  </a:lnTo>
                  <a:cubicBezTo>
                    <a:pt x="8292" y="628"/>
                    <a:pt x="6096" y="1"/>
                    <a:pt x="2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9"/>
            <p:cNvSpPr/>
            <p:nvPr/>
          </p:nvSpPr>
          <p:spPr>
            <a:xfrm>
              <a:off x="3877650" y="3863075"/>
              <a:ext cx="237925" cy="174425"/>
            </a:xfrm>
            <a:custGeom>
              <a:avLst/>
              <a:gdLst/>
              <a:ahLst/>
              <a:cxnLst/>
              <a:rect l="l" t="t" r="r" b="b"/>
              <a:pathLst>
                <a:path w="9517" h="6977" extrusionOk="0">
                  <a:moveTo>
                    <a:pt x="1106" y="0"/>
                  </a:moveTo>
                  <a:cubicBezTo>
                    <a:pt x="1085" y="0"/>
                    <a:pt x="1065" y="1"/>
                    <a:pt x="1047" y="2"/>
                  </a:cubicBezTo>
                  <a:cubicBezTo>
                    <a:pt x="224" y="55"/>
                    <a:pt x="0" y="1442"/>
                    <a:pt x="0" y="1442"/>
                  </a:cubicBezTo>
                  <a:lnTo>
                    <a:pt x="1725" y="4852"/>
                  </a:lnTo>
                  <a:cubicBezTo>
                    <a:pt x="1725" y="4852"/>
                    <a:pt x="1447" y="5415"/>
                    <a:pt x="3959" y="6195"/>
                  </a:cubicBezTo>
                  <a:cubicBezTo>
                    <a:pt x="5672" y="6727"/>
                    <a:pt x="7244" y="6976"/>
                    <a:pt x="8154" y="6976"/>
                  </a:cubicBezTo>
                  <a:cubicBezTo>
                    <a:pt x="8579" y="6976"/>
                    <a:pt x="8860" y="6922"/>
                    <a:pt x="8942" y="6816"/>
                  </a:cubicBezTo>
                  <a:cubicBezTo>
                    <a:pt x="9201" y="6485"/>
                    <a:pt x="9158" y="5545"/>
                    <a:pt x="9337" y="4741"/>
                  </a:cubicBezTo>
                  <a:cubicBezTo>
                    <a:pt x="9516" y="3936"/>
                    <a:pt x="7854" y="1233"/>
                    <a:pt x="6692" y="1143"/>
                  </a:cubicBezTo>
                  <a:cubicBezTo>
                    <a:pt x="6692" y="1143"/>
                    <a:pt x="2076" y="0"/>
                    <a:pt x="1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9"/>
            <p:cNvSpPr/>
            <p:nvPr/>
          </p:nvSpPr>
          <p:spPr>
            <a:xfrm>
              <a:off x="3869525" y="3855175"/>
              <a:ext cx="252700" cy="190250"/>
            </a:xfrm>
            <a:custGeom>
              <a:avLst/>
              <a:gdLst/>
              <a:ahLst/>
              <a:cxnLst/>
              <a:rect l="l" t="t" r="r" b="b"/>
              <a:pathLst>
                <a:path w="10108" h="7610" extrusionOk="0">
                  <a:moveTo>
                    <a:pt x="1458" y="633"/>
                  </a:moveTo>
                  <a:cubicBezTo>
                    <a:pt x="2168" y="633"/>
                    <a:pt x="5086" y="1309"/>
                    <a:pt x="6939" y="1767"/>
                  </a:cubicBezTo>
                  <a:cubicBezTo>
                    <a:pt x="6957" y="1772"/>
                    <a:pt x="6974" y="1774"/>
                    <a:pt x="6992" y="1776"/>
                  </a:cubicBezTo>
                  <a:cubicBezTo>
                    <a:pt x="7360" y="1804"/>
                    <a:pt x="7913" y="2260"/>
                    <a:pt x="8433" y="2963"/>
                  </a:cubicBezTo>
                  <a:cubicBezTo>
                    <a:pt x="9112" y="3880"/>
                    <a:pt x="9407" y="4742"/>
                    <a:pt x="9352" y="4989"/>
                  </a:cubicBezTo>
                  <a:cubicBezTo>
                    <a:pt x="9277" y="5321"/>
                    <a:pt x="9240" y="5675"/>
                    <a:pt x="9206" y="5986"/>
                  </a:cubicBezTo>
                  <a:cubicBezTo>
                    <a:pt x="9165" y="6371"/>
                    <a:pt x="9118" y="6806"/>
                    <a:pt x="9046" y="6908"/>
                  </a:cubicBezTo>
                  <a:cubicBezTo>
                    <a:pt x="8972" y="6952"/>
                    <a:pt x="8786" y="6978"/>
                    <a:pt x="8507" y="6978"/>
                  </a:cubicBezTo>
                  <a:cubicBezTo>
                    <a:pt x="7724" y="6978"/>
                    <a:pt x="6209" y="6776"/>
                    <a:pt x="4379" y="6208"/>
                  </a:cubicBezTo>
                  <a:cubicBezTo>
                    <a:pt x="2698" y="5686"/>
                    <a:pt x="2407" y="5296"/>
                    <a:pt x="2363" y="5218"/>
                  </a:cubicBezTo>
                  <a:cubicBezTo>
                    <a:pt x="2373" y="5152"/>
                    <a:pt x="2362" y="5083"/>
                    <a:pt x="2332" y="5025"/>
                  </a:cubicBezTo>
                  <a:lnTo>
                    <a:pt x="657" y="1712"/>
                  </a:lnTo>
                  <a:cubicBezTo>
                    <a:pt x="734" y="1361"/>
                    <a:pt x="971" y="663"/>
                    <a:pt x="1392" y="635"/>
                  </a:cubicBezTo>
                  <a:cubicBezTo>
                    <a:pt x="1411" y="634"/>
                    <a:pt x="1434" y="633"/>
                    <a:pt x="1458" y="633"/>
                  </a:cubicBezTo>
                  <a:close/>
                  <a:moveTo>
                    <a:pt x="1406" y="0"/>
                  </a:moveTo>
                  <a:cubicBezTo>
                    <a:pt x="1387" y="0"/>
                    <a:pt x="1369" y="1"/>
                    <a:pt x="1352" y="2"/>
                  </a:cubicBezTo>
                  <a:cubicBezTo>
                    <a:pt x="289" y="70"/>
                    <a:pt x="23" y="1640"/>
                    <a:pt x="12" y="1707"/>
                  </a:cubicBezTo>
                  <a:cubicBezTo>
                    <a:pt x="0" y="1773"/>
                    <a:pt x="12" y="1842"/>
                    <a:pt x="42" y="1901"/>
                  </a:cubicBezTo>
                  <a:lnTo>
                    <a:pt x="1723" y="5227"/>
                  </a:lnTo>
                  <a:cubicBezTo>
                    <a:pt x="1725" y="5306"/>
                    <a:pt x="1742" y="5385"/>
                    <a:pt x="1774" y="5458"/>
                  </a:cubicBezTo>
                  <a:cubicBezTo>
                    <a:pt x="1976" y="5929"/>
                    <a:pt x="2767" y="6372"/>
                    <a:pt x="4191" y="6815"/>
                  </a:cubicBezTo>
                  <a:cubicBezTo>
                    <a:pt x="5502" y="7221"/>
                    <a:pt x="7284" y="7609"/>
                    <a:pt x="8436" y="7609"/>
                  </a:cubicBezTo>
                  <a:cubicBezTo>
                    <a:pt x="8965" y="7609"/>
                    <a:pt x="9361" y="7527"/>
                    <a:pt x="9516" y="7328"/>
                  </a:cubicBezTo>
                  <a:cubicBezTo>
                    <a:pt x="9731" y="7055"/>
                    <a:pt x="9780" y="6591"/>
                    <a:pt x="9838" y="6054"/>
                  </a:cubicBezTo>
                  <a:cubicBezTo>
                    <a:pt x="9871" y="5744"/>
                    <a:pt x="9906" y="5424"/>
                    <a:pt x="9972" y="5127"/>
                  </a:cubicBezTo>
                  <a:cubicBezTo>
                    <a:pt x="10108" y="4518"/>
                    <a:pt x="9535" y="3383"/>
                    <a:pt x="8945" y="2586"/>
                  </a:cubicBezTo>
                  <a:cubicBezTo>
                    <a:pt x="8569" y="2079"/>
                    <a:pt x="7832" y="1223"/>
                    <a:pt x="7070" y="1146"/>
                  </a:cubicBezTo>
                  <a:cubicBezTo>
                    <a:pt x="6483" y="1001"/>
                    <a:pt x="2357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59"/>
            <p:cNvSpPr/>
            <p:nvPr/>
          </p:nvSpPr>
          <p:spPr>
            <a:xfrm>
              <a:off x="3942125" y="4003825"/>
              <a:ext cx="227200" cy="207975"/>
            </a:xfrm>
            <a:custGeom>
              <a:avLst/>
              <a:gdLst/>
              <a:ahLst/>
              <a:cxnLst/>
              <a:rect l="l" t="t" r="r" b="b"/>
              <a:pathLst>
                <a:path w="9088" h="8319" extrusionOk="0">
                  <a:moveTo>
                    <a:pt x="1702" y="0"/>
                  </a:moveTo>
                  <a:cubicBezTo>
                    <a:pt x="1686" y="0"/>
                    <a:pt x="1671" y="0"/>
                    <a:pt x="1658" y="1"/>
                  </a:cubicBezTo>
                  <a:cubicBezTo>
                    <a:pt x="834" y="55"/>
                    <a:pt x="1" y="1744"/>
                    <a:pt x="1" y="1744"/>
                  </a:cubicBezTo>
                  <a:cubicBezTo>
                    <a:pt x="1" y="1744"/>
                    <a:pt x="606" y="6003"/>
                    <a:pt x="1152" y="6513"/>
                  </a:cubicBezTo>
                  <a:cubicBezTo>
                    <a:pt x="1698" y="7024"/>
                    <a:pt x="6983" y="8254"/>
                    <a:pt x="7796" y="8316"/>
                  </a:cubicBezTo>
                  <a:cubicBezTo>
                    <a:pt x="7820" y="8318"/>
                    <a:pt x="7844" y="8319"/>
                    <a:pt x="7867" y="8319"/>
                  </a:cubicBezTo>
                  <a:cubicBezTo>
                    <a:pt x="8628" y="8319"/>
                    <a:pt x="8927" y="7320"/>
                    <a:pt x="9005" y="6304"/>
                  </a:cubicBezTo>
                  <a:cubicBezTo>
                    <a:pt x="9087" y="5257"/>
                    <a:pt x="8187" y="1796"/>
                    <a:pt x="7275" y="1491"/>
                  </a:cubicBezTo>
                  <a:cubicBezTo>
                    <a:pt x="7275" y="1491"/>
                    <a:pt x="2640" y="0"/>
                    <a:pt x="1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59"/>
            <p:cNvSpPr/>
            <p:nvPr/>
          </p:nvSpPr>
          <p:spPr>
            <a:xfrm>
              <a:off x="3934075" y="3995900"/>
              <a:ext cx="243050" cy="223900"/>
            </a:xfrm>
            <a:custGeom>
              <a:avLst/>
              <a:gdLst/>
              <a:ahLst/>
              <a:cxnLst/>
              <a:rect l="l" t="t" r="r" b="b"/>
              <a:pathLst>
                <a:path w="9722" h="8956" extrusionOk="0">
                  <a:moveTo>
                    <a:pt x="2025" y="635"/>
                  </a:moveTo>
                  <a:cubicBezTo>
                    <a:pt x="2642" y="635"/>
                    <a:pt x="5690" y="1529"/>
                    <a:pt x="7498" y="2110"/>
                  </a:cubicBezTo>
                  <a:cubicBezTo>
                    <a:pt x="8122" y="2321"/>
                    <a:pt x="9101" y="5470"/>
                    <a:pt x="9012" y="6598"/>
                  </a:cubicBezTo>
                  <a:cubicBezTo>
                    <a:pt x="8970" y="7148"/>
                    <a:pt x="8866" y="7600"/>
                    <a:pt x="8715" y="7902"/>
                  </a:cubicBezTo>
                  <a:cubicBezTo>
                    <a:pt x="8530" y="8271"/>
                    <a:pt x="8322" y="8319"/>
                    <a:pt x="8177" y="8319"/>
                  </a:cubicBezTo>
                  <a:cubicBezTo>
                    <a:pt x="8166" y="8319"/>
                    <a:pt x="8155" y="8318"/>
                    <a:pt x="8144" y="8318"/>
                  </a:cubicBezTo>
                  <a:cubicBezTo>
                    <a:pt x="7162" y="8241"/>
                    <a:pt x="2128" y="7002"/>
                    <a:pt x="1692" y="6599"/>
                  </a:cubicBezTo>
                  <a:cubicBezTo>
                    <a:pt x="1410" y="6331"/>
                    <a:pt x="938" y="4084"/>
                    <a:pt x="653" y="2116"/>
                  </a:cubicBezTo>
                  <a:cubicBezTo>
                    <a:pt x="978" y="1490"/>
                    <a:pt x="1579" y="663"/>
                    <a:pt x="2001" y="636"/>
                  </a:cubicBezTo>
                  <a:cubicBezTo>
                    <a:pt x="2008" y="635"/>
                    <a:pt x="2016" y="635"/>
                    <a:pt x="2025" y="635"/>
                  </a:cubicBezTo>
                  <a:close/>
                  <a:moveTo>
                    <a:pt x="2016" y="0"/>
                  </a:moveTo>
                  <a:cubicBezTo>
                    <a:pt x="1996" y="0"/>
                    <a:pt x="1977" y="1"/>
                    <a:pt x="1960" y="2"/>
                  </a:cubicBezTo>
                  <a:cubicBezTo>
                    <a:pt x="1003" y="63"/>
                    <a:pt x="192" y="1612"/>
                    <a:pt x="39" y="1922"/>
                  </a:cubicBezTo>
                  <a:cubicBezTo>
                    <a:pt x="10" y="1979"/>
                    <a:pt x="0" y="2044"/>
                    <a:pt x="9" y="2106"/>
                  </a:cubicBezTo>
                  <a:cubicBezTo>
                    <a:pt x="155" y="3132"/>
                    <a:pt x="675" y="6518"/>
                    <a:pt x="1258" y="7063"/>
                  </a:cubicBezTo>
                  <a:cubicBezTo>
                    <a:pt x="1898" y="7661"/>
                    <a:pt x="7317" y="8891"/>
                    <a:pt x="8095" y="8950"/>
                  </a:cubicBezTo>
                  <a:cubicBezTo>
                    <a:pt x="8126" y="8953"/>
                    <a:pt x="8158" y="8955"/>
                    <a:pt x="8191" y="8955"/>
                  </a:cubicBezTo>
                  <a:cubicBezTo>
                    <a:pt x="8534" y="8955"/>
                    <a:pt x="8971" y="8808"/>
                    <a:pt x="9284" y="8186"/>
                  </a:cubicBezTo>
                  <a:cubicBezTo>
                    <a:pt x="9474" y="7805"/>
                    <a:pt x="9596" y="7287"/>
                    <a:pt x="9646" y="6646"/>
                  </a:cubicBezTo>
                  <a:cubicBezTo>
                    <a:pt x="9722" y="5666"/>
                    <a:pt x="8878" y="1901"/>
                    <a:pt x="7698" y="1506"/>
                  </a:cubicBezTo>
                  <a:lnTo>
                    <a:pt x="7695" y="1506"/>
                  </a:lnTo>
                  <a:cubicBezTo>
                    <a:pt x="7208" y="1350"/>
                    <a:pt x="3008" y="0"/>
                    <a:pt x="2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59"/>
            <p:cNvSpPr/>
            <p:nvPr/>
          </p:nvSpPr>
          <p:spPr>
            <a:xfrm>
              <a:off x="3968025" y="4166225"/>
              <a:ext cx="237400" cy="182450"/>
            </a:xfrm>
            <a:custGeom>
              <a:avLst/>
              <a:gdLst/>
              <a:ahLst/>
              <a:cxnLst/>
              <a:rect l="l" t="t" r="r" b="b"/>
              <a:pathLst>
                <a:path w="9496" h="7298" extrusionOk="0">
                  <a:moveTo>
                    <a:pt x="1380" y="0"/>
                  </a:moveTo>
                  <a:cubicBezTo>
                    <a:pt x="801" y="0"/>
                    <a:pt x="1" y="1535"/>
                    <a:pt x="88" y="1887"/>
                  </a:cubicBezTo>
                  <a:cubicBezTo>
                    <a:pt x="177" y="2246"/>
                    <a:pt x="49" y="5394"/>
                    <a:pt x="49" y="5394"/>
                  </a:cubicBezTo>
                  <a:lnTo>
                    <a:pt x="9495" y="7297"/>
                  </a:lnTo>
                  <a:lnTo>
                    <a:pt x="8783" y="2914"/>
                  </a:lnTo>
                  <a:cubicBezTo>
                    <a:pt x="8783" y="2914"/>
                    <a:pt x="8801" y="2681"/>
                    <a:pt x="8059" y="1688"/>
                  </a:cubicBezTo>
                  <a:cubicBezTo>
                    <a:pt x="8059" y="1688"/>
                    <a:pt x="1986" y="46"/>
                    <a:pt x="1405" y="1"/>
                  </a:cubicBezTo>
                  <a:cubicBezTo>
                    <a:pt x="1397" y="1"/>
                    <a:pt x="1388" y="0"/>
                    <a:pt x="13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9"/>
            <p:cNvSpPr/>
            <p:nvPr/>
          </p:nvSpPr>
          <p:spPr>
            <a:xfrm>
              <a:off x="3959900" y="4158250"/>
              <a:ext cx="254150" cy="198350"/>
            </a:xfrm>
            <a:custGeom>
              <a:avLst/>
              <a:gdLst/>
              <a:ahLst/>
              <a:cxnLst/>
              <a:rect l="l" t="t" r="r" b="b"/>
              <a:pathLst>
                <a:path w="10166" h="7934" extrusionOk="0">
                  <a:moveTo>
                    <a:pt x="1705" y="636"/>
                  </a:moveTo>
                  <a:cubicBezTo>
                    <a:pt x="2103" y="667"/>
                    <a:pt x="5763" y="1627"/>
                    <a:pt x="8194" y="2285"/>
                  </a:cubicBezTo>
                  <a:cubicBezTo>
                    <a:pt x="8708" y="2985"/>
                    <a:pt x="8788" y="3213"/>
                    <a:pt x="8791" y="3213"/>
                  </a:cubicBezTo>
                  <a:cubicBezTo>
                    <a:pt x="8791" y="3213"/>
                    <a:pt x="8791" y="3213"/>
                    <a:pt x="8791" y="3213"/>
                  </a:cubicBezTo>
                  <a:lnTo>
                    <a:pt x="8791" y="3213"/>
                  </a:lnTo>
                  <a:cubicBezTo>
                    <a:pt x="8790" y="3237"/>
                    <a:pt x="8791" y="3261"/>
                    <a:pt x="8795" y="3284"/>
                  </a:cubicBezTo>
                  <a:lnTo>
                    <a:pt x="9432" y="7214"/>
                  </a:lnTo>
                  <a:lnTo>
                    <a:pt x="703" y="5455"/>
                  </a:lnTo>
                  <a:cubicBezTo>
                    <a:pt x="739" y="4505"/>
                    <a:pt x="805" y="2468"/>
                    <a:pt x="724" y="2146"/>
                  </a:cubicBezTo>
                  <a:cubicBezTo>
                    <a:pt x="715" y="1982"/>
                    <a:pt x="1028" y="1234"/>
                    <a:pt x="1446" y="813"/>
                  </a:cubicBezTo>
                  <a:cubicBezTo>
                    <a:pt x="1592" y="667"/>
                    <a:pt x="1682" y="636"/>
                    <a:pt x="1705" y="636"/>
                  </a:cubicBezTo>
                  <a:close/>
                  <a:moveTo>
                    <a:pt x="1702" y="1"/>
                  </a:moveTo>
                  <a:cubicBezTo>
                    <a:pt x="1426" y="1"/>
                    <a:pt x="1146" y="175"/>
                    <a:pt x="860" y="514"/>
                  </a:cubicBezTo>
                  <a:cubicBezTo>
                    <a:pt x="475" y="969"/>
                    <a:pt x="1" y="1863"/>
                    <a:pt x="105" y="2282"/>
                  </a:cubicBezTo>
                  <a:cubicBezTo>
                    <a:pt x="153" y="2505"/>
                    <a:pt x="119" y="4196"/>
                    <a:pt x="57" y="5699"/>
                  </a:cubicBezTo>
                  <a:cubicBezTo>
                    <a:pt x="50" y="5856"/>
                    <a:pt x="159" y="5993"/>
                    <a:pt x="312" y="6024"/>
                  </a:cubicBezTo>
                  <a:lnTo>
                    <a:pt x="9758" y="7928"/>
                  </a:lnTo>
                  <a:cubicBezTo>
                    <a:pt x="9778" y="7931"/>
                    <a:pt x="9799" y="7934"/>
                    <a:pt x="9820" y="7934"/>
                  </a:cubicBezTo>
                  <a:cubicBezTo>
                    <a:pt x="10016" y="7934"/>
                    <a:pt x="10165" y="7758"/>
                    <a:pt x="10133" y="7565"/>
                  </a:cubicBezTo>
                  <a:lnTo>
                    <a:pt x="9423" y="3192"/>
                  </a:lnTo>
                  <a:cubicBezTo>
                    <a:pt x="9395" y="2939"/>
                    <a:pt x="9132" y="2478"/>
                    <a:pt x="8639" y="1817"/>
                  </a:cubicBezTo>
                  <a:cubicBezTo>
                    <a:pt x="8597" y="1760"/>
                    <a:pt x="8536" y="1719"/>
                    <a:pt x="8467" y="1701"/>
                  </a:cubicBezTo>
                  <a:cubicBezTo>
                    <a:pt x="7842" y="1531"/>
                    <a:pt x="2349" y="50"/>
                    <a:pt x="1755" y="3"/>
                  </a:cubicBezTo>
                  <a:cubicBezTo>
                    <a:pt x="1737" y="1"/>
                    <a:pt x="1720" y="1"/>
                    <a:pt x="1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59"/>
            <p:cNvSpPr/>
            <p:nvPr/>
          </p:nvSpPr>
          <p:spPr>
            <a:xfrm>
              <a:off x="4142400" y="3920550"/>
              <a:ext cx="264950" cy="190325"/>
            </a:xfrm>
            <a:custGeom>
              <a:avLst/>
              <a:gdLst/>
              <a:ahLst/>
              <a:cxnLst/>
              <a:rect l="l" t="t" r="r" b="b"/>
              <a:pathLst>
                <a:path w="10598" h="7613" extrusionOk="0">
                  <a:moveTo>
                    <a:pt x="1197" y="1"/>
                  </a:moveTo>
                  <a:cubicBezTo>
                    <a:pt x="915" y="1"/>
                    <a:pt x="728" y="41"/>
                    <a:pt x="682" y="135"/>
                  </a:cubicBezTo>
                  <a:lnTo>
                    <a:pt x="1" y="1369"/>
                  </a:lnTo>
                  <a:lnTo>
                    <a:pt x="2046" y="5156"/>
                  </a:lnTo>
                  <a:cubicBezTo>
                    <a:pt x="2046" y="5156"/>
                    <a:pt x="2108" y="5862"/>
                    <a:pt x="4058" y="6365"/>
                  </a:cubicBezTo>
                  <a:cubicBezTo>
                    <a:pt x="6007" y="6867"/>
                    <a:pt x="9576" y="7612"/>
                    <a:pt x="9576" y="7612"/>
                  </a:cubicBezTo>
                  <a:cubicBezTo>
                    <a:pt x="9576" y="7612"/>
                    <a:pt x="10597" y="6522"/>
                    <a:pt x="10400" y="6039"/>
                  </a:cubicBezTo>
                  <a:cubicBezTo>
                    <a:pt x="10205" y="5554"/>
                    <a:pt x="8024" y="1993"/>
                    <a:pt x="7130" y="1456"/>
                  </a:cubicBezTo>
                  <a:cubicBezTo>
                    <a:pt x="6386" y="1008"/>
                    <a:pt x="2603" y="1"/>
                    <a:pt x="1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59"/>
            <p:cNvSpPr/>
            <p:nvPr/>
          </p:nvSpPr>
          <p:spPr>
            <a:xfrm>
              <a:off x="4134125" y="3912725"/>
              <a:ext cx="281800" cy="206075"/>
            </a:xfrm>
            <a:custGeom>
              <a:avLst/>
              <a:gdLst/>
              <a:ahLst/>
              <a:cxnLst/>
              <a:rect l="l" t="t" r="r" b="b"/>
              <a:pathLst>
                <a:path w="11272" h="8243" extrusionOk="0">
                  <a:moveTo>
                    <a:pt x="1519" y="624"/>
                  </a:moveTo>
                  <a:cubicBezTo>
                    <a:pt x="2694" y="624"/>
                    <a:pt x="6524" y="1578"/>
                    <a:pt x="7296" y="2041"/>
                  </a:cubicBezTo>
                  <a:cubicBezTo>
                    <a:pt x="8105" y="2527"/>
                    <a:pt x="10242" y="5994"/>
                    <a:pt x="10435" y="6470"/>
                  </a:cubicBezTo>
                  <a:cubicBezTo>
                    <a:pt x="10484" y="6617"/>
                    <a:pt x="10181" y="7129"/>
                    <a:pt x="9793" y="7577"/>
                  </a:cubicBezTo>
                  <a:cubicBezTo>
                    <a:pt x="9046" y="7419"/>
                    <a:pt x="6139" y="6801"/>
                    <a:pt x="4467" y="6369"/>
                  </a:cubicBezTo>
                  <a:cubicBezTo>
                    <a:pt x="2872" y="5960"/>
                    <a:pt x="2697" y="5439"/>
                    <a:pt x="2693" y="5439"/>
                  </a:cubicBezTo>
                  <a:lnTo>
                    <a:pt x="2692" y="5440"/>
                  </a:lnTo>
                  <a:cubicBezTo>
                    <a:pt x="2688" y="5397"/>
                    <a:pt x="2676" y="5356"/>
                    <a:pt x="2655" y="5317"/>
                  </a:cubicBezTo>
                  <a:lnTo>
                    <a:pt x="691" y="1683"/>
                  </a:lnTo>
                  <a:lnTo>
                    <a:pt x="1263" y="650"/>
                  </a:lnTo>
                  <a:cubicBezTo>
                    <a:pt x="1322" y="632"/>
                    <a:pt x="1409" y="624"/>
                    <a:pt x="1519" y="624"/>
                  </a:cubicBezTo>
                  <a:close/>
                  <a:moveTo>
                    <a:pt x="1513" y="0"/>
                  </a:moveTo>
                  <a:cubicBezTo>
                    <a:pt x="1330" y="0"/>
                    <a:pt x="1179" y="15"/>
                    <a:pt x="1069" y="48"/>
                  </a:cubicBezTo>
                  <a:cubicBezTo>
                    <a:pt x="907" y="96"/>
                    <a:pt x="794" y="180"/>
                    <a:pt x="731" y="300"/>
                  </a:cubicBezTo>
                  <a:lnTo>
                    <a:pt x="54" y="1530"/>
                  </a:lnTo>
                  <a:cubicBezTo>
                    <a:pt x="2" y="1624"/>
                    <a:pt x="1" y="1738"/>
                    <a:pt x="53" y="1834"/>
                  </a:cubicBezTo>
                  <a:lnTo>
                    <a:pt x="2076" y="5579"/>
                  </a:lnTo>
                  <a:cubicBezTo>
                    <a:pt x="2143" y="5839"/>
                    <a:pt x="2494" y="6516"/>
                    <a:pt x="4309" y="6985"/>
                  </a:cubicBezTo>
                  <a:cubicBezTo>
                    <a:pt x="6245" y="7483"/>
                    <a:pt x="9807" y="8229"/>
                    <a:pt x="9841" y="8236"/>
                  </a:cubicBezTo>
                  <a:cubicBezTo>
                    <a:pt x="9864" y="8240"/>
                    <a:pt x="9885" y="8243"/>
                    <a:pt x="9907" y="8243"/>
                  </a:cubicBezTo>
                  <a:cubicBezTo>
                    <a:pt x="9994" y="8243"/>
                    <a:pt x="10078" y="8207"/>
                    <a:pt x="10139" y="8143"/>
                  </a:cubicBezTo>
                  <a:cubicBezTo>
                    <a:pt x="10487" y="7770"/>
                    <a:pt x="11272" y="6838"/>
                    <a:pt x="11025" y="6232"/>
                  </a:cubicBezTo>
                  <a:cubicBezTo>
                    <a:pt x="10826" y="5742"/>
                    <a:pt x="8615" y="2092"/>
                    <a:pt x="7624" y="1497"/>
                  </a:cubicBezTo>
                  <a:cubicBezTo>
                    <a:pt x="6906" y="1066"/>
                    <a:pt x="3063" y="0"/>
                    <a:pt x="1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59"/>
            <p:cNvSpPr/>
            <p:nvPr/>
          </p:nvSpPr>
          <p:spPr>
            <a:xfrm>
              <a:off x="4225225" y="4070150"/>
              <a:ext cx="256925" cy="218850"/>
            </a:xfrm>
            <a:custGeom>
              <a:avLst/>
              <a:gdLst/>
              <a:ahLst/>
              <a:cxnLst/>
              <a:rect l="l" t="t" r="r" b="b"/>
              <a:pathLst>
                <a:path w="10277" h="8754" extrusionOk="0">
                  <a:moveTo>
                    <a:pt x="1454" y="0"/>
                  </a:moveTo>
                  <a:cubicBezTo>
                    <a:pt x="1201" y="0"/>
                    <a:pt x="924" y="83"/>
                    <a:pt x="745" y="381"/>
                  </a:cubicBezTo>
                  <a:cubicBezTo>
                    <a:pt x="745" y="381"/>
                    <a:pt x="73" y="1498"/>
                    <a:pt x="36" y="1963"/>
                  </a:cubicBezTo>
                  <a:cubicBezTo>
                    <a:pt x="0" y="2429"/>
                    <a:pt x="643" y="6222"/>
                    <a:pt x="1625" y="7117"/>
                  </a:cubicBezTo>
                  <a:cubicBezTo>
                    <a:pt x="2608" y="8012"/>
                    <a:pt x="8289" y="8688"/>
                    <a:pt x="9103" y="8752"/>
                  </a:cubicBezTo>
                  <a:cubicBezTo>
                    <a:pt x="9123" y="8753"/>
                    <a:pt x="9142" y="8754"/>
                    <a:pt x="9161" y="8754"/>
                  </a:cubicBezTo>
                  <a:cubicBezTo>
                    <a:pt x="9927" y="8754"/>
                    <a:pt x="10134" y="7522"/>
                    <a:pt x="10205" y="6614"/>
                  </a:cubicBezTo>
                  <a:cubicBezTo>
                    <a:pt x="10277" y="5684"/>
                    <a:pt x="9010" y="2426"/>
                    <a:pt x="8115" y="1888"/>
                  </a:cubicBezTo>
                  <a:cubicBezTo>
                    <a:pt x="7221" y="1352"/>
                    <a:pt x="2051" y="131"/>
                    <a:pt x="2051" y="131"/>
                  </a:cubicBezTo>
                  <a:cubicBezTo>
                    <a:pt x="2051" y="131"/>
                    <a:pt x="1771" y="0"/>
                    <a:pt x="1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59"/>
            <p:cNvSpPr/>
            <p:nvPr/>
          </p:nvSpPr>
          <p:spPr>
            <a:xfrm>
              <a:off x="4217150" y="4062225"/>
              <a:ext cx="273125" cy="234700"/>
            </a:xfrm>
            <a:custGeom>
              <a:avLst/>
              <a:gdLst/>
              <a:ahLst/>
              <a:cxnLst/>
              <a:rect l="l" t="t" r="r" b="b"/>
              <a:pathLst>
                <a:path w="10925" h="9388" extrusionOk="0">
                  <a:moveTo>
                    <a:pt x="1785" y="632"/>
                  </a:moveTo>
                  <a:cubicBezTo>
                    <a:pt x="2011" y="632"/>
                    <a:pt x="2225" y="728"/>
                    <a:pt x="2240" y="735"/>
                  </a:cubicBezTo>
                  <a:cubicBezTo>
                    <a:pt x="2259" y="744"/>
                    <a:pt x="2279" y="751"/>
                    <a:pt x="2300" y="756"/>
                  </a:cubicBezTo>
                  <a:cubicBezTo>
                    <a:pt x="3726" y="1093"/>
                    <a:pt x="7575" y="2057"/>
                    <a:pt x="8273" y="2477"/>
                  </a:cubicBezTo>
                  <a:cubicBezTo>
                    <a:pt x="9052" y="2945"/>
                    <a:pt x="10274" y="6109"/>
                    <a:pt x="10211" y="6905"/>
                  </a:cubicBezTo>
                  <a:cubicBezTo>
                    <a:pt x="10157" y="7600"/>
                    <a:pt x="9990" y="8751"/>
                    <a:pt x="9478" y="8751"/>
                  </a:cubicBezTo>
                  <a:lnTo>
                    <a:pt x="9451" y="8751"/>
                  </a:lnTo>
                  <a:cubicBezTo>
                    <a:pt x="8029" y="8640"/>
                    <a:pt x="2976" y="7941"/>
                    <a:pt x="2162" y="7199"/>
                  </a:cubicBezTo>
                  <a:cubicBezTo>
                    <a:pt x="1303" y="6417"/>
                    <a:pt x="642" y="2751"/>
                    <a:pt x="676" y="2304"/>
                  </a:cubicBezTo>
                  <a:cubicBezTo>
                    <a:pt x="697" y="2036"/>
                    <a:pt x="1076" y="1299"/>
                    <a:pt x="1340" y="861"/>
                  </a:cubicBezTo>
                  <a:cubicBezTo>
                    <a:pt x="1445" y="684"/>
                    <a:pt x="1618" y="632"/>
                    <a:pt x="1785" y="632"/>
                  </a:cubicBezTo>
                  <a:close/>
                  <a:moveTo>
                    <a:pt x="1782" y="0"/>
                  </a:moveTo>
                  <a:cubicBezTo>
                    <a:pt x="1422" y="0"/>
                    <a:pt x="1039" y="127"/>
                    <a:pt x="795" y="534"/>
                  </a:cubicBezTo>
                  <a:cubicBezTo>
                    <a:pt x="677" y="731"/>
                    <a:pt x="83" y="1742"/>
                    <a:pt x="43" y="2256"/>
                  </a:cubicBezTo>
                  <a:cubicBezTo>
                    <a:pt x="1" y="2799"/>
                    <a:pt x="654" y="6686"/>
                    <a:pt x="1734" y="7668"/>
                  </a:cubicBezTo>
                  <a:cubicBezTo>
                    <a:pt x="2914" y="8744"/>
                    <a:pt x="9338" y="9380"/>
                    <a:pt x="9401" y="9383"/>
                  </a:cubicBezTo>
                  <a:cubicBezTo>
                    <a:pt x="9432" y="9386"/>
                    <a:pt x="9462" y="9387"/>
                    <a:pt x="9491" y="9387"/>
                  </a:cubicBezTo>
                  <a:cubicBezTo>
                    <a:pt x="10655" y="9387"/>
                    <a:pt x="10797" y="7565"/>
                    <a:pt x="10844" y="6955"/>
                  </a:cubicBezTo>
                  <a:cubicBezTo>
                    <a:pt x="10925" y="5910"/>
                    <a:pt x="9628" y="2550"/>
                    <a:pt x="8601" y="1933"/>
                  </a:cubicBezTo>
                  <a:cubicBezTo>
                    <a:pt x="7706" y="1396"/>
                    <a:pt x="3134" y="302"/>
                    <a:pt x="2476" y="146"/>
                  </a:cubicBezTo>
                  <a:cubicBezTo>
                    <a:pt x="2300" y="69"/>
                    <a:pt x="2048" y="0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59"/>
            <p:cNvSpPr/>
            <p:nvPr/>
          </p:nvSpPr>
          <p:spPr>
            <a:xfrm>
              <a:off x="4268725" y="4240175"/>
              <a:ext cx="260200" cy="197975"/>
            </a:xfrm>
            <a:custGeom>
              <a:avLst/>
              <a:gdLst/>
              <a:ahLst/>
              <a:cxnLst/>
              <a:rect l="l" t="t" r="r" b="b"/>
              <a:pathLst>
                <a:path w="10408" h="7919" extrusionOk="0">
                  <a:moveTo>
                    <a:pt x="1760" y="1"/>
                  </a:moveTo>
                  <a:cubicBezTo>
                    <a:pt x="1562" y="1"/>
                    <a:pt x="1407" y="24"/>
                    <a:pt x="1308" y="76"/>
                  </a:cubicBezTo>
                  <a:cubicBezTo>
                    <a:pt x="332" y="585"/>
                    <a:pt x="1" y="1846"/>
                    <a:pt x="36" y="2902"/>
                  </a:cubicBezTo>
                  <a:cubicBezTo>
                    <a:pt x="70" y="3957"/>
                    <a:pt x="329" y="5147"/>
                    <a:pt x="329" y="5147"/>
                  </a:cubicBezTo>
                  <a:lnTo>
                    <a:pt x="10408" y="7919"/>
                  </a:lnTo>
                  <a:lnTo>
                    <a:pt x="9546" y="3116"/>
                  </a:lnTo>
                  <a:cubicBezTo>
                    <a:pt x="9471" y="2692"/>
                    <a:pt x="9248" y="2310"/>
                    <a:pt x="8919" y="2034"/>
                  </a:cubicBezTo>
                  <a:cubicBezTo>
                    <a:pt x="8747" y="1890"/>
                    <a:pt x="8551" y="1779"/>
                    <a:pt x="8339" y="1705"/>
                  </a:cubicBezTo>
                  <a:cubicBezTo>
                    <a:pt x="7186" y="1311"/>
                    <a:pt x="3249" y="1"/>
                    <a:pt x="1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59"/>
            <p:cNvSpPr/>
            <p:nvPr/>
          </p:nvSpPr>
          <p:spPr>
            <a:xfrm>
              <a:off x="4260725" y="4232450"/>
              <a:ext cx="276900" cy="213625"/>
            </a:xfrm>
            <a:custGeom>
              <a:avLst/>
              <a:gdLst/>
              <a:ahLst/>
              <a:cxnLst/>
              <a:rect l="l" t="t" r="r" b="b"/>
              <a:pathLst>
                <a:path w="11076" h="8545" extrusionOk="0">
                  <a:moveTo>
                    <a:pt x="2074" y="621"/>
                  </a:moveTo>
                  <a:cubicBezTo>
                    <a:pt x="2880" y="621"/>
                    <a:pt x="5053" y="1115"/>
                    <a:pt x="8556" y="2314"/>
                  </a:cubicBezTo>
                  <a:cubicBezTo>
                    <a:pt x="8730" y="2375"/>
                    <a:pt x="8893" y="2467"/>
                    <a:pt x="9035" y="2586"/>
                  </a:cubicBezTo>
                  <a:cubicBezTo>
                    <a:pt x="9306" y="2815"/>
                    <a:pt x="9491" y="3131"/>
                    <a:pt x="9553" y="3481"/>
                  </a:cubicBezTo>
                  <a:lnTo>
                    <a:pt x="10327" y="7788"/>
                  </a:lnTo>
                  <a:lnTo>
                    <a:pt x="10327" y="7788"/>
                  </a:lnTo>
                  <a:lnTo>
                    <a:pt x="921" y="5201"/>
                  </a:lnTo>
                  <a:cubicBezTo>
                    <a:pt x="850" y="4831"/>
                    <a:pt x="698" y="3972"/>
                    <a:pt x="673" y="3201"/>
                  </a:cubicBezTo>
                  <a:cubicBezTo>
                    <a:pt x="642" y="2269"/>
                    <a:pt x="916" y="1114"/>
                    <a:pt x="1775" y="666"/>
                  </a:cubicBezTo>
                  <a:cubicBezTo>
                    <a:pt x="1831" y="636"/>
                    <a:pt x="1931" y="621"/>
                    <a:pt x="2074" y="621"/>
                  </a:cubicBezTo>
                  <a:close/>
                  <a:moveTo>
                    <a:pt x="2077" y="1"/>
                  </a:moveTo>
                  <a:cubicBezTo>
                    <a:pt x="1819" y="1"/>
                    <a:pt x="1616" y="32"/>
                    <a:pt x="1481" y="102"/>
                  </a:cubicBezTo>
                  <a:cubicBezTo>
                    <a:pt x="361" y="687"/>
                    <a:pt x="1" y="2096"/>
                    <a:pt x="38" y="3221"/>
                  </a:cubicBezTo>
                  <a:cubicBezTo>
                    <a:pt x="73" y="4292"/>
                    <a:pt x="327" y="5474"/>
                    <a:pt x="338" y="5524"/>
                  </a:cubicBezTo>
                  <a:cubicBezTo>
                    <a:pt x="364" y="5639"/>
                    <a:pt x="450" y="5730"/>
                    <a:pt x="565" y="5763"/>
                  </a:cubicBezTo>
                  <a:lnTo>
                    <a:pt x="10645" y="8535"/>
                  </a:lnTo>
                  <a:cubicBezTo>
                    <a:pt x="10672" y="8541"/>
                    <a:pt x="10701" y="8545"/>
                    <a:pt x="10729" y="8545"/>
                  </a:cubicBezTo>
                  <a:cubicBezTo>
                    <a:pt x="10926" y="8544"/>
                    <a:pt x="11075" y="8366"/>
                    <a:pt x="11042" y="8172"/>
                  </a:cubicBezTo>
                  <a:lnTo>
                    <a:pt x="10179" y="3369"/>
                  </a:lnTo>
                  <a:cubicBezTo>
                    <a:pt x="10089" y="2872"/>
                    <a:pt x="9829" y="2423"/>
                    <a:pt x="9443" y="2099"/>
                  </a:cubicBezTo>
                  <a:cubicBezTo>
                    <a:pt x="9242" y="1930"/>
                    <a:pt x="9010" y="1799"/>
                    <a:pt x="8761" y="1713"/>
                  </a:cubicBezTo>
                  <a:cubicBezTo>
                    <a:pt x="6360" y="891"/>
                    <a:pt x="3447" y="1"/>
                    <a:pt x="2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59"/>
            <p:cNvSpPr/>
            <p:nvPr/>
          </p:nvSpPr>
          <p:spPr>
            <a:xfrm>
              <a:off x="4413600" y="3980175"/>
              <a:ext cx="252875" cy="185700"/>
            </a:xfrm>
            <a:custGeom>
              <a:avLst/>
              <a:gdLst/>
              <a:ahLst/>
              <a:cxnLst/>
              <a:rect l="l" t="t" r="r" b="b"/>
              <a:pathLst>
                <a:path w="10115" h="7428" extrusionOk="0">
                  <a:moveTo>
                    <a:pt x="769" y="1"/>
                  </a:moveTo>
                  <a:cubicBezTo>
                    <a:pt x="488" y="1"/>
                    <a:pt x="158" y="73"/>
                    <a:pt x="271" y="433"/>
                  </a:cubicBezTo>
                  <a:lnTo>
                    <a:pt x="1" y="2401"/>
                  </a:lnTo>
                  <a:cubicBezTo>
                    <a:pt x="1" y="2401"/>
                    <a:pt x="1063" y="5291"/>
                    <a:pt x="2199" y="5730"/>
                  </a:cubicBezTo>
                  <a:cubicBezTo>
                    <a:pt x="3334" y="6170"/>
                    <a:pt x="8620" y="7400"/>
                    <a:pt x="8969" y="7427"/>
                  </a:cubicBezTo>
                  <a:cubicBezTo>
                    <a:pt x="8973" y="7427"/>
                    <a:pt x="8977" y="7427"/>
                    <a:pt x="8980" y="7427"/>
                  </a:cubicBezTo>
                  <a:cubicBezTo>
                    <a:pt x="9335" y="7427"/>
                    <a:pt x="10115" y="6220"/>
                    <a:pt x="10053" y="5522"/>
                  </a:cubicBezTo>
                  <a:cubicBezTo>
                    <a:pt x="9991" y="4815"/>
                    <a:pt x="8008" y="1737"/>
                    <a:pt x="6872" y="1297"/>
                  </a:cubicBezTo>
                  <a:cubicBezTo>
                    <a:pt x="5737" y="858"/>
                    <a:pt x="1121" y="32"/>
                    <a:pt x="1121" y="32"/>
                  </a:cubicBezTo>
                  <a:cubicBezTo>
                    <a:pt x="1121" y="32"/>
                    <a:pt x="956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59"/>
            <p:cNvSpPr/>
            <p:nvPr/>
          </p:nvSpPr>
          <p:spPr>
            <a:xfrm>
              <a:off x="4405575" y="3972200"/>
              <a:ext cx="268725" cy="201600"/>
            </a:xfrm>
            <a:custGeom>
              <a:avLst/>
              <a:gdLst/>
              <a:ahLst/>
              <a:cxnLst/>
              <a:rect l="l" t="t" r="r" b="b"/>
              <a:pathLst>
                <a:path w="10749" h="8064" extrusionOk="0">
                  <a:moveTo>
                    <a:pt x="1093" y="638"/>
                  </a:moveTo>
                  <a:cubicBezTo>
                    <a:pt x="1185" y="638"/>
                    <a:pt x="1291" y="646"/>
                    <a:pt x="1385" y="664"/>
                  </a:cubicBezTo>
                  <a:cubicBezTo>
                    <a:pt x="1431" y="671"/>
                    <a:pt x="5983" y="1489"/>
                    <a:pt x="7078" y="1914"/>
                  </a:cubicBezTo>
                  <a:cubicBezTo>
                    <a:pt x="8064" y="2295"/>
                    <a:pt x="10006" y="5266"/>
                    <a:pt x="10058" y="5870"/>
                  </a:cubicBezTo>
                  <a:cubicBezTo>
                    <a:pt x="10105" y="6411"/>
                    <a:pt x="9473" y="7354"/>
                    <a:pt x="9316" y="7430"/>
                  </a:cubicBezTo>
                  <a:cubicBezTo>
                    <a:pt x="8995" y="7399"/>
                    <a:pt x="3776" y="6196"/>
                    <a:pt x="2635" y="5753"/>
                  </a:cubicBezTo>
                  <a:cubicBezTo>
                    <a:pt x="1923" y="5478"/>
                    <a:pt x="1052" y="3757"/>
                    <a:pt x="648" y="2685"/>
                  </a:cubicBezTo>
                  <a:lnTo>
                    <a:pt x="905" y="796"/>
                  </a:lnTo>
                  <a:cubicBezTo>
                    <a:pt x="912" y="751"/>
                    <a:pt x="872" y="717"/>
                    <a:pt x="857" y="673"/>
                  </a:cubicBezTo>
                  <a:cubicBezTo>
                    <a:pt x="891" y="650"/>
                    <a:pt x="983" y="638"/>
                    <a:pt x="1093" y="638"/>
                  </a:cubicBezTo>
                  <a:close/>
                  <a:moveTo>
                    <a:pt x="1100" y="0"/>
                  </a:moveTo>
                  <a:cubicBezTo>
                    <a:pt x="854" y="0"/>
                    <a:pt x="564" y="48"/>
                    <a:pt x="391" y="242"/>
                  </a:cubicBezTo>
                  <a:cubicBezTo>
                    <a:pt x="318" y="325"/>
                    <a:pt x="210" y="499"/>
                    <a:pt x="269" y="771"/>
                  </a:cubicBezTo>
                  <a:lnTo>
                    <a:pt x="8" y="2677"/>
                  </a:lnTo>
                  <a:cubicBezTo>
                    <a:pt x="0" y="2728"/>
                    <a:pt x="5" y="2781"/>
                    <a:pt x="23" y="2830"/>
                  </a:cubicBezTo>
                  <a:cubicBezTo>
                    <a:pt x="137" y="3140"/>
                    <a:pt x="1171" y="5869"/>
                    <a:pt x="2406" y="6345"/>
                  </a:cubicBezTo>
                  <a:cubicBezTo>
                    <a:pt x="3543" y="6786"/>
                    <a:pt x="8849" y="8030"/>
                    <a:pt x="9266" y="8062"/>
                  </a:cubicBezTo>
                  <a:cubicBezTo>
                    <a:pt x="9279" y="8063"/>
                    <a:pt x="9290" y="8063"/>
                    <a:pt x="9302" y="8063"/>
                  </a:cubicBezTo>
                  <a:cubicBezTo>
                    <a:pt x="9478" y="8063"/>
                    <a:pt x="9657" y="7969"/>
                    <a:pt x="9850" y="7773"/>
                  </a:cubicBezTo>
                  <a:cubicBezTo>
                    <a:pt x="10240" y="7379"/>
                    <a:pt x="10749" y="6479"/>
                    <a:pt x="10690" y="5813"/>
                  </a:cubicBezTo>
                  <a:cubicBezTo>
                    <a:pt x="10617" y="4976"/>
                    <a:pt x="8575" y="1810"/>
                    <a:pt x="7308" y="1320"/>
                  </a:cubicBezTo>
                  <a:cubicBezTo>
                    <a:pt x="6156" y="874"/>
                    <a:pt x="1689" y="71"/>
                    <a:pt x="1502" y="38"/>
                  </a:cubicBezTo>
                  <a:cubicBezTo>
                    <a:pt x="1425" y="24"/>
                    <a:pt x="1273" y="0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59"/>
            <p:cNvSpPr/>
            <p:nvPr/>
          </p:nvSpPr>
          <p:spPr>
            <a:xfrm>
              <a:off x="4504075" y="4125600"/>
              <a:ext cx="266025" cy="232925"/>
            </a:xfrm>
            <a:custGeom>
              <a:avLst/>
              <a:gdLst/>
              <a:ahLst/>
              <a:cxnLst/>
              <a:rect l="l" t="t" r="r" b="b"/>
              <a:pathLst>
                <a:path w="10641" h="9317" extrusionOk="0">
                  <a:moveTo>
                    <a:pt x="1307" y="1"/>
                  </a:moveTo>
                  <a:cubicBezTo>
                    <a:pt x="1176" y="1"/>
                    <a:pt x="1068" y="54"/>
                    <a:pt x="1013" y="219"/>
                  </a:cubicBezTo>
                  <a:lnTo>
                    <a:pt x="1" y="2714"/>
                  </a:lnTo>
                  <a:cubicBezTo>
                    <a:pt x="1" y="2714"/>
                    <a:pt x="1320" y="6795"/>
                    <a:pt x="1508" y="7394"/>
                  </a:cubicBezTo>
                  <a:cubicBezTo>
                    <a:pt x="1684" y="7956"/>
                    <a:pt x="8167" y="9316"/>
                    <a:pt x="9284" y="9316"/>
                  </a:cubicBezTo>
                  <a:cubicBezTo>
                    <a:pt x="9359" y="9316"/>
                    <a:pt x="9410" y="9310"/>
                    <a:pt x="9433" y="9297"/>
                  </a:cubicBezTo>
                  <a:cubicBezTo>
                    <a:pt x="9799" y="9091"/>
                    <a:pt x="10641" y="8805"/>
                    <a:pt x="10535" y="7160"/>
                  </a:cubicBezTo>
                  <a:cubicBezTo>
                    <a:pt x="10428" y="5513"/>
                    <a:pt x="8160" y="1594"/>
                    <a:pt x="7238" y="1405"/>
                  </a:cubicBezTo>
                  <a:cubicBezTo>
                    <a:pt x="6317" y="1217"/>
                    <a:pt x="2417" y="212"/>
                    <a:pt x="2068" y="185"/>
                  </a:cubicBezTo>
                  <a:cubicBezTo>
                    <a:pt x="1846" y="167"/>
                    <a:pt x="1540" y="1"/>
                    <a:pt x="1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59"/>
            <p:cNvSpPr/>
            <p:nvPr/>
          </p:nvSpPr>
          <p:spPr>
            <a:xfrm>
              <a:off x="4495925" y="4117775"/>
              <a:ext cx="282200" cy="248275"/>
            </a:xfrm>
            <a:custGeom>
              <a:avLst/>
              <a:gdLst/>
              <a:ahLst/>
              <a:cxnLst/>
              <a:rect l="l" t="t" r="r" b="b"/>
              <a:pathLst>
                <a:path w="11288" h="9931" extrusionOk="0">
                  <a:moveTo>
                    <a:pt x="1634" y="631"/>
                  </a:moveTo>
                  <a:cubicBezTo>
                    <a:pt x="1701" y="631"/>
                    <a:pt x="1855" y="679"/>
                    <a:pt x="1950" y="710"/>
                  </a:cubicBezTo>
                  <a:cubicBezTo>
                    <a:pt x="2087" y="757"/>
                    <a:pt x="2230" y="804"/>
                    <a:pt x="2371" y="814"/>
                  </a:cubicBezTo>
                  <a:cubicBezTo>
                    <a:pt x="2550" y="830"/>
                    <a:pt x="3940" y="1172"/>
                    <a:pt x="5057" y="1446"/>
                  </a:cubicBezTo>
                  <a:cubicBezTo>
                    <a:pt x="6100" y="1703"/>
                    <a:pt x="7084" y="1944"/>
                    <a:pt x="7501" y="2030"/>
                  </a:cubicBezTo>
                  <a:cubicBezTo>
                    <a:pt x="8144" y="2161"/>
                    <a:pt x="10436" y="5832"/>
                    <a:pt x="10543" y="7494"/>
                  </a:cubicBezTo>
                  <a:cubicBezTo>
                    <a:pt x="10628" y="8797"/>
                    <a:pt x="10076" y="9085"/>
                    <a:pt x="9712" y="9275"/>
                  </a:cubicBezTo>
                  <a:lnTo>
                    <a:pt x="9642" y="9311"/>
                  </a:lnTo>
                  <a:cubicBezTo>
                    <a:pt x="9618" y="9314"/>
                    <a:pt x="9589" y="9315"/>
                    <a:pt x="9555" y="9315"/>
                  </a:cubicBezTo>
                  <a:cubicBezTo>
                    <a:pt x="8478" y="9315"/>
                    <a:pt x="2726" y="8054"/>
                    <a:pt x="2123" y="7565"/>
                  </a:cubicBezTo>
                  <a:cubicBezTo>
                    <a:pt x="1913" y="6898"/>
                    <a:pt x="871" y="3678"/>
                    <a:pt x="664" y="3040"/>
                  </a:cubicBezTo>
                  <a:lnTo>
                    <a:pt x="1634" y="653"/>
                  </a:lnTo>
                  <a:cubicBezTo>
                    <a:pt x="1636" y="647"/>
                    <a:pt x="1617" y="639"/>
                    <a:pt x="1620" y="632"/>
                  </a:cubicBezTo>
                  <a:cubicBezTo>
                    <a:pt x="1624" y="631"/>
                    <a:pt x="1629" y="631"/>
                    <a:pt x="1634" y="631"/>
                  </a:cubicBezTo>
                  <a:close/>
                  <a:moveTo>
                    <a:pt x="1626" y="1"/>
                  </a:moveTo>
                  <a:cubicBezTo>
                    <a:pt x="1391" y="1"/>
                    <a:pt x="1156" y="91"/>
                    <a:pt x="1041" y="420"/>
                  </a:cubicBezTo>
                  <a:lnTo>
                    <a:pt x="31" y="2906"/>
                  </a:lnTo>
                  <a:cubicBezTo>
                    <a:pt x="3" y="2976"/>
                    <a:pt x="0" y="3053"/>
                    <a:pt x="24" y="3124"/>
                  </a:cubicBezTo>
                  <a:cubicBezTo>
                    <a:pt x="24" y="3124"/>
                    <a:pt x="1344" y="7201"/>
                    <a:pt x="1530" y="7801"/>
                  </a:cubicBezTo>
                  <a:cubicBezTo>
                    <a:pt x="1593" y="8001"/>
                    <a:pt x="1795" y="8149"/>
                    <a:pt x="2252" y="8330"/>
                  </a:cubicBezTo>
                  <a:cubicBezTo>
                    <a:pt x="3547" y="8846"/>
                    <a:pt x="8273" y="9930"/>
                    <a:pt x="9603" y="9930"/>
                  </a:cubicBezTo>
                  <a:cubicBezTo>
                    <a:pt x="9753" y="9930"/>
                    <a:pt x="9860" y="9916"/>
                    <a:pt x="9913" y="9887"/>
                  </a:cubicBezTo>
                  <a:lnTo>
                    <a:pt x="10006" y="9837"/>
                  </a:lnTo>
                  <a:cubicBezTo>
                    <a:pt x="10423" y="9619"/>
                    <a:pt x="11288" y="9167"/>
                    <a:pt x="11177" y="7452"/>
                  </a:cubicBezTo>
                  <a:cubicBezTo>
                    <a:pt x="11069" y="5781"/>
                    <a:pt x="8787" y="1643"/>
                    <a:pt x="7628" y="1406"/>
                  </a:cubicBezTo>
                  <a:cubicBezTo>
                    <a:pt x="7223" y="1323"/>
                    <a:pt x="6199" y="1071"/>
                    <a:pt x="5209" y="829"/>
                  </a:cubicBezTo>
                  <a:cubicBezTo>
                    <a:pt x="3461" y="399"/>
                    <a:pt x="2616" y="195"/>
                    <a:pt x="2418" y="179"/>
                  </a:cubicBezTo>
                  <a:cubicBezTo>
                    <a:pt x="2354" y="175"/>
                    <a:pt x="2249" y="140"/>
                    <a:pt x="2148" y="107"/>
                  </a:cubicBezTo>
                  <a:cubicBezTo>
                    <a:pt x="2025" y="66"/>
                    <a:pt x="1826" y="1"/>
                    <a:pt x="1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59"/>
            <p:cNvSpPr/>
            <p:nvPr/>
          </p:nvSpPr>
          <p:spPr>
            <a:xfrm>
              <a:off x="4568125" y="4311525"/>
              <a:ext cx="274950" cy="224175"/>
            </a:xfrm>
            <a:custGeom>
              <a:avLst/>
              <a:gdLst/>
              <a:ahLst/>
              <a:cxnLst/>
              <a:rect l="l" t="t" r="r" b="b"/>
              <a:pathLst>
                <a:path w="10998" h="8967" extrusionOk="0">
                  <a:moveTo>
                    <a:pt x="2046" y="0"/>
                  </a:moveTo>
                  <a:cubicBezTo>
                    <a:pt x="1476" y="0"/>
                    <a:pt x="1161" y="151"/>
                    <a:pt x="1245" y="487"/>
                  </a:cubicBezTo>
                  <a:cubicBezTo>
                    <a:pt x="1245" y="487"/>
                    <a:pt x="1" y="2964"/>
                    <a:pt x="258" y="4155"/>
                  </a:cubicBezTo>
                  <a:cubicBezTo>
                    <a:pt x="516" y="5343"/>
                    <a:pt x="1016" y="6435"/>
                    <a:pt x="1016" y="6435"/>
                  </a:cubicBezTo>
                  <a:lnTo>
                    <a:pt x="10998" y="8966"/>
                  </a:lnTo>
                  <a:cubicBezTo>
                    <a:pt x="10998" y="8966"/>
                    <a:pt x="9811" y="4662"/>
                    <a:pt x="9571" y="3240"/>
                  </a:cubicBezTo>
                  <a:cubicBezTo>
                    <a:pt x="9331" y="1817"/>
                    <a:pt x="6809" y="1153"/>
                    <a:pt x="4751" y="526"/>
                  </a:cubicBezTo>
                  <a:cubicBezTo>
                    <a:pt x="3660" y="192"/>
                    <a:pt x="2690" y="0"/>
                    <a:pt x="2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9"/>
            <p:cNvSpPr/>
            <p:nvPr/>
          </p:nvSpPr>
          <p:spPr>
            <a:xfrm>
              <a:off x="4560450" y="4303650"/>
              <a:ext cx="291700" cy="239975"/>
            </a:xfrm>
            <a:custGeom>
              <a:avLst/>
              <a:gdLst/>
              <a:ahLst/>
              <a:cxnLst/>
              <a:rect l="l" t="t" r="r" b="b"/>
              <a:pathLst>
                <a:path w="11668" h="9599" extrusionOk="0">
                  <a:moveTo>
                    <a:pt x="2337" y="630"/>
                  </a:moveTo>
                  <a:cubicBezTo>
                    <a:pt x="2820" y="630"/>
                    <a:pt x="3668" y="748"/>
                    <a:pt x="4966" y="1144"/>
                  </a:cubicBezTo>
                  <a:lnTo>
                    <a:pt x="5387" y="1271"/>
                  </a:lnTo>
                  <a:cubicBezTo>
                    <a:pt x="7163" y="1807"/>
                    <a:pt x="9373" y="2474"/>
                    <a:pt x="9565" y="3607"/>
                  </a:cubicBezTo>
                  <a:cubicBezTo>
                    <a:pt x="9757" y="4747"/>
                    <a:pt x="10531" y="7641"/>
                    <a:pt x="10855" y="8839"/>
                  </a:cubicBezTo>
                  <a:lnTo>
                    <a:pt x="1552" y="6480"/>
                  </a:lnTo>
                  <a:cubicBezTo>
                    <a:pt x="1414" y="6156"/>
                    <a:pt x="1071" y="5302"/>
                    <a:pt x="875" y="4401"/>
                  </a:cubicBezTo>
                  <a:cubicBezTo>
                    <a:pt x="683" y="3516"/>
                    <a:pt x="1504" y="1606"/>
                    <a:pt x="1836" y="944"/>
                  </a:cubicBezTo>
                  <a:cubicBezTo>
                    <a:pt x="1870" y="877"/>
                    <a:pt x="1865" y="795"/>
                    <a:pt x="1846" y="721"/>
                  </a:cubicBezTo>
                  <a:cubicBezTo>
                    <a:pt x="1894" y="671"/>
                    <a:pt x="2052" y="630"/>
                    <a:pt x="2337" y="630"/>
                  </a:cubicBezTo>
                  <a:close/>
                  <a:moveTo>
                    <a:pt x="2373" y="1"/>
                  </a:moveTo>
                  <a:cubicBezTo>
                    <a:pt x="1954" y="1"/>
                    <a:pt x="1606" y="73"/>
                    <a:pt x="1409" y="259"/>
                  </a:cubicBezTo>
                  <a:cubicBezTo>
                    <a:pt x="1275" y="386"/>
                    <a:pt x="1205" y="567"/>
                    <a:pt x="1223" y="751"/>
                  </a:cubicBezTo>
                  <a:cubicBezTo>
                    <a:pt x="972" y="1265"/>
                    <a:pt x="0" y="3367"/>
                    <a:pt x="255" y="4537"/>
                  </a:cubicBezTo>
                  <a:cubicBezTo>
                    <a:pt x="518" y="5746"/>
                    <a:pt x="1015" y="6836"/>
                    <a:pt x="1035" y="6882"/>
                  </a:cubicBezTo>
                  <a:cubicBezTo>
                    <a:pt x="1074" y="6969"/>
                    <a:pt x="1153" y="7034"/>
                    <a:pt x="1245" y="7058"/>
                  </a:cubicBezTo>
                  <a:lnTo>
                    <a:pt x="11226" y="9589"/>
                  </a:lnTo>
                  <a:cubicBezTo>
                    <a:pt x="11253" y="9595"/>
                    <a:pt x="11279" y="9598"/>
                    <a:pt x="11305" y="9598"/>
                  </a:cubicBezTo>
                  <a:cubicBezTo>
                    <a:pt x="11515" y="9598"/>
                    <a:pt x="11667" y="9398"/>
                    <a:pt x="11611" y="9196"/>
                  </a:cubicBezTo>
                  <a:cubicBezTo>
                    <a:pt x="11600" y="9154"/>
                    <a:pt x="10426" y="4892"/>
                    <a:pt x="10192" y="3501"/>
                  </a:cubicBezTo>
                  <a:cubicBezTo>
                    <a:pt x="9934" y="1980"/>
                    <a:pt x="7616" y="1280"/>
                    <a:pt x="5570" y="664"/>
                  </a:cubicBezTo>
                  <a:lnTo>
                    <a:pt x="5151" y="536"/>
                  </a:lnTo>
                  <a:cubicBezTo>
                    <a:pt x="4385" y="302"/>
                    <a:pt x="3230" y="1"/>
                    <a:pt x="2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9"/>
            <p:cNvSpPr/>
            <p:nvPr/>
          </p:nvSpPr>
          <p:spPr>
            <a:xfrm>
              <a:off x="4678350" y="4036000"/>
              <a:ext cx="254900" cy="198375"/>
            </a:xfrm>
            <a:custGeom>
              <a:avLst/>
              <a:gdLst/>
              <a:ahLst/>
              <a:cxnLst/>
              <a:rect l="l" t="t" r="r" b="b"/>
              <a:pathLst>
                <a:path w="10196" h="7935" extrusionOk="0">
                  <a:moveTo>
                    <a:pt x="393" y="1"/>
                  </a:moveTo>
                  <a:cubicBezTo>
                    <a:pt x="179" y="1"/>
                    <a:pt x="21" y="90"/>
                    <a:pt x="154" y="417"/>
                  </a:cubicBezTo>
                  <a:lnTo>
                    <a:pt x="1" y="2394"/>
                  </a:lnTo>
                  <a:cubicBezTo>
                    <a:pt x="1" y="2394"/>
                    <a:pt x="2431" y="5742"/>
                    <a:pt x="3083" y="6378"/>
                  </a:cubicBezTo>
                  <a:cubicBezTo>
                    <a:pt x="3712" y="6990"/>
                    <a:pt x="8644" y="7935"/>
                    <a:pt x="9440" y="7935"/>
                  </a:cubicBezTo>
                  <a:cubicBezTo>
                    <a:pt x="9471" y="7935"/>
                    <a:pt x="9496" y="7933"/>
                    <a:pt x="9514" y="7930"/>
                  </a:cubicBezTo>
                  <a:cubicBezTo>
                    <a:pt x="9989" y="7851"/>
                    <a:pt x="10195" y="6697"/>
                    <a:pt x="10017" y="5981"/>
                  </a:cubicBezTo>
                  <a:cubicBezTo>
                    <a:pt x="9838" y="5265"/>
                    <a:pt x="7265" y="2257"/>
                    <a:pt x="6245" y="1827"/>
                  </a:cubicBezTo>
                  <a:cubicBezTo>
                    <a:pt x="5226" y="1397"/>
                    <a:pt x="996" y="133"/>
                    <a:pt x="996" y="133"/>
                  </a:cubicBezTo>
                  <a:cubicBezTo>
                    <a:pt x="996" y="133"/>
                    <a:pt x="653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9"/>
            <p:cNvSpPr/>
            <p:nvPr/>
          </p:nvSpPr>
          <p:spPr>
            <a:xfrm>
              <a:off x="4670300" y="4028100"/>
              <a:ext cx="270175" cy="214175"/>
            </a:xfrm>
            <a:custGeom>
              <a:avLst/>
              <a:gdLst/>
              <a:ahLst/>
              <a:cxnLst/>
              <a:rect l="l" t="t" r="r" b="b"/>
              <a:pathLst>
                <a:path w="10807" h="8567" extrusionOk="0">
                  <a:moveTo>
                    <a:pt x="779" y="637"/>
                  </a:moveTo>
                  <a:cubicBezTo>
                    <a:pt x="896" y="650"/>
                    <a:pt x="1071" y="693"/>
                    <a:pt x="1227" y="753"/>
                  </a:cubicBezTo>
                  <a:cubicBezTo>
                    <a:pt x="1269" y="766"/>
                    <a:pt x="5452" y="2016"/>
                    <a:pt x="6444" y="2436"/>
                  </a:cubicBezTo>
                  <a:cubicBezTo>
                    <a:pt x="7378" y="2828"/>
                    <a:pt x="9885" y="5786"/>
                    <a:pt x="10031" y="6373"/>
                  </a:cubicBezTo>
                  <a:cubicBezTo>
                    <a:pt x="10144" y="6826"/>
                    <a:pt x="10074" y="7506"/>
                    <a:pt x="9880" y="7825"/>
                  </a:cubicBezTo>
                  <a:cubicBezTo>
                    <a:pt x="9830" y="7908"/>
                    <a:pt x="9792" y="7931"/>
                    <a:pt x="9788" y="7933"/>
                  </a:cubicBezTo>
                  <a:cubicBezTo>
                    <a:pt x="9771" y="7934"/>
                    <a:pt x="9752" y="7935"/>
                    <a:pt x="9729" y="7935"/>
                  </a:cubicBezTo>
                  <a:cubicBezTo>
                    <a:pt x="8909" y="7935"/>
                    <a:pt x="4119" y="6946"/>
                    <a:pt x="3627" y="6466"/>
                  </a:cubicBezTo>
                  <a:cubicBezTo>
                    <a:pt x="3062" y="5916"/>
                    <a:pt x="1047" y="3165"/>
                    <a:pt x="648" y="2618"/>
                  </a:cubicBezTo>
                  <a:lnTo>
                    <a:pt x="792" y="759"/>
                  </a:lnTo>
                  <a:cubicBezTo>
                    <a:pt x="796" y="718"/>
                    <a:pt x="792" y="676"/>
                    <a:pt x="779" y="637"/>
                  </a:cubicBezTo>
                  <a:close/>
                  <a:moveTo>
                    <a:pt x="727" y="0"/>
                  </a:moveTo>
                  <a:cubicBezTo>
                    <a:pt x="547" y="0"/>
                    <a:pt x="374" y="42"/>
                    <a:pt x="252" y="166"/>
                  </a:cubicBezTo>
                  <a:cubicBezTo>
                    <a:pt x="147" y="273"/>
                    <a:pt x="50" y="462"/>
                    <a:pt x="155" y="777"/>
                  </a:cubicBezTo>
                  <a:lnTo>
                    <a:pt x="7" y="2685"/>
                  </a:lnTo>
                  <a:cubicBezTo>
                    <a:pt x="0" y="2761"/>
                    <a:pt x="22" y="2836"/>
                    <a:pt x="66" y="2897"/>
                  </a:cubicBezTo>
                  <a:cubicBezTo>
                    <a:pt x="166" y="3035"/>
                    <a:pt x="2520" y="6274"/>
                    <a:pt x="3185" y="6922"/>
                  </a:cubicBezTo>
                  <a:cubicBezTo>
                    <a:pt x="3873" y="7593"/>
                    <a:pt x="8829" y="8566"/>
                    <a:pt x="9783" y="8566"/>
                  </a:cubicBezTo>
                  <a:cubicBezTo>
                    <a:pt x="9818" y="8566"/>
                    <a:pt x="9854" y="8564"/>
                    <a:pt x="9889" y="8560"/>
                  </a:cubicBezTo>
                  <a:cubicBezTo>
                    <a:pt x="10027" y="8536"/>
                    <a:pt x="10227" y="8453"/>
                    <a:pt x="10399" y="8193"/>
                  </a:cubicBezTo>
                  <a:cubicBezTo>
                    <a:pt x="10694" y="7741"/>
                    <a:pt x="10806" y="6857"/>
                    <a:pt x="10648" y="6220"/>
                  </a:cubicBezTo>
                  <a:cubicBezTo>
                    <a:pt x="10435" y="5367"/>
                    <a:pt x="7759" y="2301"/>
                    <a:pt x="6691" y="1850"/>
                  </a:cubicBezTo>
                  <a:cubicBezTo>
                    <a:pt x="5667" y="1418"/>
                    <a:pt x="1581" y="196"/>
                    <a:pt x="1432" y="152"/>
                  </a:cubicBezTo>
                  <a:cubicBezTo>
                    <a:pt x="1280" y="94"/>
                    <a:pt x="996" y="0"/>
                    <a:pt x="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9"/>
            <p:cNvSpPr/>
            <p:nvPr/>
          </p:nvSpPr>
          <p:spPr>
            <a:xfrm>
              <a:off x="4779075" y="4195000"/>
              <a:ext cx="274575" cy="230100"/>
            </a:xfrm>
            <a:custGeom>
              <a:avLst/>
              <a:gdLst/>
              <a:ahLst/>
              <a:cxnLst/>
              <a:rect l="l" t="t" r="r" b="b"/>
              <a:pathLst>
                <a:path w="10983" h="9204" extrusionOk="0">
                  <a:moveTo>
                    <a:pt x="1092" y="1"/>
                  </a:moveTo>
                  <a:cubicBezTo>
                    <a:pt x="928" y="1"/>
                    <a:pt x="771" y="65"/>
                    <a:pt x="674" y="261"/>
                  </a:cubicBezTo>
                  <a:cubicBezTo>
                    <a:pt x="674" y="261"/>
                    <a:pt x="0" y="2899"/>
                    <a:pt x="332" y="3159"/>
                  </a:cubicBezTo>
                  <a:cubicBezTo>
                    <a:pt x="661" y="3418"/>
                    <a:pt x="2117" y="7274"/>
                    <a:pt x="2905" y="7686"/>
                  </a:cubicBezTo>
                  <a:cubicBezTo>
                    <a:pt x="3640" y="8072"/>
                    <a:pt x="8715" y="9204"/>
                    <a:pt x="9957" y="9204"/>
                  </a:cubicBezTo>
                  <a:cubicBezTo>
                    <a:pt x="10043" y="9204"/>
                    <a:pt x="10111" y="9198"/>
                    <a:pt x="10157" y="9186"/>
                  </a:cubicBezTo>
                  <a:cubicBezTo>
                    <a:pt x="10873" y="9007"/>
                    <a:pt x="10983" y="7613"/>
                    <a:pt x="10607" y="6413"/>
                  </a:cubicBezTo>
                  <a:cubicBezTo>
                    <a:pt x="10232" y="5214"/>
                    <a:pt x="7899" y="2108"/>
                    <a:pt x="6541" y="1534"/>
                  </a:cubicBezTo>
                  <a:cubicBezTo>
                    <a:pt x="5568" y="1125"/>
                    <a:pt x="1730" y="226"/>
                    <a:pt x="1730" y="226"/>
                  </a:cubicBezTo>
                  <a:cubicBezTo>
                    <a:pt x="1730" y="226"/>
                    <a:pt x="1399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9"/>
            <p:cNvSpPr/>
            <p:nvPr/>
          </p:nvSpPr>
          <p:spPr>
            <a:xfrm>
              <a:off x="4770100" y="4187100"/>
              <a:ext cx="289525" cy="245825"/>
            </a:xfrm>
            <a:custGeom>
              <a:avLst/>
              <a:gdLst/>
              <a:ahLst/>
              <a:cxnLst/>
              <a:rect l="l" t="t" r="r" b="b"/>
              <a:pathLst>
                <a:path w="11581" h="9833" extrusionOk="0">
                  <a:moveTo>
                    <a:pt x="1451" y="634"/>
                  </a:moveTo>
                  <a:cubicBezTo>
                    <a:pt x="1589" y="634"/>
                    <a:pt x="1796" y="728"/>
                    <a:pt x="1909" y="804"/>
                  </a:cubicBezTo>
                  <a:cubicBezTo>
                    <a:pt x="1942" y="826"/>
                    <a:pt x="1976" y="842"/>
                    <a:pt x="2014" y="850"/>
                  </a:cubicBezTo>
                  <a:cubicBezTo>
                    <a:pt x="2054" y="859"/>
                    <a:pt x="5839" y="1748"/>
                    <a:pt x="6776" y="2144"/>
                  </a:cubicBezTo>
                  <a:cubicBezTo>
                    <a:pt x="8033" y="2674"/>
                    <a:pt x="10301" y="5667"/>
                    <a:pt x="10662" y="6823"/>
                  </a:cubicBezTo>
                  <a:cubicBezTo>
                    <a:pt x="10917" y="7638"/>
                    <a:pt x="10925" y="8545"/>
                    <a:pt x="10681" y="8978"/>
                  </a:cubicBezTo>
                  <a:cubicBezTo>
                    <a:pt x="10612" y="9100"/>
                    <a:pt x="10534" y="9170"/>
                    <a:pt x="10439" y="9194"/>
                  </a:cubicBezTo>
                  <a:cubicBezTo>
                    <a:pt x="10409" y="9201"/>
                    <a:pt x="10364" y="9205"/>
                    <a:pt x="10305" y="9205"/>
                  </a:cubicBezTo>
                  <a:cubicBezTo>
                    <a:pt x="9283" y="9205"/>
                    <a:pt x="4182" y="8125"/>
                    <a:pt x="3411" y="7721"/>
                  </a:cubicBezTo>
                  <a:cubicBezTo>
                    <a:pt x="3011" y="7513"/>
                    <a:pt x="2172" y="5724"/>
                    <a:pt x="1723" y="4763"/>
                  </a:cubicBezTo>
                  <a:cubicBezTo>
                    <a:pt x="1269" y="3796"/>
                    <a:pt x="1085" y="3420"/>
                    <a:pt x="928" y="3263"/>
                  </a:cubicBezTo>
                  <a:lnTo>
                    <a:pt x="930" y="3263"/>
                  </a:lnTo>
                  <a:cubicBezTo>
                    <a:pt x="852" y="2976"/>
                    <a:pt x="1069" y="1729"/>
                    <a:pt x="1329" y="692"/>
                  </a:cubicBezTo>
                  <a:cubicBezTo>
                    <a:pt x="1355" y="650"/>
                    <a:pt x="1379" y="644"/>
                    <a:pt x="1395" y="640"/>
                  </a:cubicBezTo>
                  <a:cubicBezTo>
                    <a:pt x="1412" y="636"/>
                    <a:pt x="1431" y="634"/>
                    <a:pt x="1451" y="634"/>
                  </a:cubicBezTo>
                  <a:close/>
                  <a:moveTo>
                    <a:pt x="1448" y="0"/>
                  </a:moveTo>
                  <a:cubicBezTo>
                    <a:pt x="1377" y="0"/>
                    <a:pt x="1305" y="8"/>
                    <a:pt x="1235" y="26"/>
                  </a:cubicBezTo>
                  <a:cubicBezTo>
                    <a:pt x="1020" y="82"/>
                    <a:pt x="852" y="224"/>
                    <a:pt x="748" y="436"/>
                  </a:cubicBezTo>
                  <a:cubicBezTo>
                    <a:pt x="738" y="456"/>
                    <a:pt x="730" y="476"/>
                    <a:pt x="725" y="498"/>
                  </a:cubicBezTo>
                  <a:cubicBezTo>
                    <a:pt x="1" y="3338"/>
                    <a:pt x="359" y="3619"/>
                    <a:pt x="480" y="3713"/>
                  </a:cubicBezTo>
                  <a:cubicBezTo>
                    <a:pt x="581" y="3822"/>
                    <a:pt x="896" y="4493"/>
                    <a:pt x="1149" y="5032"/>
                  </a:cubicBezTo>
                  <a:cubicBezTo>
                    <a:pt x="1955" y="6756"/>
                    <a:pt x="2569" y="7999"/>
                    <a:pt x="3117" y="8285"/>
                  </a:cubicBezTo>
                  <a:cubicBezTo>
                    <a:pt x="3799" y="8642"/>
                    <a:pt x="8925" y="9832"/>
                    <a:pt x="10337" y="9832"/>
                  </a:cubicBezTo>
                  <a:cubicBezTo>
                    <a:pt x="10445" y="9832"/>
                    <a:pt x="10533" y="9825"/>
                    <a:pt x="10594" y="9810"/>
                  </a:cubicBezTo>
                  <a:cubicBezTo>
                    <a:pt x="10860" y="9744"/>
                    <a:pt x="11080" y="9563"/>
                    <a:pt x="11236" y="9290"/>
                  </a:cubicBezTo>
                  <a:cubicBezTo>
                    <a:pt x="11567" y="8698"/>
                    <a:pt x="11581" y="7631"/>
                    <a:pt x="11270" y="6634"/>
                  </a:cubicBezTo>
                  <a:cubicBezTo>
                    <a:pt x="10859" y="5320"/>
                    <a:pt x="8465" y="2166"/>
                    <a:pt x="7023" y="1558"/>
                  </a:cubicBezTo>
                  <a:cubicBezTo>
                    <a:pt x="6088" y="1163"/>
                    <a:pt x="2699" y="359"/>
                    <a:pt x="2214" y="244"/>
                  </a:cubicBezTo>
                  <a:cubicBezTo>
                    <a:pt x="2087" y="168"/>
                    <a:pt x="1776" y="0"/>
                    <a:pt x="1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9"/>
            <p:cNvSpPr/>
            <p:nvPr/>
          </p:nvSpPr>
          <p:spPr>
            <a:xfrm>
              <a:off x="4875525" y="4385400"/>
              <a:ext cx="267850" cy="243750"/>
            </a:xfrm>
            <a:custGeom>
              <a:avLst/>
              <a:gdLst/>
              <a:ahLst/>
              <a:cxnLst/>
              <a:rect l="l" t="t" r="r" b="b"/>
              <a:pathLst>
                <a:path w="10714" h="9750" extrusionOk="0">
                  <a:moveTo>
                    <a:pt x="1544" y="0"/>
                  </a:moveTo>
                  <a:cubicBezTo>
                    <a:pt x="1481" y="0"/>
                    <a:pt x="1429" y="6"/>
                    <a:pt x="1390" y="18"/>
                  </a:cubicBezTo>
                  <a:cubicBezTo>
                    <a:pt x="790" y="206"/>
                    <a:pt x="55" y="2138"/>
                    <a:pt x="28" y="2487"/>
                  </a:cubicBezTo>
                  <a:cubicBezTo>
                    <a:pt x="0" y="2835"/>
                    <a:pt x="1312" y="7032"/>
                    <a:pt x="1312" y="7032"/>
                  </a:cubicBezTo>
                  <a:lnTo>
                    <a:pt x="10694" y="9749"/>
                  </a:lnTo>
                  <a:cubicBezTo>
                    <a:pt x="10694" y="9749"/>
                    <a:pt x="10713" y="9517"/>
                    <a:pt x="10714" y="7997"/>
                  </a:cubicBezTo>
                  <a:cubicBezTo>
                    <a:pt x="10714" y="6475"/>
                    <a:pt x="8454" y="2439"/>
                    <a:pt x="8016" y="2055"/>
                  </a:cubicBezTo>
                  <a:cubicBezTo>
                    <a:pt x="7578" y="1669"/>
                    <a:pt x="5513" y="1158"/>
                    <a:pt x="5513" y="1158"/>
                  </a:cubicBezTo>
                  <a:cubicBezTo>
                    <a:pt x="5513" y="1158"/>
                    <a:pt x="2438" y="0"/>
                    <a:pt x="1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9"/>
            <p:cNvSpPr/>
            <p:nvPr/>
          </p:nvSpPr>
          <p:spPr>
            <a:xfrm>
              <a:off x="4867625" y="4377600"/>
              <a:ext cx="283725" cy="259475"/>
            </a:xfrm>
            <a:custGeom>
              <a:avLst/>
              <a:gdLst/>
              <a:ahLst/>
              <a:cxnLst/>
              <a:rect l="l" t="t" r="r" b="b"/>
              <a:pathLst>
                <a:path w="11349" h="10379" extrusionOk="0">
                  <a:moveTo>
                    <a:pt x="1882" y="627"/>
                  </a:moveTo>
                  <a:cubicBezTo>
                    <a:pt x="2383" y="627"/>
                    <a:pt x="4199" y="1196"/>
                    <a:pt x="5718" y="1768"/>
                  </a:cubicBezTo>
                  <a:cubicBezTo>
                    <a:pt x="5730" y="1773"/>
                    <a:pt x="5742" y="1777"/>
                    <a:pt x="5754" y="1779"/>
                  </a:cubicBezTo>
                  <a:cubicBezTo>
                    <a:pt x="6581" y="1983"/>
                    <a:pt x="7863" y="2375"/>
                    <a:pt x="8124" y="2606"/>
                  </a:cubicBezTo>
                  <a:cubicBezTo>
                    <a:pt x="8508" y="2943"/>
                    <a:pt x="10715" y="6924"/>
                    <a:pt x="10714" y="8309"/>
                  </a:cubicBezTo>
                  <a:cubicBezTo>
                    <a:pt x="10712" y="8971"/>
                    <a:pt x="10709" y="9385"/>
                    <a:pt x="10705" y="9643"/>
                  </a:cubicBezTo>
                  <a:lnTo>
                    <a:pt x="1882" y="7087"/>
                  </a:lnTo>
                  <a:cubicBezTo>
                    <a:pt x="1366" y="5430"/>
                    <a:pt x="675" y="3101"/>
                    <a:pt x="661" y="2825"/>
                  </a:cubicBezTo>
                  <a:cubicBezTo>
                    <a:pt x="689" y="2483"/>
                    <a:pt x="1407" y="757"/>
                    <a:pt x="1799" y="635"/>
                  </a:cubicBezTo>
                  <a:cubicBezTo>
                    <a:pt x="1820" y="630"/>
                    <a:pt x="1848" y="627"/>
                    <a:pt x="1882" y="627"/>
                  </a:cubicBezTo>
                  <a:close/>
                  <a:moveTo>
                    <a:pt x="1840" y="0"/>
                  </a:moveTo>
                  <a:cubicBezTo>
                    <a:pt x="1748" y="0"/>
                    <a:pt x="1671" y="9"/>
                    <a:pt x="1611" y="28"/>
                  </a:cubicBezTo>
                  <a:cubicBezTo>
                    <a:pt x="806" y="279"/>
                    <a:pt x="56" y="2404"/>
                    <a:pt x="27" y="2774"/>
                  </a:cubicBezTo>
                  <a:cubicBezTo>
                    <a:pt x="0" y="3131"/>
                    <a:pt x="829" y="5850"/>
                    <a:pt x="1326" y="7440"/>
                  </a:cubicBezTo>
                  <a:cubicBezTo>
                    <a:pt x="1358" y="7541"/>
                    <a:pt x="1439" y="7620"/>
                    <a:pt x="1541" y="7650"/>
                  </a:cubicBezTo>
                  <a:lnTo>
                    <a:pt x="10923" y="10366"/>
                  </a:lnTo>
                  <a:cubicBezTo>
                    <a:pt x="10951" y="10375"/>
                    <a:pt x="10981" y="10379"/>
                    <a:pt x="11011" y="10379"/>
                  </a:cubicBezTo>
                  <a:cubicBezTo>
                    <a:pt x="11012" y="10379"/>
                    <a:pt x="11013" y="10379"/>
                    <a:pt x="11014" y="10379"/>
                  </a:cubicBezTo>
                  <a:cubicBezTo>
                    <a:pt x="11178" y="10379"/>
                    <a:pt x="11315" y="10251"/>
                    <a:pt x="11327" y="10086"/>
                  </a:cubicBezTo>
                  <a:cubicBezTo>
                    <a:pt x="11330" y="10061"/>
                    <a:pt x="11346" y="9799"/>
                    <a:pt x="11347" y="8309"/>
                  </a:cubicBezTo>
                  <a:cubicBezTo>
                    <a:pt x="11348" y="6687"/>
                    <a:pt x="9028" y="2555"/>
                    <a:pt x="8543" y="2129"/>
                  </a:cubicBezTo>
                  <a:cubicBezTo>
                    <a:pt x="8078" y="1719"/>
                    <a:pt x="6320" y="1265"/>
                    <a:pt x="5923" y="1167"/>
                  </a:cubicBezTo>
                  <a:cubicBezTo>
                    <a:pt x="4927" y="792"/>
                    <a:pt x="2720" y="0"/>
                    <a:pt x="1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9"/>
            <p:cNvSpPr/>
            <p:nvPr/>
          </p:nvSpPr>
          <p:spPr>
            <a:xfrm>
              <a:off x="4943050" y="4126025"/>
              <a:ext cx="264350" cy="186975"/>
            </a:xfrm>
            <a:custGeom>
              <a:avLst/>
              <a:gdLst/>
              <a:ahLst/>
              <a:cxnLst/>
              <a:rect l="l" t="t" r="r" b="b"/>
              <a:pathLst>
                <a:path w="10574" h="7479" extrusionOk="0">
                  <a:moveTo>
                    <a:pt x="480" y="0"/>
                  </a:moveTo>
                  <a:cubicBezTo>
                    <a:pt x="464" y="0"/>
                    <a:pt x="448" y="0"/>
                    <a:pt x="433" y="1"/>
                  </a:cubicBezTo>
                  <a:cubicBezTo>
                    <a:pt x="433" y="1"/>
                    <a:pt x="109" y="1145"/>
                    <a:pt x="55" y="1843"/>
                  </a:cubicBezTo>
                  <a:cubicBezTo>
                    <a:pt x="1" y="2540"/>
                    <a:pt x="2049" y="4805"/>
                    <a:pt x="3049" y="5468"/>
                  </a:cubicBezTo>
                  <a:cubicBezTo>
                    <a:pt x="4050" y="6132"/>
                    <a:pt x="8979" y="7450"/>
                    <a:pt x="9327" y="7478"/>
                  </a:cubicBezTo>
                  <a:cubicBezTo>
                    <a:pt x="9331" y="7478"/>
                    <a:pt x="9336" y="7478"/>
                    <a:pt x="9340" y="7478"/>
                  </a:cubicBezTo>
                  <a:cubicBezTo>
                    <a:pt x="9698" y="7478"/>
                    <a:pt x="10574" y="6392"/>
                    <a:pt x="9965" y="5304"/>
                  </a:cubicBezTo>
                  <a:cubicBezTo>
                    <a:pt x="9349" y="4202"/>
                    <a:pt x="7390" y="2296"/>
                    <a:pt x="6272" y="1624"/>
                  </a:cubicBezTo>
                  <a:cubicBezTo>
                    <a:pt x="5170" y="962"/>
                    <a:pt x="1697" y="0"/>
                    <a:pt x="48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9"/>
            <p:cNvSpPr/>
            <p:nvPr/>
          </p:nvSpPr>
          <p:spPr>
            <a:xfrm>
              <a:off x="4934650" y="4118100"/>
              <a:ext cx="273400" cy="202825"/>
            </a:xfrm>
            <a:custGeom>
              <a:avLst/>
              <a:gdLst/>
              <a:ahLst/>
              <a:cxnLst/>
              <a:rect l="l" t="t" r="r" b="b"/>
              <a:pathLst>
                <a:path w="10936" h="8113" extrusionOk="0">
                  <a:moveTo>
                    <a:pt x="1010" y="641"/>
                  </a:moveTo>
                  <a:cubicBezTo>
                    <a:pt x="2324" y="730"/>
                    <a:pt x="5462" y="1622"/>
                    <a:pt x="6444" y="2214"/>
                  </a:cubicBezTo>
                  <a:cubicBezTo>
                    <a:pt x="7561" y="2883"/>
                    <a:pt x="9467" y="4782"/>
                    <a:pt x="10023" y="5775"/>
                  </a:cubicBezTo>
                  <a:cubicBezTo>
                    <a:pt x="10277" y="6230"/>
                    <a:pt x="10200" y="6649"/>
                    <a:pt x="10089" y="6922"/>
                  </a:cubicBezTo>
                  <a:cubicBezTo>
                    <a:pt x="9947" y="7268"/>
                    <a:pt x="9722" y="7458"/>
                    <a:pt x="9691" y="7477"/>
                  </a:cubicBezTo>
                  <a:cubicBezTo>
                    <a:pt x="9343" y="7441"/>
                    <a:pt x="4516" y="6153"/>
                    <a:pt x="3561" y="5520"/>
                  </a:cubicBezTo>
                  <a:cubicBezTo>
                    <a:pt x="2429" y="4771"/>
                    <a:pt x="673" y="2636"/>
                    <a:pt x="708" y="2184"/>
                  </a:cubicBezTo>
                  <a:cubicBezTo>
                    <a:pt x="744" y="1712"/>
                    <a:pt x="916" y="1006"/>
                    <a:pt x="1010" y="641"/>
                  </a:cubicBezTo>
                  <a:close/>
                  <a:moveTo>
                    <a:pt x="761" y="0"/>
                  </a:moveTo>
                  <a:cubicBezTo>
                    <a:pt x="622" y="3"/>
                    <a:pt x="501" y="96"/>
                    <a:pt x="462" y="231"/>
                  </a:cubicBezTo>
                  <a:cubicBezTo>
                    <a:pt x="449" y="279"/>
                    <a:pt x="130" y="1415"/>
                    <a:pt x="75" y="2137"/>
                  </a:cubicBezTo>
                  <a:cubicBezTo>
                    <a:pt x="1" y="3090"/>
                    <a:pt x="2315" y="5457"/>
                    <a:pt x="3210" y="6049"/>
                  </a:cubicBezTo>
                  <a:cubicBezTo>
                    <a:pt x="4298" y="6770"/>
                    <a:pt x="9294" y="8083"/>
                    <a:pt x="9640" y="8111"/>
                  </a:cubicBezTo>
                  <a:cubicBezTo>
                    <a:pt x="9652" y="8112"/>
                    <a:pt x="9665" y="8112"/>
                    <a:pt x="9677" y="8112"/>
                  </a:cubicBezTo>
                  <a:cubicBezTo>
                    <a:pt x="9996" y="8112"/>
                    <a:pt x="10309" y="7802"/>
                    <a:pt x="10500" y="7503"/>
                  </a:cubicBezTo>
                  <a:cubicBezTo>
                    <a:pt x="10907" y="6867"/>
                    <a:pt x="10936" y="6105"/>
                    <a:pt x="10578" y="5467"/>
                  </a:cubicBezTo>
                  <a:cubicBezTo>
                    <a:pt x="9904" y="4263"/>
                    <a:pt x="7888" y="2339"/>
                    <a:pt x="6773" y="1670"/>
                  </a:cubicBezTo>
                  <a:cubicBezTo>
                    <a:pt x="5626" y="980"/>
                    <a:pt x="2112" y="0"/>
                    <a:pt x="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9"/>
            <p:cNvSpPr/>
            <p:nvPr/>
          </p:nvSpPr>
          <p:spPr>
            <a:xfrm>
              <a:off x="5066600" y="4276325"/>
              <a:ext cx="271025" cy="206625"/>
            </a:xfrm>
            <a:custGeom>
              <a:avLst/>
              <a:gdLst/>
              <a:ahLst/>
              <a:cxnLst/>
              <a:rect l="l" t="t" r="r" b="b"/>
              <a:pathLst>
                <a:path w="10841" h="8265" extrusionOk="0">
                  <a:moveTo>
                    <a:pt x="1352" y="1"/>
                  </a:moveTo>
                  <a:cubicBezTo>
                    <a:pt x="769" y="1"/>
                    <a:pt x="504" y="227"/>
                    <a:pt x="504" y="227"/>
                  </a:cubicBezTo>
                  <a:cubicBezTo>
                    <a:pt x="504" y="227"/>
                    <a:pt x="74" y="1246"/>
                    <a:pt x="37" y="1712"/>
                  </a:cubicBezTo>
                  <a:cubicBezTo>
                    <a:pt x="1" y="2178"/>
                    <a:pt x="2289" y="5865"/>
                    <a:pt x="2824" y="6491"/>
                  </a:cubicBezTo>
                  <a:cubicBezTo>
                    <a:pt x="3361" y="7117"/>
                    <a:pt x="8424" y="8213"/>
                    <a:pt x="9005" y="8258"/>
                  </a:cubicBezTo>
                  <a:cubicBezTo>
                    <a:pt x="9060" y="8262"/>
                    <a:pt x="9122" y="8265"/>
                    <a:pt x="9187" y="8265"/>
                  </a:cubicBezTo>
                  <a:cubicBezTo>
                    <a:pt x="9816" y="8265"/>
                    <a:pt x="10841" y="8012"/>
                    <a:pt x="10428" y="6497"/>
                  </a:cubicBezTo>
                  <a:cubicBezTo>
                    <a:pt x="9974" y="4824"/>
                    <a:pt x="8545" y="2139"/>
                    <a:pt x="7176" y="1682"/>
                  </a:cubicBezTo>
                  <a:cubicBezTo>
                    <a:pt x="5808" y="1224"/>
                    <a:pt x="3295" y="444"/>
                    <a:pt x="2150" y="121"/>
                  </a:cubicBezTo>
                  <a:cubicBezTo>
                    <a:pt x="1837" y="33"/>
                    <a:pt x="1572" y="1"/>
                    <a:pt x="135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9"/>
            <p:cNvSpPr/>
            <p:nvPr/>
          </p:nvSpPr>
          <p:spPr>
            <a:xfrm>
              <a:off x="5058325" y="4268350"/>
              <a:ext cx="281450" cy="222550"/>
            </a:xfrm>
            <a:custGeom>
              <a:avLst/>
              <a:gdLst/>
              <a:ahLst/>
              <a:cxnLst/>
              <a:rect l="l" t="t" r="r" b="b"/>
              <a:pathLst>
                <a:path w="11258" h="8902" extrusionOk="0">
                  <a:moveTo>
                    <a:pt x="1684" y="637"/>
                  </a:moveTo>
                  <a:cubicBezTo>
                    <a:pt x="1874" y="637"/>
                    <a:pt x="2110" y="665"/>
                    <a:pt x="2395" y="745"/>
                  </a:cubicBezTo>
                  <a:cubicBezTo>
                    <a:pt x="3516" y="1061"/>
                    <a:pt x="6045" y="1847"/>
                    <a:pt x="7408" y="2301"/>
                  </a:cubicBezTo>
                  <a:cubicBezTo>
                    <a:pt x="8632" y="2711"/>
                    <a:pt x="10007" y="5254"/>
                    <a:pt x="10454" y="6899"/>
                  </a:cubicBezTo>
                  <a:cubicBezTo>
                    <a:pt x="10587" y="7388"/>
                    <a:pt x="10562" y="7746"/>
                    <a:pt x="10382" y="7965"/>
                  </a:cubicBezTo>
                  <a:cubicBezTo>
                    <a:pt x="10167" y="8224"/>
                    <a:pt x="9757" y="8266"/>
                    <a:pt x="9513" y="8266"/>
                  </a:cubicBezTo>
                  <a:cubicBezTo>
                    <a:pt x="9449" y="8266"/>
                    <a:pt x="9396" y="8263"/>
                    <a:pt x="9361" y="8260"/>
                  </a:cubicBezTo>
                  <a:cubicBezTo>
                    <a:pt x="8597" y="8201"/>
                    <a:pt x="3798" y="7070"/>
                    <a:pt x="3397" y="6604"/>
                  </a:cubicBezTo>
                  <a:cubicBezTo>
                    <a:pt x="2803" y="5909"/>
                    <a:pt x="743" y="2499"/>
                    <a:pt x="685" y="2055"/>
                  </a:cubicBezTo>
                  <a:cubicBezTo>
                    <a:pt x="710" y="1748"/>
                    <a:pt x="959" y="1082"/>
                    <a:pt x="1091" y="759"/>
                  </a:cubicBezTo>
                  <a:cubicBezTo>
                    <a:pt x="1179" y="713"/>
                    <a:pt x="1370" y="637"/>
                    <a:pt x="1684" y="637"/>
                  </a:cubicBezTo>
                  <a:close/>
                  <a:moveTo>
                    <a:pt x="1682" y="1"/>
                  </a:moveTo>
                  <a:cubicBezTo>
                    <a:pt x="1010" y="1"/>
                    <a:pt x="676" y="264"/>
                    <a:pt x="628" y="304"/>
                  </a:cubicBezTo>
                  <a:cubicBezTo>
                    <a:pt x="591" y="337"/>
                    <a:pt x="562" y="378"/>
                    <a:pt x="542" y="423"/>
                  </a:cubicBezTo>
                  <a:cubicBezTo>
                    <a:pt x="496" y="532"/>
                    <a:pt x="92" y="1503"/>
                    <a:pt x="53" y="2006"/>
                  </a:cubicBezTo>
                  <a:cubicBezTo>
                    <a:pt x="1" y="2676"/>
                    <a:pt x="2563" y="6605"/>
                    <a:pt x="2915" y="7017"/>
                  </a:cubicBezTo>
                  <a:cubicBezTo>
                    <a:pt x="3585" y="7799"/>
                    <a:pt x="8938" y="8866"/>
                    <a:pt x="9311" y="8893"/>
                  </a:cubicBezTo>
                  <a:cubicBezTo>
                    <a:pt x="9367" y="8898"/>
                    <a:pt x="9436" y="8902"/>
                    <a:pt x="9515" y="8902"/>
                  </a:cubicBezTo>
                  <a:cubicBezTo>
                    <a:pt x="9894" y="8902"/>
                    <a:pt x="10496" y="8822"/>
                    <a:pt x="10871" y="8370"/>
                  </a:cubicBezTo>
                  <a:cubicBezTo>
                    <a:pt x="11191" y="7983"/>
                    <a:pt x="11257" y="7431"/>
                    <a:pt x="11067" y="6732"/>
                  </a:cubicBezTo>
                  <a:cubicBezTo>
                    <a:pt x="10581" y="4943"/>
                    <a:pt x="9107" y="2199"/>
                    <a:pt x="7608" y="1699"/>
                  </a:cubicBezTo>
                  <a:cubicBezTo>
                    <a:pt x="6214" y="1232"/>
                    <a:pt x="3717" y="458"/>
                    <a:pt x="2568" y="134"/>
                  </a:cubicBezTo>
                  <a:cubicBezTo>
                    <a:pt x="2224" y="37"/>
                    <a:pt x="1930" y="1"/>
                    <a:pt x="1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9"/>
            <p:cNvSpPr/>
            <p:nvPr/>
          </p:nvSpPr>
          <p:spPr>
            <a:xfrm>
              <a:off x="5174700" y="4458275"/>
              <a:ext cx="271275" cy="262550"/>
            </a:xfrm>
            <a:custGeom>
              <a:avLst/>
              <a:gdLst/>
              <a:ahLst/>
              <a:cxnLst/>
              <a:rect l="l" t="t" r="r" b="b"/>
              <a:pathLst>
                <a:path w="10851" h="10502" extrusionOk="0">
                  <a:moveTo>
                    <a:pt x="1206" y="0"/>
                  </a:moveTo>
                  <a:cubicBezTo>
                    <a:pt x="1178" y="0"/>
                    <a:pt x="1153" y="1"/>
                    <a:pt x="1131" y="2"/>
                  </a:cubicBezTo>
                  <a:cubicBezTo>
                    <a:pt x="1131" y="2"/>
                    <a:pt x="200" y="1450"/>
                    <a:pt x="100" y="2730"/>
                  </a:cubicBezTo>
                  <a:cubicBezTo>
                    <a:pt x="0" y="4010"/>
                    <a:pt x="1045" y="7132"/>
                    <a:pt x="2037" y="7911"/>
                  </a:cubicBezTo>
                  <a:cubicBezTo>
                    <a:pt x="3029" y="8689"/>
                    <a:pt x="9791" y="10502"/>
                    <a:pt x="9791" y="10502"/>
                  </a:cubicBezTo>
                  <a:cubicBezTo>
                    <a:pt x="9791" y="10502"/>
                    <a:pt x="10419" y="8445"/>
                    <a:pt x="10635" y="7174"/>
                  </a:cubicBezTo>
                  <a:cubicBezTo>
                    <a:pt x="10851" y="5904"/>
                    <a:pt x="7419" y="1895"/>
                    <a:pt x="7106" y="1402"/>
                  </a:cubicBezTo>
                  <a:cubicBezTo>
                    <a:pt x="6801" y="922"/>
                    <a:pt x="2211" y="0"/>
                    <a:pt x="1206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9"/>
            <p:cNvSpPr/>
            <p:nvPr/>
          </p:nvSpPr>
          <p:spPr>
            <a:xfrm>
              <a:off x="5166575" y="4450375"/>
              <a:ext cx="285925" cy="278400"/>
            </a:xfrm>
            <a:custGeom>
              <a:avLst/>
              <a:gdLst/>
              <a:ahLst/>
              <a:cxnLst/>
              <a:rect l="l" t="t" r="r" b="b"/>
              <a:pathLst>
                <a:path w="11437" h="11136" extrusionOk="0">
                  <a:moveTo>
                    <a:pt x="1636" y="635"/>
                  </a:moveTo>
                  <a:cubicBezTo>
                    <a:pt x="2775" y="676"/>
                    <a:pt x="6783" y="1533"/>
                    <a:pt x="7162" y="1890"/>
                  </a:cubicBezTo>
                  <a:cubicBezTo>
                    <a:pt x="7226" y="1989"/>
                    <a:pt x="7414" y="2231"/>
                    <a:pt x="7674" y="2563"/>
                  </a:cubicBezTo>
                  <a:cubicBezTo>
                    <a:pt x="8446" y="3550"/>
                    <a:pt x="10796" y="6555"/>
                    <a:pt x="10647" y="7437"/>
                  </a:cubicBezTo>
                  <a:cubicBezTo>
                    <a:pt x="10485" y="8392"/>
                    <a:pt x="10079" y="9819"/>
                    <a:pt x="9900" y="10431"/>
                  </a:cubicBezTo>
                  <a:cubicBezTo>
                    <a:pt x="7851" y="9873"/>
                    <a:pt x="3292" y="8552"/>
                    <a:pt x="2557" y="7977"/>
                  </a:cubicBezTo>
                  <a:cubicBezTo>
                    <a:pt x="1664" y="7275"/>
                    <a:pt x="647" y="4287"/>
                    <a:pt x="741" y="3071"/>
                  </a:cubicBezTo>
                  <a:cubicBezTo>
                    <a:pt x="816" y="2112"/>
                    <a:pt x="1410" y="1021"/>
                    <a:pt x="1636" y="635"/>
                  </a:cubicBezTo>
                  <a:close/>
                  <a:moveTo>
                    <a:pt x="1473" y="0"/>
                  </a:moveTo>
                  <a:cubicBezTo>
                    <a:pt x="1459" y="0"/>
                    <a:pt x="1447" y="1"/>
                    <a:pt x="1436" y="1"/>
                  </a:cubicBezTo>
                  <a:cubicBezTo>
                    <a:pt x="1335" y="7"/>
                    <a:pt x="1244" y="61"/>
                    <a:pt x="1189" y="147"/>
                  </a:cubicBezTo>
                  <a:cubicBezTo>
                    <a:pt x="1150" y="208"/>
                    <a:pt x="213" y="1678"/>
                    <a:pt x="109" y="3021"/>
                  </a:cubicBezTo>
                  <a:cubicBezTo>
                    <a:pt x="0" y="4418"/>
                    <a:pt x="1105" y="7643"/>
                    <a:pt x="2167" y="8477"/>
                  </a:cubicBezTo>
                  <a:cubicBezTo>
                    <a:pt x="3181" y="9273"/>
                    <a:pt x="9336" y="10939"/>
                    <a:pt x="10034" y="11125"/>
                  </a:cubicBezTo>
                  <a:cubicBezTo>
                    <a:pt x="10060" y="11132"/>
                    <a:pt x="10089" y="11135"/>
                    <a:pt x="10116" y="11135"/>
                  </a:cubicBezTo>
                  <a:cubicBezTo>
                    <a:pt x="10256" y="11135"/>
                    <a:pt x="10379" y="11043"/>
                    <a:pt x="10420" y="10910"/>
                  </a:cubicBezTo>
                  <a:cubicBezTo>
                    <a:pt x="10446" y="10825"/>
                    <a:pt x="11056" y="8820"/>
                    <a:pt x="11273" y="7544"/>
                  </a:cubicBezTo>
                  <a:cubicBezTo>
                    <a:pt x="11436" y="6582"/>
                    <a:pt x="10153" y="4700"/>
                    <a:pt x="8174" y="2172"/>
                  </a:cubicBezTo>
                  <a:cubicBezTo>
                    <a:pt x="7933" y="1863"/>
                    <a:pt x="7757" y="1641"/>
                    <a:pt x="7699" y="1548"/>
                  </a:cubicBezTo>
                  <a:cubicBezTo>
                    <a:pt x="7247" y="836"/>
                    <a:pt x="2252" y="0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9"/>
            <p:cNvSpPr/>
            <p:nvPr/>
          </p:nvSpPr>
          <p:spPr>
            <a:xfrm>
              <a:off x="1125750" y="4519925"/>
              <a:ext cx="4462575" cy="838200"/>
            </a:xfrm>
            <a:custGeom>
              <a:avLst/>
              <a:gdLst/>
              <a:ahLst/>
              <a:cxnLst/>
              <a:rect l="l" t="t" r="r" b="b"/>
              <a:pathLst>
                <a:path w="178503" h="33528" extrusionOk="0">
                  <a:moveTo>
                    <a:pt x="30341" y="1"/>
                  </a:moveTo>
                  <a:cubicBezTo>
                    <a:pt x="20849" y="1"/>
                    <a:pt x="13559" y="11203"/>
                    <a:pt x="13559" y="11203"/>
                  </a:cubicBezTo>
                  <a:cubicBezTo>
                    <a:pt x="13559" y="11203"/>
                    <a:pt x="7567" y="10513"/>
                    <a:pt x="3852" y="9331"/>
                  </a:cubicBezTo>
                  <a:cubicBezTo>
                    <a:pt x="2518" y="8905"/>
                    <a:pt x="1470" y="8213"/>
                    <a:pt x="667" y="7499"/>
                  </a:cubicBezTo>
                  <a:cubicBezTo>
                    <a:pt x="222" y="9614"/>
                    <a:pt x="1" y="12001"/>
                    <a:pt x="322" y="14430"/>
                  </a:cubicBezTo>
                  <a:cubicBezTo>
                    <a:pt x="1309" y="21896"/>
                    <a:pt x="5670" y="29177"/>
                    <a:pt x="22447" y="32270"/>
                  </a:cubicBezTo>
                  <a:cubicBezTo>
                    <a:pt x="24255" y="32604"/>
                    <a:pt x="25941" y="32756"/>
                    <a:pt x="27512" y="32756"/>
                  </a:cubicBezTo>
                  <a:cubicBezTo>
                    <a:pt x="40522" y="32756"/>
                    <a:pt x="45613" y="22296"/>
                    <a:pt x="45983" y="17529"/>
                  </a:cubicBezTo>
                  <a:cubicBezTo>
                    <a:pt x="45983" y="17529"/>
                    <a:pt x="86731" y="20470"/>
                    <a:pt x="112035" y="23332"/>
                  </a:cubicBezTo>
                  <a:cubicBezTo>
                    <a:pt x="137339" y="26194"/>
                    <a:pt x="145747" y="24608"/>
                    <a:pt x="154220" y="27953"/>
                  </a:cubicBezTo>
                  <a:cubicBezTo>
                    <a:pt x="162693" y="31297"/>
                    <a:pt x="164763" y="33474"/>
                    <a:pt x="168341" y="33528"/>
                  </a:cubicBezTo>
                  <a:cubicBezTo>
                    <a:pt x="168350" y="33528"/>
                    <a:pt x="168358" y="33528"/>
                    <a:pt x="168367" y="33528"/>
                  </a:cubicBezTo>
                  <a:cubicBezTo>
                    <a:pt x="170543" y="33528"/>
                    <a:pt x="175144" y="29341"/>
                    <a:pt x="178503" y="25293"/>
                  </a:cubicBezTo>
                  <a:cubicBezTo>
                    <a:pt x="177544" y="24959"/>
                    <a:pt x="176643" y="24665"/>
                    <a:pt x="175985" y="24492"/>
                  </a:cubicBezTo>
                  <a:cubicBezTo>
                    <a:pt x="173571" y="23857"/>
                    <a:pt x="169804" y="23341"/>
                    <a:pt x="168402" y="21217"/>
                  </a:cubicBezTo>
                  <a:cubicBezTo>
                    <a:pt x="166999" y="19092"/>
                    <a:pt x="165427" y="16283"/>
                    <a:pt x="151181" y="15177"/>
                  </a:cubicBezTo>
                  <a:cubicBezTo>
                    <a:pt x="136937" y="14070"/>
                    <a:pt x="40808" y="557"/>
                    <a:pt x="30997" y="19"/>
                  </a:cubicBezTo>
                  <a:cubicBezTo>
                    <a:pt x="30777" y="7"/>
                    <a:pt x="30558" y="1"/>
                    <a:pt x="30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9"/>
            <p:cNvSpPr/>
            <p:nvPr/>
          </p:nvSpPr>
          <p:spPr>
            <a:xfrm>
              <a:off x="1118650" y="4511950"/>
              <a:ext cx="4479325" cy="854100"/>
            </a:xfrm>
            <a:custGeom>
              <a:avLst/>
              <a:gdLst/>
              <a:ahLst/>
              <a:cxnLst/>
              <a:rect l="l" t="t" r="r" b="b"/>
              <a:pathLst>
                <a:path w="179173" h="34164" extrusionOk="0">
                  <a:moveTo>
                    <a:pt x="30620" y="636"/>
                  </a:moveTo>
                  <a:cubicBezTo>
                    <a:pt x="30834" y="636"/>
                    <a:pt x="31048" y="642"/>
                    <a:pt x="31264" y="654"/>
                  </a:cubicBezTo>
                  <a:cubicBezTo>
                    <a:pt x="36128" y="922"/>
                    <a:pt x="61892" y="4336"/>
                    <a:pt x="89171" y="7953"/>
                  </a:cubicBezTo>
                  <a:cubicBezTo>
                    <a:pt x="116257" y="11543"/>
                    <a:pt x="144267" y="15255"/>
                    <a:pt x="151440" y="15812"/>
                  </a:cubicBezTo>
                  <a:cubicBezTo>
                    <a:pt x="165246" y="16885"/>
                    <a:pt x="166959" y="19489"/>
                    <a:pt x="168336" y="21582"/>
                  </a:cubicBezTo>
                  <a:lnTo>
                    <a:pt x="168421" y="21710"/>
                  </a:lnTo>
                  <a:cubicBezTo>
                    <a:pt x="169658" y="23585"/>
                    <a:pt x="172558" y="24261"/>
                    <a:pt x="174888" y="24804"/>
                  </a:cubicBezTo>
                  <a:cubicBezTo>
                    <a:pt x="175347" y="24911"/>
                    <a:pt x="175786" y="25013"/>
                    <a:pt x="176188" y="25119"/>
                  </a:cubicBezTo>
                  <a:cubicBezTo>
                    <a:pt x="176687" y="25251"/>
                    <a:pt x="177379" y="25466"/>
                    <a:pt x="178247" y="25761"/>
                  </a:cubicBezTo>
                  <a:cubicBezTo>
                    <a:pt x="174999" y="29598"/>
                    <a:pt x="170639" y="33529"/>
                    <a:pt x="168652" y="33529"/>
                  </a:cubicBezTo>
                  <a:lnTo>
                    <a:pt x="168630" y="33529"/>
                  </a:lnTo>
                  <a:cubicBezTo>
                    <a:pt x="166578" y="33498"/>
                    <a:pt x="165073" y="32761"/>
                    <a:pt x="162340" y="31425"/>
                  </a:cubicBezTo>
                  <a:cubicBezTo>
                    <a:pt x="160442" y="30497"/>
                    <a:pt x="158081" y="29341"/>
                    <a:pt x="154620" y="27976"/>
                  </a:cubicBezTo>
                  <a:cubicBezTo>
                    <a:pt x="149627" y="26004"/>
                    <a:pt x="144637" y="25727"/>
                    <a:pt x="136375" y="25270"/>
                  </a:cubicBezTo>
                  <a:cubicBezTo>
                    <a:pt x="130361" y="24938"/>
                    <a:pt x="122878" y="24525"/>
                    <a:pt x="112355" y="23335"/>
                  </a:cubicBezTo>
                  <a:cubicBezTo>
                    <a:pt x="87334" y="20505"/>
                    <a:pt x="46698" y="17560"/>
                    <a:pt x="46291" y="17530"/>
                  </a:cubicBezTo>
                  <a:lnTo>
                    <a:pt x="46267" y="17530"/>
                  </a:lnTo>
                  <a:cubicBezTo>
                    <a:pt x="46102" y="17531"/>
                    <a:pt x="45965" y="17657"/>
                    <a:pt x="45951" y="17822"/>
                  </a:cubicBezTo>
                  <a:cubicBezTo>
                    <a:pt x="45706" y="20972"/>
                    <a:pt x="43525" y="25837"/>
                    <a:pt x="39312" y="29075"/>
                  </a:cubicBezTo>
                  <a:cubicBezTo>
                    <a:pt x="36120" y="31529"/>
                    <a:pt x="32276" y="32763"/>
                    <a:pt x="27842" y="32763"/>
                  </a:cubicBezTo>
                  <a:cubicBezTo>
                    <a:pt x="26234" y="32763"/>
                    <a:pt x="24549" y="32601"/>
                    <a:pt x="22789" y="32275"/>
                  </a:cubicBezTo>
                  <a:cubicBezTo>
                    <a:pt x="8934" y="29721"/>
                    <a:pt x="2189" y="24302"/>
                    <a:pt x="921" y="14706"/>
                  </a:cubicBezTo>
                  <a:cubicBezTo>
                    <a:pt x="661" y="12743"/>
                    <a:pt x="740" y="10626"/>
                    <a:pt x="1157" y="8405"/>
                  </a:cubicBezTo>
                  <a:cubicBezTo>
                    <a:pt x="2035" y="9101"/>
                    <a:pt x="3002" y="9620"/>
                    <a:pt x="4041" y="9951"/>
                  </a:cubicBezTo>
                  <a:cubicBezTo>
                    <a:pt x="7742" y="11130"/>
                    <a:pt x="13747" y="11829"/>
                    <a:pt x="13807" y="11837"/>
                  </a:cubicBezTo>
                  <a:cubicBezTo>
                    <a:pt x="13819" y="11838"/>
                    <a:pt x="13831" y="11839"/>
                    <a:pt x="13843" y="11839"/>
                  </a:cubicBezTo>
                  <a:cubicBezTo>
                    <a:pt x="13949" y="11839"/>
                    <a:pt x="14050" y="11785"/>
                    <a:pt x="14109" y="11695"/>
                  </a:cubicBezTo>
                  <a:cubicBezTo>
                    <a:pt x="14184" y="11582"/>
                    <a:pt x="21420" y="636"/>
                    <a:pt x="30620" y="636"/>
                  </a:cubicBezTo>
                  <a:close/>
                  <a:moveTo>
                    <a:pt x="30600" y="1"/>
                  </a:moveTo>
                  <a:cubicBezTo>
                    <a:pt x="21580" y="1"/>
                    <a:pt x="14672" y="9729"/>
                    <a:pt x="13687" y="11183"/>
                  </a:cubicBezTo>
                  <a:cubicBezTo>
                    <a:pt x="12634" y="11054"/>
                    <a:pt x="7504" y="10389"/>
                    <a:pt x="4234" y="9346"/>
                  </a:cubicBezTo>
                  <a:cubicBezTo>
                    <a:pt x="3112" y="8990"/>
                    <a:pt x="2080" y="8395"/>
                    <a:pt x="1161" y="7581"/>
                  </a:cubicBezTo>
                  <a:cubicBezTo>
                    <a:pt x="1099" y="7525"/>
                    <a:pt x="1025" y="7500"/>
                    <a:pt x="952" y="7500"/>
                  </a:cubicBezTo>
                  <a:cubicBezTo>
                    <a:pt x="810" y="7500"/>
                    <a:pt x="673" y="7595"/>
                    <a:pt x="640" y="7752"/>
                  </a:cubicBezTo>
                  <a:cubicBezTo>
                    <a:pt x="119" y="10235"/>
                    <a:pt x="1" y="12602"/>
                    <a:pt x="291" y="14790"/>
                  </a:cubicBezTo>
                  <a:cubicBezTo>
                    <a:pt x="1105" y="20943"/>
                    <a:pt x="4310" y="29514"/>
                    <a:pt x="22673" y="32900"/>
                  </a:cubicBezTo>
                  <a:cubicBezTo>
                    <a:pt x="24423" y="33224"/>
                    <a:pt x="26118" y="33384"/>
                    <a:pt x="27747" y="33384"/>
                  </a:cubicBezTo>
                  <a:cubicBezTo>
                    <a:pt x="32353" y="33384"/>
                    <a:pt x="36423" y="32099"/>
                    <a:pt x="39699" y="29579"/>
                  </a:cubicBezTo>
                  <a:cubicBezTo>
                    <a:pt x="43928" y="26327"/>
                    <a:pt x="46185" y="21475"/>
                    <a:pt x="46554" y="18187"/>
                  </a:cubicBezTo>
                  <a:cubicBezTo>
                    <a:pt x="50378" y="18466"/>
                    <a:pt x="88433" y="21269"/>
                    <a:pt x="112283" y="23966"/>
                  </a:cubicBezTo>
                  <a:cubicBezTo>
                    <a:pt x="122824" y="25158"/>
                    <a:pt x="130317" y="25572"/>
                    <a:pt x="136339" y="25905"/>
                  </a:cubicBezTo>
                  <a:cubicBezTo>
                    <a:pt x="144540" y="26358"/>
                    <a:pt x="149490" y="26632"/>
                    <a:pt x="154387" y="28566"/>
                  </a:cubicBezTo>
                  <a:cubicBezTo>
                    <a:pt x="157823" y="29923"/>
                    <a:pt x="160173" y="31072"/>
                    <a:pt x="162061" y="31994"/>
                  </a:cubicBezTo>
                  <a:cubicBezTo>
                    <a:pt x="164783" y="33327"/>
                    <a:pt x="166428" y="34130"/>
                    <a:pt x="168620" y="34164"/>
                  </a:cubicBezTo>
                  <a:lnTo>
                    <a:pt x="168650" y="34164"/>
                  </a:lnTo>
                  <a:cubicBezTo>
                    <a:pt x="171023" y="34164"/>
                    <a:pt x="175687" y="29844"/>
                    <a:pt x="179031" y="25813"/>
                  </a:cubicBezTo>
                  <a:cubicBezTo>
                    <a:pt x="179173" y="25643"/>
                    <a:pt x="179101" y="25384"/>
                    <a:pt x="178892" y="25310"/>
                  </a:cubicBezTo>
                  <a:cubicBezTo>
                    <a:pt x="177785" y="24927"/>
                    <a:pt x="176953" y="24663"/>
                    <a:pt x="176348" y="24504"/>
                  </a:cubicBezTo>
                  <a:cubicBezTo>
                    <a:pt x="175942" y="24397"/>
                    <a:pt x="175498" y="24293"/>
                    <a:pt x="175032" y="24185"/>
                  </a:cubicBezTo>
                  <a:cubicBezTo>
                    <a:pt x="172812" y="23667"/>
                    <a:pt x="170048" y="23022"/>
                    <a:pt x="168950" y="21360"/>
                  </a:cubicBezTo>
                  <a:lnTo>
                    <a:pt x="168866" y="21232"/>
                  </a:lnTo>
                  <a:cubicBezTo>
                    <a:pt x="167414" y="19025"/>
                    <a:pt x="165606" y="16275"/>
                    <a:pt x="151490" y="15179"/>
                  </a:cubicBezTo>
                  <a:cubicBezTo>
                    <a:pt x="144333" y="14623"/>
                    <a:pt x="116332" y="10912"/>
                    <a:pt x="89255" y="7323"/>
                  </a:cubicBezTo>
                  <a:cubicBezTo>
                    <a:pt x="61964" y="3705"/>
                    <a:pt x="36186" y="289"/>
                    <a:pt x="31299" y="20"/>
                  </a:cubicBezTo>
                  <a:cubicBezTo>
                    <a:pt x="31065" y="7"/>
                    <a:pt x="30832" y="1"/>
                    <a:pt x="30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9"/>
            <p:cNvSpPr/>
            <p:nvPr/>
          </p:nvSpPr>
          <p:spPr>
            <a:xfrm>
              <a:off x="1315675" y="4863800"/>
              <a:ext cx="116850" cy="261400"/>
            </a:xfrm>
            <a:custGeom>
              <a:avLst/>
              <a:gdLst/>
              <a:ahLst/>
              <a:cxnLst/>
              <a:rect l="l" t="t" r="r" b="b"/>
              <a:pathLst>
                <a:path w="4674" h="10456" extrusionOk="0">
                  <a:moveTo>
                    <a:pt x="4402" y="1"/>
                  </a:moveTo>
                  <a:cubicBezTo>
                    <a:pt x="4312" y="1"/>
                    <a:pt x="4225" y="52"/>
                    <a:pt x="4185" y="139"/>
                  </a:cubicBezTo>
                  <a:cubicBezTo>
                    <a:pt x="4156" y="204"/>
                    <a:pt x="1200" y="6677"/>
                    <a:pt x="42" y="10141"/>
                  </a:cubicBezTo>
                  <a:cubicBezTo>
                    <a:pt x="0" y="10267"/>
                    <a:pt x="67" y="10401"/>
                    <a:pt x="193" y="10443"/>
                  </a:cubicBezTo>
                  <a:cubicBezTo>
                    <a:pt x="217" y="10451"/>
                    <a:pt x="243" y="10456"/>
                    <a:pt x="268" y="10456"/>
                  </a:cubicBezTo>
                  <a:cubicBezTo>
                    <a:pt x="371" y="10454"/>
                    <a:pt x="461" y="10390"/>
                    <a:pt x="494" y="10293"/>
                  </a:cubicBezTo>
                  <a:cubicBezTo>
                    <a:pt x="1643" y="6853"/>
                    <a:pt x="4589" y="402"/>
                    <a:pt x="4619" y="337"/>
                  </a:cubicBezTo>
                  <a:cubicBezTo>
                    <a:pt x="4673" y="218"/>
                    <a:pt x="4621" y="77"/>
                    <a:pt x="4502" y="22"/>
                  </a:cubicBezTo>
                  <a:cubicBezTo>
                    <a:pt x="4469" y="8"/>
                    <a:pt x="4436" y="1"/>
                    <a:pt x="4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9"/>
            <p:cNvSpPr/>
            <p:nvPr/>
          </p:nvSpPr>
          <p:spPr>
            <a:xfrm>
              <a:off x="1518500" y="4809900"/>
              <a:ext cx="707775" cy="144325"/>
            </a:xfrm>
            <a:custGeom>
              <a:avLst/>
              <a:gdLst/>
              <a:ahLst/>
              <a:cxnLst/>
              <a:rect l="l" t="t" r="r" b="b"/>
              <a:pathLst>
                <a:path w="28311" h="5773" extrusionOk="0">
                  <a:moveTo>
                    <a:pt x="263" y="1"/>
                  </a:moveTo>
                  <a:cubicBezTo>
                    <a:pt x="155" y="1"/>
                    <a:pt x="57" y="75"/>
                    <a:pt x="31" y="185"/>
                  </a:cubicBezTo>
                  <a:cubicBezTo>
                    <a:pt x="0" y="313"/>
                    <a:pt x="80" y="442"/>
                    <a:pt x="208" y="472"/>
                  </a:cubicBezTo>
                  <a:cubicBezTo>
                    <a:pt x="380" y="511"/>
                    <a:pt x="17496" y="4509"/>
                    <a:pt x="28036" y="5770"/>
                  </a:cubicBezTo>
                  <a:cubicBezTo>
                    <a:pt x="28046" y="5771"/>
                    <a:pt x="28055" y="5772"/>
                    <a:pt x="28065" y="5772"/>
                  </a:cubicBezTo>
                  <a:lnTo>
                    <a:pt x="28066" y="5772"/>
                  </a:lnTo>
                  <a:cubicBezTo>
                    <a:pt x="28192" y="5772"/>
                    <a:pt x="28295" y="5674"/>
                    <a:pt x="28303" y="5548"/>
                  </a:cubicBezTo>
                  <a:cubicBezTo>
                    <a:pt x="28310" y="5422"/>
                    <a:pt x="28218" y="5313"/>
                    <a:pt x="28093" y="5298"/>
                  </a:cubicBezTo>
                  <a:cubicBezTo>
                    <a:pt x="17579" y="4039"/>
                    <a:pt x="488" y="48"/>
                    <a:pt x="318" y="7"/>
                  </a:cubicBezTo>
                  <a:cubicBezTo>
                    <a:pt x="299" y="3"/>
                    <a:pt x="281" y="1"/>
                    <a:pt x="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9"/>
            <p:cNvSpPr/>
            <p:nvPr/>
          </p:nvSpPr>
          <p:spPr>
            <a:xfrm>
              <a:off x="980800" y="3470350"/>
              <a:ext cx="1196300" cy="553900"/>
            </a:xfrm>
            <a:custGeom>
              <a:avLst/>
              <a:gdLst/>
              <a:ahLst/>
              <a:cxnLst/>
              <a:rect l="l" t="t" r="r" b="b"/>
              <a:pathLst>
                <a:path w="47852" h="22156" extrusionOk="0">
                  <a:moveTo>
                    <a:pt x="18" y="19871"/>
                  </a:moveTo>
                  <a:cubicBezTo>
                    <a:pt x="6" y="19881"/>
                    <a:pt x="0" y="19886"/>
                    <a:pt x="0" y="19886"/>
                  </a:cubicBezTo>
                  <a:cubicBezTo>
                    <a:pt x="0" y="19886"/>
                    <a:pt x="6" y="19881"/>
                    <a:pt x="18" y="19871"/>
                  </a:cubicBezTo>
                  <a:close/>
                  <a:moveTo>
                    <a:pt x="34478" y="0"/>
                  </a:moveTo>
                  <a:cubicBezTo>
                    <a:pt x="31903" y="0"/>
                    <a:pt x="29454" y="260"/>
                    <a:pt x="27256" y="508"/>
                  </a:cubicBezTo>
                  <a:cubicBezTo>
                    <a:pt x="21480" y="1161"/>
                    <a:pt x="704" y="19272"/>
                    <a:pt x="18" y="19871"/>
                  </a:cubicBezTo>
                  <a:lnTo>
                    <a:pt x="18" y="19871"/>
                  </a:lnTo>
                  <a:cubicBezTo>
                    <a:pt x="385" y="19552"/>
                    <a:pt x="6515" y="14334"/>
                    <a:pt x="14320" y="14334"/>
                  </a:cubicBezTo>
                  <a:cubicBezTo>
                    <a:pt x="14760" y="14334"/>
                    <a:pt x="15205" y="14350"/>
                    <a:pt x="15655" y="14385"/>
                  </a:cubicBezTo>
                  <a:cubicBezTo>
                    <a:pt x="24335" y="15060"/>
                    <a:pt x="34979" y="22156"/>
                    <a:pt x="34979" y="22156"/>
                  </a:cubicBezTo>
                  <a:lnTo>
                    <a:pt x="47851" y="3451"/>
                  </a:lnTo>
                  <a:cubicBezTo>
                    <a:pt x="43439" y="727"/>
                    <a:pt x="38784" y="0"/>
                    <a:pt x="34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9"/>
            <p:cNvSpPr/>
            <p:nvPr/>
          </p:nvSpPr>
          <p:spPr>
            <a:xfrm>
              <a:off x="971925" y="3462375"/>
              <a:ext cx="1214250" cy="569825"/>
            </a:xfrm>
            <a:custGeom>
              <a:avLst/>
              <a:gdLst/>
              <a:ahLst/>
              <a:cxnLst/>
              <a:rect l="l" t="t" r="r" b="b"/>
              <a:pathLst>
                <a:path w="48570" h="22793" extrusionOk="0">
                  <a:moveTo>
                    <a:pt x="34755" y="638"/>
                  </a:moveTo>
                  <a:cubicBezTo>
                    <a:pt x="38868" y="638"/>
                    <a:pt x="43460" y="1309"/>
                    <a:pt x="47754" y="3867"/>
                  </a:cubicBezTo>
                  <a:lnTo>
                    <a:pt x="35247" y="22040"/>
                  </a:lnTo>
                  <a:cubicBezTo>
                    <a:pt x="33546" y="20951"/>
                    <a:pt x="23940" y="15002"/>
                    <a:pt x="16033" y="14388"/>
                  </a:cubicBezTo>
                  <a:cubicBezTo>
                    <a:pt x="15583" y="14353"/>
                    <a:pt x="15136" y="14336"/>
                    <a:pt x="14694" y="14336"/>
                  </a:cubicBezTo>
                  <a:cubicBezTo>
                    <a:pt x="10709" y="14336"/>
                    <a:pt x="7137" y="15688"/>
                    <a:pt x="4529" y="17067"/>
                  </a:cubicBezTo>
                  <a:cubicBezTo>
                    <a:pt x="10985" y="11659"/>
                    <a:pt x="23464" y="1615"/>
                    <a:pt x="27647" y="1144"/>
                  </a:cubicBezTo>
                  <a:cubicBezTo>
                    <a:pt x="29683" y="914"/>
                    <a:pt x="32121" y="638"/>
                    <a:pt x="34755" y="638"/>
                  </a:cubicBezTo>
                  <a:close/>
                  <a:moveTo>
                    <a:pt x="34771" y="1"/>
                  </a:moveTo>
                  <a:cubicBezTo>
                    <a:pt x="32102" y="1"/>
                    <a:pt x="29636" y="279"/>
                    <a:pt x="27575" y="512"/>
                  </a:cubicBezTo>
                  <a:cubicBezTo>
                    <a:pt x="21678" y="1177"/>
                    <a:pt x="1075" y="19155"/>
                    <a:pt x="148" y="19964"/>
                  </a:cubicBezTo>
                  <a:cubicBezTo>
                    <a:pt x="147" y="19966"/>
                    <a:pt x="145" y="19969"/>
                    <a:pt x="145" y="19969"/>
                  </a:cubicBezTo>
                  <a:cubicBezTo>
                    <a:pt x="13" y="20085"/>
                    <a:pt x="0" y="20285"/>
                    <a:pt x="116" y="20417"/>
                  </a:cubicBezTo>
                  <a:cubicBezTo>
                    <a:pt x="179" y="20488"/>
                    <a:pt x="266" y="20525"/>
                    <a:pt x="354" y="20525"/>
                  </a:cubicBezTo>
                  <a:cubicBezTo>
                    <a:pt x="429" y="20525"/>
                    <a:pt x="504" y="20499"/>
                    <a:pt x="564" y="20446"/>
                  </a:cubicBezTo>
                  <a:cubicBezTo>
                    <a:pt x="565" y="20444"/>
                    <a:pt x="569" y="20442"/>
                    <a:pt x="573" y="20438"/>
                  </a:cubicBezTo>
                  <a:cubicBezTo>
                    <a:pt x="813" y="20230"/>
                    <a:pt x="6964" y="14972"/>
                    <a:pt x="14697" y="14972"/>
                  </a:cubicBezTo>
                  <a:cubicBezTo>
                    <a:pt x="15121" y="14972"/>
                    <a:pt x="15551" y="14988"/>
                    <a:pt x="15985" y="15022"/>
                  </a:cubicBezTo>
                  <a:cubicBezTo>
                    <a:pt x="24481" y="15680"/>
                    <a:pt x="35051" y="22669"/>
                    <a:pt x="35157" y="22740"/>
                  </a:cubicBezTo>
                  <a:cubicBezTo>
                    <a:pt x="35210" y="22773"/>
                    <a:pt x="35271" y="22792"/>
                    <a:pt x="35334" y="22792"/>
                  </a:cubicBezTo>
                  <a:cubicBezTo>
                    <a:pt x="35439" y="22792"/>
                    <a:pt x="35537" y="22741"/>
                    <a:pt x="35597" y="22655"/>
                  </a:cubicBezTo>
                  <a:lnTo>
                    <a:pt x="48468" y="3950"/>
                  </a:lnTo>
                  <a:cubicBezTo>
                    <a:pt x="48570" y="3800"/>
                    <a:pt x="48526" y="3595"/>
                    <a:pt x="48373" y="3500"/>
                  </a:cubicBezTo>
                  <a:cubicBezTo>
                    <a:pt x="43870" y="720"/>
                    <a:pt x="39058" y="1"/>
                    <a:pt x="34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ndertitel 2">
            <a:extLst>
              <a:ext uri="{FF2B5EF4-FFF2-40B4-BE49-F238E27FC236}">
                <a16:creationId xmlns:a16="http://schemas.microsoft.com/office/drawing/2014/main" id="{2E1ACBCB-5218-353F-AB67-270AD6413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0" name="Ovaal 139">
            <a:extLst>
              <a:ext uri="{FF2B5EF4-FFF2-40B4-BE49-F238E27FC236}">
                <a16:creationId xmlns:a16="http://schemas.microsoft.com/office/drawing/2014/main" id="{5985EF2A-FF60-EA49-FC35-F180059120DB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p62"/>
          <p:cNvSpPr/>
          <p:nvPr/>
        </p:nvSpPr>
        <p:spPr>
          <a:xfrm rot="-4027679">
            <a:off x="-458251" y="-534141"/>
            <a:ext cx="4896711" cy="5420002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2333;p54">
            <a:extLst>
              <a:ext uri="{FF2B5EF4-FFF2-40B4-BE49-F238E27FC236}">
                <a16:creationId xmlns:a16="http://schemas.microsoft.com/office/drawing/2014/main" id="{D26C3F21-BA3D-0CC9-7441-9DCAE3107ABA}"/>
              </a:ext>
            </a:extLst>
          </p:cNvPr>
          <p:cNvGrpSpPr/>
          <p:nvPr/>
        </p:nvGrpSpPr>
        <p:grpSpPr>
          <a:xfrm>
            <a:off x="4644572" y="1161199"/>
            <a:ext cx="4004378" cy="3608760"/>
            <a:chOff x="910725" y="305150"/>
            <a:chExt cx="5738575" cy="5171625"/>
          </a:xfrm>
        </p:grpSpPr>
        <p:sp>
          <p:nvSpPr>
            <p:cNvPr id="6" name="Google Shape;2334;p54">
              <a:extLst>
                <a:ext uri="{FF2B5EF4-FFF2-40B4-BE49-F238E27FC236}">
                  <a16:creationId xmlns:a16="http://schemas.microsoft.com/office/drawing/2014/main" id="{EDAB37C5-9C9D-5632-36DB-C9BF83570F40}"/>
                </a:ext>
              </a:extLst>
            </p:cNvPr>
            <p:cNvSpPr/>
            <p:nvPr/>
          </p:nvSpPr>
          <p:spPr>
            <a:xfrm>
              <a:off x="910725" y="305150"/>
              <a:ext cx="5738575" cy="5171625"/>
            </a:xfrm>
            <a:custGeom>
              <a:avLst/>
              <a:gdLst/>
              <a:ahLst/>
              <a:cxnLst/>
              <a:rect l="l" t="t" r="r" b="b"/>
              <a:pathLst>
                <a:path w="229543" h="206865" extrusionOk="0">
                  <a:moveTo>
                    <a:pt x="143620" y="0"/>
                  </a:moveTo>
                  <a:cubicBezTo>
                    <a:pt x="130205" y="0"/>
                    <a:pt x="116938" y="4603"/>
                    <a:pt x="105815" y="13117"/>
                  </a:cubicBezTo>
                  <a:cubicBezTo>
                    <a:pt x="80705" y="32337"/>
                    <a:pt x="62430" y="58549"/>
                    <a:pt x="34953" y="75203"/>
                  </a:cubicBezTo>
                  <a:cubicBezTo>
                    <a:pt x="12012" y="89108"/>
                    <a:pt x="0" y="111569"/>
                    <a:pt x="7717" y="143314"/>
                  </a:cubicBezTo>
                  <a:cubicBezTo>
                    <a:pt x="15007" y="173304"/>
                    <a:pt x="38401" y="191467"/>
                    <a:pt x="64728" y="191467"/>
                  </a:cubicBezTo>
                  <a:cubicBezTo>
                    <a:pt x="66267" y="191467"/>
                    <a:pt x="67817" y="191405"/>
                    <a:pt x="69375" y="191279"/>
                  </a:cubicBezTo>
                  <a:cubicBezTo>
                    <a:pt x="74315" y="190881"/>
                    <a:pt x="79303" y="190656"/>
                    <a:pt x="84288" y="190656"/>
                  </a:cubicBezTo>
                  <a:cubicBezTo>
                    <a:pt x="102953" y="190656"/>
                    <a:pt x="121582" y="193806"/>
                    <a:pt x="137570" y="202784"/>
                  </a:cubicBezTo>
                  <a:cubicBezTo>
                    <a:pt x="142416" y="205504"/>
                    <a:pt x="148258" y="206865"/>
                    <a:pt x="154722" y="206865"/>
                  </a:cubicBezTo>
                  <a:cubicBezTo>
                    <a:pt x="172405" y="206865"/>
                    <a:pt x="194749" y="196686"/>
                    <a:pt x="214129" y="176340"/>
                  </a:cubicBezTo>
                  <a:cubicBezTo>
                    <a:pt x="229542" y="160157"/>
                    <a:pt x="228050" y="139582"/>
                    <a:pt x="223027" y="120341"/>
                  </a:cubicBezTo>
                  <a:cubicBezTo>
                    <a:pt x="219931" y="108481"/>
                    <a:pt x="217912" y="96332"/>
                    <a:pt x="215508" y="84284"/>
                  </a:cubicBezTo>
                  <a:cubicBezTo>
                    <a:pt x="213814" y="75793"/>
                    <a:pt x="211930" y="67350"/>
                    <a:pt x="209343" y="59095"/>
                  </a:cubicBezTo>
                  <a:cubicBezTo>
                    <a:pt x="201836" y="35128"/>
                    <a:pt x="186890" y="10878"/>
                    <a:pt x="161224" y="2726"/>
                  </a:cubicBezTo>
                  <a:cubicBezTo>
                    <a:pt x="155440" y="889"/>
                    <a:pt x="149516" y="0"/>
                    <a:pt x="14362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35;p54">
              <a:extLst>
                <a:ext uri="{FF2B5EF4-FFF2-40B4-BE49-F238E27FC236}">
                  <a16:creationId xmlns:a16="http://schemas.microsoft.com/office/drawing/2014/main" id="{7F6C463E-38F7-4AEB-525A-3E3459948CD8}"/>
                </a:ext>
              </a:extLst>
            </p:cNvPr>
            <p:cNvSpPr/>
            <p:nvPr/>
          </p:nvSpPr>
          <p:spPr>
            <a:xfrm>
              <a:off x="3106875" y="1384475"/>
              <a:ext cx="487175" cy="502725"/>
            </a:xfrm>
            <a:custGeom>
              <a:avLst/>
              <a:gdLst/>
              <a:ahLst/>
              <a:cxnLst/>
              <a:rect l="l" t="t" r="r" b="b"/>
              <a:pathLst>
                <a:path w="19487" h="20109" extrusionOk="0">
                  <a:moveTo>
                    <a:pt x="19421" y="0"/>
                  </a:moveTo>
                  <a:lnTo>
                    <a:pt x="19421" y="0"/>
                  </a:lnTo>
                  <a:cubicBezTo>
                    <a:pt x="19421" y="0"/>
                    <a:pt x="10690" y="268"/>
                    <a:pt x="5346" y="5820"/>
                  </a:cubicBezTo>
                  <a:cubicBezTo>
                    <a:pt x="1" y="11374"/>
                    <a:pt x="67" y="20108"/>
                    <a:pt x="67" y="20108"/>
                  </a:cubicBezTo>
                  <a:cubicBezTo>
                    <a:pt x="67" y="20108"/>
                    <a:pt x="8798" y="19840"/>
                    <a:pt x="14143" y="14288"/>
                  </a:cubicBezTo>
                  <a:cubicBezTo>
                    <a:pt x="19487" y="8735"/>
                    <a:pt x="19421" y="0"/>
                    <a:pt x="1942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36;p54">
              <a:extLst>
                <a:ext uri="{FF2B5EF4-FFF2-40B4-BE49-F238E27FC236}">
                  <a16:creationId xmlns:a16="http://schemas.microsoft.com/office/drawing/2014/main" id="{6FFA40EE-8B35-8356-D803-BC252F4367B2}"/>
                </a:ext>
              </a:extLst>
            </p:cNvPr>
            <p:cNvSpPr/>
            <p:nvPr/>
          </p:nvSpPr>
          <p:spPr>
            <a:xfrm>
              <a:off x="3106875" y="1384475"/>
              <a:ext cx="487175" cy="502725"/>
            </a:xfrm>
            <a:custGeom>
              <a:avLst/>
              <a:gdLst/>
              <a:ahLst/>
              <a:cxnLst/>
              <a:rect l="l" t="t" r="r" b="b"/>
              <a:pathLst>
                <a:path w="19487" h="20109" extrusionOk="0">
                  <a:moveTo>
                    <a:pt x="19421" y="0"/>
                  </a:moveTo>
                  <a:lnTo>
                    <a:pt x="19421" y="0"/>
                  </a:lnTo>
                  <a:cubicBezTo>
                    <a:pt x="19421" y="0"/>
                    <a:pt x="10690" y="268"/>
                    <a:pt x="5346" y="5820"/>
                  </a:cubicBezTo>
                  <a:cubicBezTo>
                    <a:pt x="1" y="11374"/>
                    <a:pt x="67" y="20108"/>
                    <a:pt x="67" y="20108"/>
                  </a:cubicBezTo>
                  <a:cubicBezTo>
                    <a:pt x="67" y="20108"/>
                    <a:pt x="8798" y="19840"/>
                    <a:pt x="14143" y="14288"/>
                  </a:cubicBezTo>
                  <a:cubicBezTo>
                    <a:pt x="19487" y="8735"/>
                    <a:pt x="19421" y="0"/>
                    <a:pt x="19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37;p54">
              <a:extLst>
                <a:ext uri="{FF2B5EF4-FFF2-40B4-BE49-F238E27FC236}">
                  <a16:creationId xmlns:a16="http://schemas.microsoft.com/office/drawing/2014/main" id="{62AF42C4-9D0A-D77C-BEAA-E23135C58944}"/>
                </a:ext>
              </a:extLst>
            </p:cNvPr>
            <p:cNvSpPr/>
            <p:nvPr/>
          </p:nvSpPr>
          <p:spPr>
            <a:xfrm>
              <a:off x="2446725" y="1374100"/>
              <a:ext cx="475450" cy="529225"/>
            </a:xfrm>
            <a:custGeom>
              <a:avLst/>
              <a:gdLst/>
              <a:ahLst/>
              <a:cxnLst/>
              <a:rect l="l" t="t" r="r" b="b"/>
              <a:pathLst>
                <a:path w="19018" h="21169" extrusionOk="0">
                  <a:moveTo>
                    <a:pt x="411" y="1"/>
                  </a:moveTo>
                  <a:lnTo>
                    <a:pt x="1" y="367"/>
                  </a:lnTo>
                  <a:lnTo>
                    <a:pt x="6211" y="7310"/>
                  </a:lnTo>
                  <a:lnTo>
                    <a:pt x="2280" y="7358"/>
                  </a:lnTo>
                  <a:lnTo>
                    <a:pt x="2286" y="7907"/>
                  </a:lnTo>
                  <a:lnTo>
                    <a:pt x="6697" y="7854"/>
                  </a:lnTo>
                  <a:lnTo>
                    <a:pt x="11052" y="12721"/>
                  </a:lnTo>
                  <a:lnTo>
                    <a:pt x="4903" y="12729"/>
                  </a:lnTo>
                  <a:lnTo>
                    <a:pt x="4905" y="13279"/>
                  </a:lnTo>
                  <a:lnTo>
                    <a:pt x="11544" y="13271"/>
                  </a:lnTo>
                  <a:lnTo>
                    <a:pt x="15503" y="17698"/>
                  </a:lnTo>
                  <a:lnTo>
                    <a:pt x="11166" y="17959"/>
                  </a:lnTo>
                  <a:lnTo>
                    <a:pt x="11199" y="18507"/>
                  </a:lnTo>
                  <a:lnTo>
                    <a:pt x="15970" y="18220"/>
                  </a:lnTo>
                  <a:lnTo>
                    <a:pt x="18608" y="21168"/>
                  </a:lnTo>
                  <a:lnTo>
                    <a:pt x="19018" y="20802"/>
                  </a:lnTo>
                  <a:lnTo>
                    <a:pt x="14374" y="15609"/>
                  </a:lnTo>
                  <a:lnTo>
                    <a:pt x="15122" y="9016"/>
                  </a:lnTo>
                  <a:lnTo>
                    <a:pt x="14576" y="8954"/>
                  </a:lnTo>
                  <a:lnTo>
                    <a:pt x="13882" y="15060"/>
                  </a:lnTo>
                  <a:lnTo>
                    <a:pt x="10201" y="10945"/>
                  </a:lnTo>
                  <a:lnTo>
                    <a:pt x="10207" y="10943"/>
                  </a:lnTo>
                  <a:lnTo>
                    <a:pt x="9274" y="3553"/>
                  </a:lnTo>
                  <a:lnTo>
                    <a:pt x="8729" y="3622"/>
                  </a:lnTo>
                  <a:lnTo>
                    <a:pt x="9563" y="10232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38;p54">
              <a:extLst>
                <a:ext uri="{FF2B5EF4-FFF2-40B4-BE49-F238E27FC236}">
                  <a16:creationId xmlns:a16="http://schemas.microsoft.com/office/drawing/2014/main" id="{27BA3850-716C-B789-28C9-58F737F66F66}"/>
                </a:ext>
              </a:extLst>
            </p:cNvPr>
            <p:cNvSpPr/>
            <p:nvPr/>
          </p:nvSpPr>
          <p:spPr>
            <a:xfrm>
              <a:off x="3103600" y="1379700"/>
              <a:ext cx="493750" cy="512250"/>
            </a:xfrm>
            <a:custGeom>
              <a:avLst/>
              <a:gdLst/>
              <a:ahLst/>
              <a:cxnLst/>
              <a:rect l="l" t="t" r="r" b="b"/>
              <a:pathLst>
                <a:path w="19750" h="20490" extrusionOk="0">
                  <a:moveTo>
                    <a:pt x="19354" y="1"/>
                  </a:moveTo>
                  <a:lnTo>
                    <a:pt x="12895" y="6713"/>
                  </a:lnTo>
                  <a:lnTo>
                    <a:pt x="12553" y="2794"/>
                  </a:lnTo>
                  <a:lnTo>
                    <a:pt x="12006" y="2842"/>
                  </a:lnTo>
                  <a:lnTo>
                    <a:pt x="12388" y="7238"/>
                  </a:lnTo>
                  <a:lnTo>
                    <a:pt x="7859" y="11944"/>
                  </a:lnTo>
                  <a:lnTo>
                    <a:pt x="7392" y="5813"/>
                  </a:lnTo>
                  <a:lnTo>
                    <a:pt x="6844" y="5854"/>
                  </a:lnTo>
                  <a:lnTo>
                    <a:pt x="7348" y="12475"/>
                  </a:lnTo>
                  <a:lnTo>
                    <a:pt x="3229" y="16753"/>
                  </a:lnTo>
                  <a:lnTo>
                    <a:pt x="2645" y="12449"/>
                  </a:lnTo>
                  <a:lnTo>
                    <a:pt x="2100" y="12523"/>
                  </a:lnTo>
                  <a:lnTo>
                    <a:pt x="2742" y="17260"/>
                  </a:lnTo>
                  <a:lnTo>
                    <a:pt x="0" y="20109"/>
                  </a:lnTo>
                  <a:lnTo>
                    <a:pt x="395" y="20490"/>
                  </a:lnTo>
                  <a:lnTo>
                    <a:pt x="5226" y="15472"/>
                  </a:lnTo>
                  <a:lnTo>
                    <a:pt x="11858" y="15725"/>
                  </a:lnTo>
                  <a:lnTo>
                    <a:pt x="11879" y="15176"/>
                  </a:lnTo>
                  <a:lnTo>
                    <a:pt x="5737" y="14940"/>
                  </a:lnTo>
                  <a:lnTo>
                    <a:pt x="9567" y="10962"/>
                  </a:lnTo>
                  <a:lnTo>
                    <a:pt x="9569" y="10969"/>
                  </a:lnTo>
                  <a:lnTo>
                    <a:pt x="16869" y="9486"/>
                  </a:lnTo>
                  <a:lnTo>
                    <a:pt x="16760" y="8947"/>
                  </a:lnTo>
                  <a:lnTo>
                    <a:pt x="10229" y="10273"/>
                  </a:lnTo>
                  <a:lnTo>
                    <a:pt x="10229" y="10273"/>
                  </a:lnTo>
                  <a:lnTo>
                    <a:pt x="19749" y="383"/>
                  </a:lnTo>
                  <a:lnTo>
                    <a:pt x="19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39;p54">
              <a:extLst>
                <a:ext uri="{FF2B5EF4-FFF2-40B4-BE49-F238E27FC236}">
                  <a16:creationId xmlns:a16="http://schemas.microsoft.com/office/drawing/2014/main" id="{F37A7A35-0EE6-2872-3D0C-B2C46DC66974}"/>
                </a:ext>
              </a:extLst>
            </p:cNvPr>
            <p:cNvSpPr/>
            <p:nvPr/>
          </p:nvSpPr>
          <p:spPr>
            <a:xfrm>
              <a:off x="3306500" y="859800"/>
              <a:ext cx="259275" cy="261925"/>
            </a:xfrm>
            <a:custGeom>
              <a:avLst/>
              <a:gdLst/>
              <a:ahLst/>
              <a:cxnLst/>
              <a:rect l="l" t="t" r="r" b="b"/>
              <a:pathLst>
                <a:path w="10371" h="10477" extrusionOk="0">
                  <a:moveTo>
                    <a:pt x="5185" y="0"/>
                  </a:moveTo>
                  <a:cubicBezTo>
                    <a:pt x="2321" y="0"/>
                    <a:pt x="1" y="2345"/>
                    <a:pt x="1" y="5238"/>
                  </a:cubicBezTo>
                  <a:cubicBezTo>
                    <a:pt x="1" y="6627"/>
                    <a:pt x="547" y="7960"/>
                    <a:pt x="1519" y="8942"/>
                  </a:cubicBezTo>
                  <a:cubicBezTo>
                    <a:pt x="2492" y="9924"/>
                    <a:pt x="3810" y="10477"/>
                    <a:pt x="5185" y="10477"/>
                  </a:cubicBezTo>
                  <a:cubicBezTo>
                    <a:pt x="6561" y="10477"/>
                    <a:pt x="7879" y="9924"/>
                    <a:pt x="8852" y="8942"/>
                  </a:cubicBezTo>
                  <a:cubicBezTo>
                    <a:pt x="9824" y="7960"/>
                    <a:pt x="10371" y="6627"/>
                    <a:pt x="10371" y="5238"/>
                  </a:cubicBezTo>
                  <a:cubicBezTo>
                    <a:pt x="10371" y="3849"/>
                    <a:pt x="9824" y="2517"/>
                    <a:pt x="8852" y="1535"/>
                  </a:cubicBezTo>
                  <a:cubicBezTo>
                    <a:pt x="7879" y="552"/>
                    <a:pt x="6561" y="0"/>
                    <a:pt x="5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40;p54">
              <a:extLst>
                <a:ext uri="{FF2B5EF4-FFF2-40B4-BE49-F238E27FC236}">
                  <a16:creationId xmlns:a16="http://schemas.microsoft.com/office/drawing/2014/main" id="{CC59C9D8-5D0F-CB92-F07B-8F8C62C3AD53}"/>
                </a:ext>
              </a:extLst>
            </p:cNvPr>
            <p:cNvSpPr/>
            <p:nvPr/>
          </p:nvSpPr>
          <p:spPr>
            <a:xfrm>
              <a:off x="3298850" y="852150"/>
              <a:ext cx="274575" cy="277225"/>
            </a:xfrm>
            <a:custGeom>
              <a:avLst/>
              <a:gdLst/>
              <a:ahLst/>
              <a:cxnLst/>
              <a:rect l="l" t="t" r="r" b="b"/>
              <a:pathLst>
                <a:path w="10983" h="11089" extrusionOk="0">
                  <a:moveTo>
                    <a:pt x="5491" y="612"/>
                  </a:moveTo>
                  <a:lnTo>
                    <a:pt x="5491" y="613"/>
                  </a:lnTo>
                  <a:cubicBezTo>
                    <a:pt x="8182" y="613"/>
                    <a:pt x="10371" y="2824"/>
                    <a:pt x="10371" y="5544"/>
                  </a:cubicBezTo>
                  <a:cubicBezTo>
                    <a:pt x="10371" y="8263"/>
                    <a:pt x="8182" y="10476"/>
                    <a:pt x="5491" y="10476"/>
                  </a:cubicBezTo>
                  <a:cubicBezTo>
                    <a:pt x="2801" y="10476"/>
                    <a:pt x="612" y="8263"/>
                    <a:pt x="612" y="5544"/>
                  </a:cubicBezTo>
                  <a:cubicBezTo>
                    <a:pt x="612" y="2824"/>
                    <a:pt x="2801" y="612"/>
                    <a:pt x="5491" y="612"/>
                  </a:cubicBezTo>
                  <a:close/>
                  <a:moveTo>
                    <a:pt x="5491" y="1"/>
                  </a:moveTo>
                  <a:cubicBezTo>
                    <a:pt x="2464" y="1"/>
                    <a:pt x="1" y="2486"/>
                    <a:pt x="1" y="5544"/>
                  </a:cubicBezTo>
                  <a:cubicBezTo>
                    <a:pt x="1" y="8601"/>
                    <a:pt x="2464" y="11088"/>
                    <a:pt x="5491" y="11088"/>
                  </a:cubicBezTo>
                  <a:cubicBezTo>
                    <a:pt x="8520" y="11088"/>
                    <a:pt x="10982" y="8600"/>
                    <a:pt x="10982" y="5544"/>
                  </a:cubicBezTo>
                  <a:cubicBezTo>
                    <a:pt x="10982" y="2488"/>
                    <a:pt x="8519" y="1"/>
                    <a:pt x="5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41;p54">
              <a:extLst>
                <a:ext uri="{FF2B5EF4-FFF2-40B4-BE49-F238E27FC236}">
                  <a16:creationId xmlns:a16="http://schemas.microsoft.com/office/drawing/2014/main" id="{ECE53B9D-A468-6713-AE66-7E72F8738340}"/>
                </a:ext>
              </a:extLst>
            </p:cNvPr>
            <p:cNvSpPr/>
            <p:nvPr/>
          </p:nvSpPr>
          <p:spPr>
            <a:xfrm>
              <a:off x="3728725" y="1349175"/>
              <a:ext cx="233850" cy="646550"/>
            </a:xfrm>
            <a:custGeom>
              <a:avLst/>
              <a:gdLst/>
              <a:ahLst/>
              <a:cxnLst/>
              <a:rect l="l" t="t" r="r" b="b"/>
              <a:pathLst>
                <a:path w="9354" h="25862" extrusionOk="0">
                  <a:moveTo>
                    <a:pt x="2702" y="1"/>
                  </a:moveTo>
                  <a:cubicBezTo>
                    <a:pt x="2692" y="1"/>
                    <a:pt x="2687" y="1"/>
                    <a:pt x="2687" y="1"/>
                  </a:cubicBezTo>
                  <a:lnTo>
                    <a:pt x="1" y="9226"/>
                  </a:lnTo>
                  <a:cubicBezTo>
                    <a:pt x="1" y="9226"/>
                    <a:pt x="2052" y="22116"/>
                    <a:pt x="2264" y="23174"/>
                  </a:cubicBezTo>
                  <a:cubicBezTo>
                    <a:pt x="2446" y="24086"/>
                    <a:pt x="3414" y="25862"/>
                    <a:pt x="5168" y="25862"/>
                  </a:cubicBezTo>
                  <a:cubicBezTo>
                    <a:pt x="5449" y="25862"/>
                    <a:pt x="5751" y="25816"/>
                    <a:pt x="6074" y="25713"/>
                  </a:cubicBezTo>
                  <a:cubicBezTo>
                    <a:pt x="8401" y="24973"/>
                    <a:pt x="9354" y="23068"/>
                    <a:pt x="9142" y="21481"/>
                  </a:cubicBezTo>
                  <a:cubicBezTo>
                    <a:pt x="8931" y="19894"/>
                    <a:pt x="6390" y="8572"/>
                    <a:pt x="5756" y="4234"/>
                  </a:cubicBezTo>
                  <a:cubicBezTo>
                    <a:pt x="5150" y="96"/>
                    <a:pt x="2909" y="1"/>
                    <a:pt x="270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42;p54">
              <a:extLst>
                <a:ext uri="{FF2B5EF4-FFF2-40B4-BE49-F238E27FC236}">
                  <a16:creationId xmlns:a16="http://schemas.microsoft.com/office/drawing/2014/main" id="{F393C4DB-93D0-3552-4CC9-F720544CBD57}"/>
                </a:ext>
              </a:extLst>
            </p:cNvPr>
            <p:cNvSpPr/>
            <p:nvPr/>
          </p:nvSpPr>
          <p:spPr>
            <a:xfrm>
              <a:off x="3721000" y="1341525"/>
              <a:ext cx="249275" cy="661900"/>
            </a:xfrm>
            <a:custGeom>
              <a:avLst/>
              <a:gdLst/>
              <a:ahLst/>
              <a:cxnLst/>
              <a:rect l="l" t="t" r="r" b="b"/>
              <a:pathLst>
                <a:path w="9971" h="26476" extrusionOk="0">
                  <a:moveTo>
                    <a:pt x="3220" y="635"/>
                  </a:moveTo>
                  <a:cubicBezTo>
                    <a:pt x="3778" y="737"/>
                    <a:pt x="5284" y="1316"/>
                    <a:pt x="5762" y="4584"/>
                  </a:cubicBezTo>
                  <a:cubicBezTo>
                    <a:pt x="6144" y="7198"/>
                    <a:pt x="7203" y="12274"/>
                    <a:pt x="8053" y="16353"/>
                  </a:cubicBezTo>
                  <a:cubicBezTo>
                    <a:pt x="8596" y="18956"/>
                    <a:pt x="9065" y="21204"/>
                    <a:pt x="9148" y="21828"/>
                  </a:cubicBezTo>
                  <a:cubicBezTo>
                    <a:pt x="9332" y="23210"/>
                    <a:pt x="8516" y="25020"/>
                    <a:pt x="6290" y="25728"/>
                  </a:cubicBezTo>
                  <a:cubicBezTo>
                    <a:pt x="6010" y="25817"/>
                    <a:pt x="5739" y="25861"/>
                    <a:pt x="5478" y="25861"/>
                  </a:cubicBezTo>
                  <a:cubicBezTo>
                    <a:pt x="5082" y="25861"/>
                    <a:pt x="4709" y="25759"/>
                    <a:pt x="4362" y="25554"/>
                  </a:cubicBezTo>
                  <a:cubicBezTo>
                    <a:pt x="3479" y="25035"/>
                    <a:pt x="2988" y="23993"/>
                    <a:pt x="2873" y="23421"/>
                  </a:cubicBezTo>
                  <a:cubicBezTo>
                    <a:pt x="2673" y="22419"/>
                    <a:pt x="784" y="10564"/>
                    <a:pt x="622" y="9552"/>
                  </a:cubicBezTo>
                  <a:lnTo>
                    <a:pt x="3220" y="635"/>
                  </a:lnTo>
                  <a:close/>
                  <a:moveTo>
                    <a:pt x="3007" y="1"/>
                  </a:moveTo>
                  <a:cubicBezTo>
                    <a:pt x="2995" y="1"/>
                    <a:pt x="2987" y="1"/>
                    <a:pt x="2983" y="1"/>
                  </a:cubicBezTo>
                  <a:cubicBezTo>
                    <a:pt x="2852" y="7"/>
                    <a:pt x="2739" y="95"/>
                    <a:pt x="2703" y="222"/>
                  </a:cubicBezTo>
                  <a:lnTo>
                    <a:pt x="16" y="9447"/>
                  </a:lnTo>
                  <a:cubicBezTo>
                    <a:pt x="3" y="9490"/>
                    <a:pt x="1" y="9536"/>
                    <a:pt x="7" y="9580"/>
                  </a:cubicBezTo>
                  <a:cubicBezTo>
                    <a:pt x="92" y="10107"/>
                    <a:pt x="2062" y="22488"/>
                    <a:pt x="2273" y="23540"/>
                  </a:cubicBezTo>
                  <a:cubicBezTo>
                    <a:pt x="2436" y="24356"/>
                    <a:pt x="3062" y="25500"/>
                    <a:pt x="4051" y="26083"/>
                  </a:cubicBezTo>
                  <a:cubicBezTo>
                    <a:pt x="4495" y="26344"/>
                    <a:pt x="4970" y="26476"/>
                    <a:pt x="5473" y="26476"/>
                  </a:cubicBezTo>
                  <a:cubicBezTo>
                    <a:pt x="5797" y="26476"/>
                    <a:pt x="6131" y="26420"/>
                    <a:pt x="6475" y="26312"/>
                  </a:cubicBezTo>
                  <a:cubicBezTo>
                    <a:pt x="9037" y="25497"/>
                    <a:pt x="9971" y="23374"/>
                    <a:pt x="9755" y="21747"/>
                  </a:cubicBezTo>
                  <a:cubicBezTo>
                    <a:pt x="9668" y="21102"/>
                    <a:pt x="9220" y="18951"/>
                    <a:pt x="8652" y="16228"/>
                  </a:cubicBezTo>
                  <a:cubicBezTo>
                    <a:pt x="7803" y="12157"/>
                    <a:pt x="6747" y="7092"/>
                    <a:pt x="6367" y="4495"/>
                  </a:cubicBezTo>
                  <a:cubicBezTo>
                    <a:pt x="5726" y="112"/>
                    <a:pt x="3295" y="1"/>
                    <a:pt x="3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43;p54">
              <a:extLst>
                <a:ext uri="{FF2B5EF4-FFF2-40B4-BE49-F238E27FC236}">
                  <a16:creationId xmlns:a16="http://schemas.microsoft.com/office/drawing/2014/main" id="{6F59EE3E-082A-0994-B43E-C1A4F3C5F109}"/>
                </a:ext>
              </a:extLst>
            </p:cNvPr>
            <p:cNvSpPr/>
            <p:nvPr/>
          </p:nvSpPr>
          <p:spPr>
            <a:xfrm>
              <a:off x="2932025" y="1529925"/>
              <a:ext cx="876550" cy="681125"/>
            </a:xfrm>
            <a:custGeom>
              <a:avLst/>
              <a:gdLst/>
              <a:ahLst/>
              <a:cxnLst/>
              <a:rect l="l" t="t" r="r" b="b"/>
              <a:pathLst>
                <a:path w="35062" h="27245" extrusionOk="0">
                  <a:moveTo>
                    <a:pt x="25097" y="0"/>
                  </a:moveTo>
                  <a:cubicBezTo>
                    <a:pt x="21863" y="0"/>
                    <a:pt x="17233" y="782"/>
                    <a:pt x="10726" y="3321"/>
                  </a:cubicBezTo>
                  <a:cubicBezTo>
                    <a:pt x="10726" y="3321"/>
                    <a:pt x="0" y="7859"/>
                    <a:pt x="0" y="9508"/>
                  </a:cubicBezTo>
                  <a:cubicBezTo>
                    <a:pt x="0" y="11159"/>
                    <a:pt x="6600" y="27245"/>
                    <a:pt x="6600" y="27245"/>
                  </a:cubicBezTo>
                  <a:lnTo>
                    <a:pt x="35061" y="19822"/>
                  </a:lnTo>
                  <a:lnTo>
                    <a:pt x="31869" y="1997"/>
                  </a:lnTo>
                  <a:cubicBezTo>
                    <a:pt x="31869" y="1997"/>
                    <a:pt x="30267" y="0"/>
                    <a:pt x="25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44;p54">
              <a:extLst>
                <a:ext uri="{FF2B5EF4-FFF2-40B4-BE49-F238E27FC236}">
                  <a16:creationId xmlns:a16="http://schemas.microsoft.com/office/drawing/2014/main" id="{7837129A-40DB-4DB2-3E2B-C3727998626D}"/>
                </a:ext>
              </a:extLst>
            </p:cNvPr>
            <p:cNvSpPr/>
            <p:nvPr/>
          </p:nvSpPr>
          <p:spPr>
            <a:xfrm>
              <a:off x="2924375" y="1521975"/>
              <a:ext cx="892450" cy="696750"/>
            </a:xfrm>
            <a:custGeom>
              <a:avLst/>
              <a:gdLst/>
              <a:ahLst/>
              <a:cxnLst/>
              <a:rect l="l" t="t" r="r" b="b"/>
              <a:pathLst>
                <a:path w="35698" h="27870" extrusionOk="0">
                  <a:moveTo>
                    <a:pt x="25369" y="639"/>
                  </a:moveTo>
                  <a:cubicBezTo>
                    <a:pt x="29860" y="639"/>
                    <a:pt x="31593" y="2158"/>
                    <a:pt x="31890" y="2456"/>
                  </a:cubicBezTo>
                  <a:lnTo>
                    <a:pt x="35016" y="19914"/>
                  </a:lnTo>
                  <a:lnTo>
                    <a:pt x="7088" y="27199"/>
                  </a:lnTo>
                  <a:cubicBezTo>
                    <a:pt x="4446" y="20750"/>
                    <a:pt x="612" y="10977"/>
                    <a:pt x="612" y="9826"/>
                  </a:cubicBezTo>
                  <a:cubicBezTo>
                    <a:pt x="612" y="8933"/>
                    <a:pt x="6079" y="6066"/>
                    <a:pt x="11147" y="3923"/>
                  </a:cubicBezTo>
                  <a:cubicBezTo>
                    <a:pt x="17596" y="1406"/>
                    <a:pt x="22179" y="639"/>
                    <a:pt x="25369" y="639"/>
                  </a:cubicBezTo>
                  <a:close/>
                  <a:moveTo>
                    <a:pt x="25433" y="1"/>
                  </a:moveTo>
                  <a:cubicBezTo>
                    <a:pt x="22155" y="1"/>
                    <a:pt x="17479" y="795"/>
                    <a:pt x="10921" y="3355"/>
                  </a:cubicBezTo>
                  <a:lnTo>
                    <a:pt x="10912" y="3357"/>
                  </a:lnTo>
                  <a:cubicBezTo>
                    <a:pt x="8352" y="4440"/>
                    <a:pt x="1" y="8107"/>
                    <a:pt x="1" y="9826"/>
                  </a:cubicBezTo>
                  <a:cubicBezTo>
                    <a:pt x="1" y="11489"/>
                    <a:pt x="5946" y="26027"/>
                    <a:pt x="6624" y="27679"/>
                  </a:cubicBezTo>
                  <a:cubicBezTo>
                    <a:pt x="6671" y="27794"/>
                    <a:pt x="6782" y="27869"/>
                    <a:pt x="6906" y="27870"/>
                  </a:cubicBezTo>
                  <a:cubicBezTo>
                    <a:pt x="6933" y="27869"/>
                    <a:pt x="6959" y="27865"/>
                    <a:pt x="6984" y="27860"/>
                  </a:cubicBezTo>
                  <a:lnTo>
                    <a:pt x="35445" y="20434"/>
                  </a:lnTo>
                  <a:cubicBezTo>
                    <a:pt x="35600" y="20393"/>
                    <a:pt x="35698" y="20241"/>
                    <a:pt x="35669" y="20084"/>
                  </a:cubicBezTo>
                  <a:lnTo>
                    <a:pt x="32476" y="2260"/>
                  </a:lnTo>
                  <a:cubicBezTo>
                    <a:pt x="32467" y="2210"/>
                    <a:pt x="32445" y="2163"/>
                    <a:pt x="32413" y="2123"/>
                  </a:cubicBezTo>
                  <a:cubicBezTo>
                    <a:pt x="32304" y="1986"/>
                    <a:pt x="30615" y="1"/>
                    <a:pt x="25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45;p54">
              <a:extLst>
                <a:ext uri="{FF2B5EF4-FFF2-40B4-BE49-F238E27FC236}">
                  <a16:creationId xmlns:a16="http://schemas.microsoft.com/office/drawing/2014/main" id="{2A21D0B2-70FC-B83C-748A-943EA3BCA6EA}"/>
                </a:ext>
              </a:extLst>
            </p:cNvPr>
            <p:cNvSpPr/>
            <p:nvPr/>
          </p:nvSpPr>
          <p:spPr>
            <a:xfrm>
              <a:off x="3153575" y="1347275"/>
              <a:ext cx="693100" cy="849350"/>
            </a:xfrm>
            <a:custGeom>
              <a:avLst/>
              <a:gdLst/>
              <a:ahLst/>
              <a:cxnLst/>
              <a:rect l="l" t="t" r="r" b="b"/>
              <a:pathLst>
                <a:path w="27724" h="33974" extrusionOk="0">
                  <a:moveTo>
                    <a:pt x="20132" y="0"/>
                  </a:moveTo>
                  <a:cubicBezTo>
                    <a:pt x="17271" y="0"/>
                    <a:pt x="13861" y="179"/>
                    <a:pt x="11640" y="893"/>
                  </a:cubicBezTo>
                  <a:cubicBezTo>
                    <a:pt x="11640" y="893"/>
                    <a:pt x="8571" y="2798"/>
                    <a:pt x="6138" y="4173"/>
                  </a:cubicBezTo>
                  <a:cubicBezTo>
                    <a:pt x="3704" y="5549"/>
                    <a:pt x="1" y="7453"/>
                    <a:pt x="1" y="11263"/>
                  </a:cubicBezTo>
                  <a:cubicBezTo>
                    <a:pt x="1" y="15073"/>
                    <a:pt x="2752" y="30204"/>
                    <a:pt x="2752" y="31791"/>
                  </a:cubicBezTo>
                  <a:cubicBezTo>
                    <a:pt x="2752" y="33156"/>
                    <a:pt x="2830" y="33973"/>
                    <a:pt x="2852" y="33973"/>
                  </a:cubicBezTo>
                  <a:cubicBezTo>
                    <a:pt x="2855" y="33973"/>
                    <a:pt x="2857" y="33952"/>
                    <a:pt x="2857" y="33907"/>
                  </a:cubicBezTo>
                  <a:cubicBezTo>
                    <a:pt x="2857" y="33589"/>
                    <a:pt x="21480" y="27452"/>
                    <a:pt x="21480" y="27452"/>
                  </a:cubicBezTo>
                  <a:cubicBezTo>
                    <a:pt x="21480" y="27452"/>
                    <a:pt x="22645" y="22585"/>
                    <a:pt x="23597" y="20257"/>
                  </a:cubicBezTo>
                  <a:cubicBezTo>
                    <a:pt x="24549" y="17930"/>
                    <a:pt x="23597" y="15919"/>
                    <a:pt x="24655" y="12109"/>
                  </a:cubicBezTo>
                  <a:cubicBezTo>
                    <a:pt x="25713" y="8300"/>
                    <a:pt x="27724" y="5761"/>
                    <a:pt x="26877" y="2904"/>
                  </a:cubicBezTo>
                  <a:cubicBezTo>
                    <a:pt x="26031" y="47"/>
                    <a:pt x="25819" y="152"/>
                    <a:pt x="22751" y="47"/>
                  </a:cubicBezTo>
                  <a:cubicBezTo>
                    <a:pt x="21982" y="20"/>
                    <a:pt x="21088" y="0"/>
                    <a:pt x="20132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46;p54">
              <a:extLst>
                <a:ext uri="{FF2B5EF4-FFF2-40B4-BE49-F238E27FC236}">
                  <a16:creationId xmlns:a16="http://schemas.microsoft.com/office/drawing/2014/main" id="{059E9440-620A-AF9C-EA4A-A1D4DDA7FF4F}"/>
                </a:ext>
              </a:extLst>
            </p:cNvPr>
            <p:cNvSpPr/>
            <p:nvPr/>
          </p:nvSpPr>
          <p:spPr>
            <a:xfrm>
              <a:off x="3145925" y="1339600"/>
              <a:ext cx="701900" cy="864675"/>
            </a:xfrm>
            <a:custGeom>
              <a:avLst/>
              <a:gdLst/>
              <a:ahLst/>
              <a:cxnLst/>
              <a:rect l="l" t="t" r="r" b="b"/>
              <a:pathLst>
                <a:path w="28076" h="34587" extrusionOk="0">
                  <a:moveTo>
                    <a:pt x="20491" y="614"/>
                  </a:moveTo>
                  <a:cubicBezTo>
                    <a:pt x="21446" y="614"/>
                    <a:pt x="22323" y="634"/>
                    <a:pt x="23047" y="659"/>
                  </a:cubicBezTo>
                  <a:lnTo>
                    <a:pt x="23387" y="671"/>
                  </a:lnTo>
                  <a:cubicBezTo>
                    <a:pt x="26088" y="759"/>
                    <a:pt x="26139" y="762"/>
                    <a:pt x="26891" y="3297"/>
                  </a:cubicBezTo>
                  <a:cubicBezTo>
                    <a:pt x="27428" y="5111"/>
                    <a:pt x="26752" y="6780"/>
                    <a:pt x="25897" y="8894"/>
                  </a:cubicBezTo>
                  <a:cubicBezTo>
                    <a:pt x="25486" y="9911"/>
                    <a:pt x="25020" y="11063"/>
                    <a:pt x="24666" y="12334"/>
                  </a:cubicBezTo>
                  <a:cubicBezTo>
                    <a:pt x="24115" y="14322"/>
                    <a:pt x="24100" y="15814"/>
                    <a:pt x="24086" y="17130"/>
                  </a:cubicBezTo>
                  <a:cubicBezTo>
                    <a:pt x="24074" y="18330"/>
                    <a:pt x="24064" y="19366"/>
                    <a:pt x="23621" y="20448"/>
                  </a:cubicBezTo>
                  <a:cubicBezTo>
                    <a:pt x="22758" y="22556"/>
                    <a:pt x="21745" y="26636"/>
                    <a:pt x="21529" y="27522"/>
                  </a:cubicBezTo>
                  <a:cubicBezTo>
                    <a:pt x="8640" y="31770"/>
                    <a:pt x="4648" y="33205"/>
                    <a:pt x="3412" y="33789"/>
                  </a:cubicBezTo>
                  <a:cubicBezTo>
                    <a:pt x="3388" y="33436"/>
                    <a:pt x="3364" y="32867"/>
                    <a:pt x="3364" y="32097"/>
                  </a:cubicBezTo>
                  <a:cubicBezTo>
                    <a:pt x="3364" y="31451"/>
                    <a:pt x="2949" y="28795"/>
                    <a:pt x="2422" y="25431"/>
                  </a:cubicBezTo>
                  <a:cubicBezTo>
                    <a:pt x="1616" y="20276"/>
                    <a:pt x="613" y="13861"/>
                    <a:pt x="613" y="11570"/>
                  </a:cubicBezTo>
                  <a:cubicBezTo>
                    <a:pt x="613" y="8108"/>
                    <a:pt x="3879" y="6273"/>
                    <a:pt x="6264" y="4933"/>
                  </a:cubicBezTo>
                  <a:lnTo>
                    <a:pt x="6595" y="4747"/>
                  </a:lnTo>
                  <a:cubicBezTo>
                    <a:pt x="8873" y="3459"/>
                    <a:pt x="11740" y="1688"/>
                    <a:pt x="12076" y="1481"/>
                  </a:cubicBezTo>
                  <a:cubicBezTo>
                    <a:pt x="14284" y="781"/>
                    <a:pt x="17714" y="614"/>
                    <a:pt x="20491" y="614"/>
                  </a:cubicBezTo>
                  <a:close/>
                  <a:moveTo>
                    <a:pt x="20390" y="0"/>
                  </a:moveTo>
                  <a:cubicBezTo>
                    <a:pt x="17381" y="0"/>
                    <a:pt x="14063" y="198"/>
                    <a:pt x="11853" y="909"/>
                  </a:cubicBezTo>
                  <a:cubicBezTo>
                    <a:pt x="11829" y="917"/>
                    <a:pt x="11806" y="927"/>
                    <a:pt x="11785" y="940"/>
                  </a:cubicBezTo>
                  <a:cubicBezTo>
                    <a:pt x="11754" y="960"/>
                    <a:pt x="8694" y="2857"/>
                    <a:pt x="6293" y="4215"/>
                  </a:cubicBezTo>
                  <a:lnTo>
                    <a:pt x="5964" y="4400"/>
                  </a:lnTo>
                  <a:cubicBezTo>
                    <a:pt x="3447" y="5813"/>
                    <a:pt x="1" y="7749"/>
                    <a:pt x="1" y="11570"/>
                  </a:cubicBezTo>
                  <a:cubicBezTo>
                    <a:pt x="1" y="13909"/>
                    <a:pt x="1008" y="20350"/>
                    <a:pt x="1818" y="25526"/>
                  </a:cubicBezTo>
                  <a:cubicBezTo>
                    <a:pt x="2318" y="28731"/>
                    <a:pt x="2751" y="31499"/>
                    <a:pt x="2751" y="32098"/>
                  </a:cubicBezTo>
                  <a:cubicBezTo>
                    <a:pt x="2751" y="34586"/>
                    <a:pt x="2862" y="34586"/>
                    <a:pt x="3158" y="34586"/>
                  </a:cubicBezTo>
                  <a:cubicBezTo>
                    <a:pt x="3281" y="34586"/>
                    <a:pt x="3389" y="34504"/>
                    <a:pt x="3440" y="34394"/>
                  </a:cubicBezTo>
                  <a:cubicBezTo>
                    <a:pt x="4559" y="33830"/>
                    <a:pt x="14964" y="30330"/>
                    <a:pt x="21883" y="28050"/>
                  </a:cubicBezTo>
                  <a:cubicBezTo>
                    <a:pt x="21983" y="28017"/>
                    <a:pt x="22060" y="27934"/>
                    <a:pt x="22084" y="27830"/>
                  </a:cubicBezTo>
                  <a:cubicBezTo>
                    <a:pt x="22095" y="27782"/>
                    <a:pt x="23254" y="22960"/>
                    <a:pt x="24187" y="20680"/>
                  </a:cubicBezTo>
                  <a:cubicBezTo>
                    <a:pt x="24674" y="19489"/>
                    <a:pt x="24685" y="18400"/>
                    <a:pt x="24698" y="17138"/>
                  </a:cubicBezTo>
                  <a:cubicBezTo>
                    <a:pt x="24711" y="15858"/>
                    <a:pt x="24726" y="14409"/>
                    <a:pt x="25257" y="12498"/>
                  </a:cubicBezTo>
                  <a:cubicBezTo>
                    <a:pt x="25600" y="11261"/>
                    <a:pt x="26040" y="10174"/>
                    <a:pt x="26464" y="9124"/>
                  </a:cubicBezTo>
                  <a:cubicBezTo>
                    <a:pt x="27328" y="6987"/>
                    <a:pt x="28075" y="5143"/>
                    <a:pt x="27477" y="3123"/>
                  </a:cubicBezTo>
                  <a:cubicBezTo>
                    <a:pt x="26628" y="261"/>
                    <a:pt x="26284" y="155"/>
                    <a:pt x="23406" y="59"/>
                  </a:cubicBezTo>
                  <a:lnTo>
                    <a:pt x="23067" y="48"/>
                  </a:lnTo>
                  <a:cubicBezTo>
                    <a:pt x="22233" y="19"/>
                    <a:pt x="21326" y="0"/>
                    <a:pt x="20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47;p54">
              <a:extLst>
                <a:ext uri="{FF2B5EF4-FFF2-40B4-BE49-F238E27FC236}">
                  <a16:creationId xmlns:a16="http://schemas.microsoft.com/office/drawing/2014/main" id="{7AB486A6-9BDF-BDD9-14B3-97DE81BE362B}"/>
                </a:ext>
              </a:extLst>
            </p:cNvPr>
            <p:cNvSpPr/>
            <p:nvPr/>
          </p:nvSpPr>
          <p:spPr>
            <a:xfrm>
              <a:off x="3348825" y="1312750"/>
              <a:ext cx="338650" cy="322150"/>
            </a:xfrm>
            <a:custGeom>
              <a:avLst/>
              <a:gdLst/>
              <a:ahLst/>
              <a:cxnLst/>
              <a:rect l="l" t="t" r="r" b="b"/>
              <a:pathLst>
                <a:path w="13546" h="12886" extrusionOk="0">
                  <a:moveTo>
                    <a:pt x="4473" y="1"/>
                  </a:moveTo>
                  <a:cubicBezTo>
                    <a:pt x="3541" y="1"/>
                    <a:pt x="2787" y="200"/>
                    <a:pt x="2434" y="611"/>
                  </a:cubicBezTo>
                  <a:cubicBezTo>
                    <a:pt x="2434" y="611"/>
                    <a:pt x="1058" y="1351"/>
                    <a:pt x="530" y="4738"/>
                  </a:cubicBezTo>
                  <a:cubicBezTo>
                    <a:pt x="0" y="8123"/>
                    <a:pt x="0" y="12886"/>
                    <a:pt x="0" y="12886"/>
                  </a:cubicBezTo>
                  <a:cubicBezTo>
                    <a:pt x="0" y="12886"/>
                    <a:pt x="5714" y="9711"/>
                    <a:pt x="6561" y="9606"/>
                  </a:cubicBezTo>
                  <a:cubicBezTo>
                    <a:pt x="6578" y="9603"/>
                    <a:pt x="6598" y="9602"/>
                    <a:pt x="6619" y="9602"/>
                  </a:cubicBezTo>
                  <a:cubicBezTo>
                    <a:pt x="7657" y="9602"/>
                    <a:pt x="13545" y="12039"/>
                    <a:pt x="13545" y="12039"/>
                  </a:cubicBezTo>
                  <a:cubicBezTo>
                    <a:pt x="13545" y="12039"/>
                    <a:pt x="12699" y="7172"/>
                    <a:pt x="11428" y="3786"/>
                  </a:cubicBezTo>
                  <a:cubicBezTo>
                    <a:pt x="10512" y="1342"/>
                    <a:pt x="6893" y="1"/>
                    <a:pt x="4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48;p54">
              <a:extLst>
                <a:ext uri="{FF2B5EF4-FFF2-40B4-BE49-F238E27FC236}">
                  <a16:creationId xmlns:a16="http://schemas.microsoft.com/office/drawing/2014/main" id="{46A4651E-9A5A-7A99-022E-0E33F9C3D08D}"/>
                </a:ext>
              </a:extLst>
            </p:cNvPr>
            <p:cNvSpPr/>
            <p:nvPr/>
          </p:nvSpPr>
          <p:spPr>
            <a:xfrm>
              <a:off x="3341175" y="1305025"/>
              <a:ext cx="354675" cy="337525"/>
            </a:xfrm>
            <a:custGeom>
              <a:avLst/>
              <a:gdLst/>
              <a:ahLst/>
              <a:cxnLst/>
              <a:rect l="l" t="t" r="r" b="b"/>
              <a:pathLst>
                <a:path w="14187" h="13501" extrusionOk="0">
                  <a:moveTo>
                    <a:pt x="4784" y="616"/>
                  </a:moveTo>
                  <a:cubicBezTo>
                    <a:pt x="5202" y="616"/>
                    <a:pt x="5664" y="658"/>
                    <a:pt x="6149" y="743"/>
                  </a:cubicBezTo>
                  <a:cubicBezTo>
                    <a:pt x="8282" y="1120"/>
                    <a:pt x="10748" y="2336"/>
                    <a:pt x="11448" y="4203"/>
                  </a:cubicBezTo>
                  <a:cubicBezTo>
                    <a:pt x="12445" y="6860"/>
                    <a:pt x="13188" y="10487"/>
                    <a:pt x="13448" y="11852"/>
                  </a:cubicBezTo>
                  <a:cubicBezTo>
                    <a:pt x="11819" y="11188"/>
                    <a:pt x="7840" y="9607"/>
                    <a:pt x="6903" y="9607"/>
                  </a:cubicBezTo>
                  <a:cubicBezTo>
                    <a:pt x="6875" y="9607"/>
                    <a:pt x="6851" y="9608"/>
                    <a:pt x="6829" y="9611"/>
                  </a:cubicBezTo>
                  <a:cubicBezTo>
                    <a:pt x="6067" y="9706"/>
                    <a:pt x="2056" y="11883"/>
                    <a:pt x="618" y="12674"/>
                  </a:cubicBezTo>
                  <a:cubicBezTo>
                    <a:pt x="635" y="11348"/>
                    <a:pt x="721" y="7767"/>
                    <a:pt x="1138" y="5095"/>
                  </a:cubicBezTo>
                  <a:cubicBezTo>
                    <a:pt x="1629" y="1956"/>
                    <a:pt x="2864" y="1202"/>
                    <a:pt x="2889" y="1189"/>
                  </a:cubicBezTo>
                  <a:cubicBezTo>
                    <a:pt x="2921" y="1171"/>
                    <a:pt x="2949" y="1148"/>
                    <a:pt x="2973" y="1120"/>
                  </a:cubicBezTo>
                  <a:cubicBezTo>
                    <a:pt x="3254" y="792"/>
                    <a:pt x="3924" y="616"/>
                    <a:pt x="4784" y="616"/>
                  </a:cubicBezTo>
                  <a:close/>
                  <a:moveTo>
                    <a:pt x="4772" y="0"/>
                  </a:moveTo>
                  <a:cubicBezTo>
                    <a:pt x="3748" y="0"/>
                    <a:pt x="2956" y="236"/>
                    <a:pt x="2541" y="683"/>
                  </a:cubicBezTo>
                  <a:cubicBezTo>
                    <a:pt x="2264" y="865"/>
                    <a:pt x="1028" y="1838"/>
                    <a:pt x="533" y="4999"/>
                  </a:cubicBezTo>
                  <a:cubicBezTo>
                    <a:pt x="7" y="8370"/>
                    <a:pt x="1" y="13147"/>
                    <a:pt x="1" y="13195"/>
                  </a:cubicBezTo>
                  <a:cubicBezTo>
                    <a:pt x="1" y="13364"/>
                    <a:pt x="138" y="13500"/>
                    <a:pt x="306" y="13500"/>
                  </a:cubicBezTo>
                  <a:cubicBezTo>
                    <a:pt x="358" y="13500"/>
                    <a:pt x="409" y="13487"/>
                    <a:pt x="455" y="13462"/>
                  </a:cubicBezTo>
                  <a:cubicBezTo>
                    <a:pt x="2644" y="12245"/>
                    <a:pt x="6330" y="10290"/>
                    <a:pt x="6904" y="10218"/>
                  </a:cubicBezTo>
                  <a:cubicBezTo>
                    <a:pt x="6917" y="10216"/>
                    <a:pt x="6932" y="10215"/>
                    <a:pt x="6949" y="10215"/>
                  </a:cubicBezTo>
                  <a:cubicBezTo>
                    <a:pt x="7565" y="10215"/>
                    <a:pt x="10833" y="11430"/>
                    <a:pt x="13734" y="12631"/>
                  </a:cubicBezTo>
                  <a:cubicBezTo>
                    <a:pt x="13773" y="12647"/>
                    <a:pt x="13813" y="12654"/>
                    <a:pt x="13851" y="12654"/>
                  </a:cubicBezTo>
                  <a:cubicBezTo>
                    <a:pt x="14031" y="12654"/>
                    <a:pt x="14186" y="12491"/>
                    <a:pt x="14152" y="12295"/>
                  </a:cubicBezTo>
                  <a:cubicBezTo>
                    <a:pt x="14144" y="12247"/>
                    <a:pt x="13286" y="7361"/>
                    <a:pt x="12021" y="3987"/>
                  </a:cubicBezTo>
                  <a:cubicBezTo>
                    <a:pt x="11182" y="1752"/>
                    <a:pt x="8391" y="518"/>
                    <a:pt x="6255" y="141"/>
                  </a:cubicBezTo>
                  <a:cubicBezTo>
                    <a:pt x="5724" y="46"/>
                    <a:pt x="5225" y="0"/>
                    <a:pt x="4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49;p54">
              <a:extLst>
                <a:ext uri="{FF2B5EF4-FFF2-40B4-BE49-F238E27FC236}">
                  <a16:creationId xmlns:a16="http://schemas.microsoft.com/office/drawing/2014/main" id="{F1A3524E-96D4-C18F-7300-7E4F5DDA03B0}"/>
                </a:ext>
              </a:extLst>
            </p:cNvPr>
            <p:cNvSpPr/>
            <p:nvPr/>
          </p:nvSpPr>
          <p:spPr>
            <a:xfrm>
              <a:off x="3383225" y="1306875"/>
              <a:ext cx="179900" cy="351850"/>
            </a:xfrm>
            <a:custGeom>
              <a:avLst/>
              <a:gdLst/>
              <a:ahLst/>
              <a:cxnLst/>
              <a:rect l="l" t="t" r="r" b="b"/>
              <a:pathLst>
                <a:path w="7196" h="14074" extrusionOk="0">
                  <a:moveTo>
                    <a:pt x="0" y="0"/>
                  </a:moveTo>
                  <a:cubicBezTo>
                    <a:pt x="0" y="0"/>
                    <a:pt x="38" y="130"/>
                    <a:pt x="104" y="362"/>
                  </a:cubicBezTo>
                  <a:cubicBezTo>
                    <a:pt x="516" y="1794"/>
                    <a:pt x="2053" y="7095"/>
                    <a:pt x="2964" y="9735"/>
                  </a:cubicBezTo>
                  <a:cubicBezTo>
                    <a:pt x="4021" y="12804"/>
                    <a:pt x="5608" y="14073"/>
                    <a:pt x="5608" y="14073"/>
                  </a:cubicBezTo>
                  <a:lnTo>
                    <a:pt x="7195" y="7725"/>
                  </a:lnTo>
                  <a:cubicBezTo>
                    <a:pt x="7195" y="7725"/>
                    <a:pt x="953" y="169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50;p54">
              <a:extLst>
                <a:ext uri="{FF2B5EF4-FFF2-40B4-BE49-F238E27FC236}">
                  <a16:creationId xmlns:a16="http://schemas.microsoft.com/office/drawing/2014/main" id="{32F40D56-011F-7DC7-8CBF-35C21C78AAC6}"/>
                </a:ext>
              </a:extLst>
            </p:cNvPr>
            <p:cNvSpPr/>
            <p:nvPr/>
          </p:nvSpPr>
          <p:spPr>
            <a:xfrm>
              <a:off x="3374800" y="1299200"/>
              <a:ext cx="196400" cy="367200"/>
            </a:xfrm>
            <a:custGeom>
              <a:avLst/>
              <a:gdLst/>
              <a:ahLst/>
              <a:cxnLst/>
              <a:rect l="l" t="t" r="r" b="b"/>
              <a:pathLst>
                <a:path w="7856" h="14688" extrusionOk="0">
                  <a:moveTo>
                    <a:pt x="1089" y="1808"/>
                  </a:moveTo>
                  <a:lnTo>
                    <a:pt x="1089" y="1808"/>
                  </a:lnTo>
                  <a:cubicBezTo>
                    <a:pt x="2944" y="3983"/>
                    <a:pt x="6461" y="7418"/>
                    <a:pt x="7193" y="8128"/>
                  </a:cubicBezTo>
                  <a:lnTo>
                    <a:pt x="5777" y="13790"/>
                  </a:lnTo>
                  <a:cubicBezTo>
                    <a:pt x="5262" y="13236"/>
                    <a:pt x="4301" y="12004"/>
                    <a:pt x="3590" y="9943"/>
                  </a:cubicBezTo>
                  <a:cubicBezTo>
                    <a:pt x="2856" y="7816"/>
                    <a:pt x="1700" y="3903"/>
                    <a:pt x="1089" y="1808"/>
                  </a:cubicBezTo>
                  <a:close/>
                  <a:moveTo>
                    <a:pt x="338" y="1"/>
                  </a:moveTo>
                  <a:cubicBezTo>
                    <a:pt x="298" y="1"/>
                    <a:pt x="258" y="9"/>
                    <a:pt x="220" y="25"/>
                  </a:cubicBezTo>
                  <a:cubicBezTo>
                    <a:pt x="77" y="83"/>
                    <a:pt x="0" y="242"/>
                    <a:pt x="43" y="390"/>
                  </a:cubicBezTo>
                  <a:lnTo>
                    <a:pt x="148" y="755"/>
                  </a:lnTo>
                  <a:cubicBezTo>
                    <a:pt x="589" y="2288"/>
                    <a:pt x="2099" y="7498"/>
                    <a:pt x="3011" y="10142"/>
                  </a:cubicBezTo>
                  <a:cubicBezTo>
                    <a:pt x="4085" y="13258"/>
                    <a:pt x="5687" y="14565"/>
                    <a:pt x="5754" y="14620"/>
                  </a:cubicBezTo>
                  <a:cubicBezTo>
                    <a:pt x="5809" y="14663"/>
                    <a:pt x="5876" y="14686"/>
                    <a:pt x="5945" y="14686"/>
                  </a:cubicBezTo>
                  <a:lnTo>
                    <a:pt x="5946" y="14687"/>
                  </a:lnTo>
                  <a:cubicBezTo>
                    <a:pt x="6087" y="14687"/>
                    <a:pt x="6208" y="14591"/>
                    <a:pt x="6243" y="14456"/>
                  </a:cubicBezTo>
                  <a:lnTo>
                    <a:pt x="7829" y="8105"/>
                  </a:lnTo>
                  <a:cubicBezTo>
                    <a:pt x="7856" y="8000"/>
                    <a:pt x="7824" y="7887"/>
                    <a:pt x="7745" y="7811"/>
                  </a:cubicBezTo>
                  <a:cubicBezTo>
                    <a:pt x="7683" y="7751"/>
                    <a:pt x="1524" y="1792"/>
                    <a:pt x="604" y="156"/>
                  </a:cubicBezTo>
                  <a:cubicBezTo>
                    <a:pt x="548" y="58"/>
                    <a:pt x="445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51;p54">
              <a:extLst>
                <a:ext uri="{FF2B5EF4-FFF2-40B4-BE49-F238E27FC236}">
                  <a16:creationId xmlns:a16="http://schemas.microsoft.com/office/drawing/2014/main" id="{298AB77D-DB57-3BF1-5BF5-C72A11E31F93}"/>
                </a:ext>
              </a:extLst>
            </p:cNvPr>
            <p:cNvSpPr/>
            <p:nvPr/>
          </p:nvSpPr>
          <p:spPr>
            <a:xfrm>
              <a:off x="3303850" y="967400"/>
              <a:ext cx="410075" cy="571100"/>
            </a:xfrm>
            <a:custGeom>
              <a:avLst/>
              <a:gdLst/>
              <a:ahLst/>
              <a:cxnLst/>
              <a:rect l="l" t="t" r="r" b="b"/>
              <a:pathLst>
                <a:path w="16403" h="22844" extrusionOk="0">
                  <a:moveTo>
                    <a:pt x="8230" y="1"/>
                  </a:moveTo>
                  <a:cubicBezTo>
                    <a:pt x="6845" y="1"/>
                    <a:pt x="3239" y="542"/>
                    <a:pt x="1799" y="5960"/>
                  </a:cubicBezTo>
                  <a:cubicBezTo>
                    <a:pt x="0" y="12733"/>
                    <a:pt x="5821" y="18552"/>
                    <a:pt x="7513" y="20774"/>
                  </a:cubicBezTo>
                  <a:cubicBezTo>
                    <a:pt x="8496" y="22063"/>
                    <a:pt x="9729" y="22843"/>
                    <a:pt x="10859" y="22843"/>
                  </a:cubicBezTo>
                  <a:cubicBezTo>
                    <a:pt x="11677" y="22843"/>
                    <a:pt x="12441" y="22435"/>
                    <a:pt x="13016" y="21515"/>
                  </a:cubicBezTo>
                  <a:cubicBezTo>
                    <a:pt x="15133" y="18129"/>
                    <a:pt x="15767" y="16436"/>
                    <a:pt x="16084" y="11992"/>
                  </a:cubicBezTo>
                  <a:cubicBezTo>
                    <a:pt x="16402" y="7547"/>
                    <a:pt x="15873" y="4585"/>
                    <a:pt x="13862" y="2258"/>
                  </a:cubicBezTo>
                  <a:cubicBezTo>
                    <a:pt x="12019" y="122"/>
                    <a:pt x="9285" y="34"/>
                    <a:pt x="8845" y="34"/>
                  </a:cubicBezTo>
                  <a:cubicBezTo>
                    <a:pt x="8805" y="34"/>
                    <a:pt x="8784" y="34"/>
                    <a:pt x="8784" y="34"/>
                  </a:cubicBezTo>
                  <a:cubicBezTo>
                    <a:pt x="8784" y="34"/>
                    <a:pt x="8577" y="1"/>
                    <a:pt x="8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52;p54">
              <a:extLst>
                <a:ext uri="{FF2B5EF4-FFF2-40B4-BE49-F238E27FC236}">
                  <a16:creationId xmlns:a16="http://schemas.microsoft.com/office/drawing/2014/main" id="{A616C745-FC83-990A-9C1A-2618C5465B82}"/>
                </a:ext>
              </a:extLst>
            </p:cNvPr>
            <p:cNvSpPr/>
            <p:nvPr/>
          </p:nvSpPr>
          <p:spPr>
            <a:xfrm>
              <a:off x="3300900" y="959900"/>
              <a:ext cx="421275" cy="586250"/>
            </a:xfrm>
            <a:custGeom>
              <a:avLst/>
              <a:gdLst/>
              <a:ahLst/>
              <a:cxnLst/>
              <a:rect l="l" t="t" r="r" b="b"/>
              <a:pathLst>
                <a:path w="16851" h="23450" extrusionOk="0">
                  <a:moveTo>
                    <a:pt x="8307" y="601"/>
                  </a:moveTo>
                  <a:lnTo>
                    <a:pt x="8307" y="602"/>
                  </a:lnTo>
                  <a:cubicBezTo>
                    <a:pt x="8616" y="602"/>
                    <a:pt x="8815" y="631"/>
                    <a:pt x="8852" y="637"/>
                  </a:cubicBezTo>
                  <a:cubicBezTo>
                    <a:pt x="8867" y="639"/>
                    <a:pt x="8882" y="641"/>
                    <a:pt x="8897" y="641"/>
                  </a:cubicBezTo>
                  <a:cubicBezTo>
                    <a:pt x="8902" y="641"/>
                    <a:pt x="8907" y="640"/>
                    <a:pt x="8912" y="640"/>
                  </a:cubicBezTo>
                  <a:cubicBezTo>
                    <a:pt x="8914" y="640"/>
                    <a:pt x="8928" y="640"/>
                    <a:pt x="8952" y="640"/>
                  </a:cubicBezTo>
                  <a:cubicBezTo>
                    <a:pt x="9311" y="640"/>
                    <a:pt x="11977" y="705"/>
                    <a:pt x="13748" y="2757"/>
                  </a:cubicBezTo>
                  <a:cubicBezTo>
                    <a:pt x="15604" y="4905"/>
                    <a:pt x="16226" y="7661"/>
                    <a:pt x="15897" y="12270"/>
                  </a:cubicBezTo>
                  <a:cubicBezTo>
                    <a:pt x="15578" y="16729"/>
                    <a:pt x="14933" y="18360"/>
                    <a:pt x="12874" y="21652"/>
                  </a:cubicBezTo>
                  <a:cubicBezTo>
                    <a:pt x="12405" y="22403"/>
                    <a:pt x="11800" y="22801"/>
                    <a:pt x="11075" y="22835"/>
                  </a:cubicBezTo>
                  <a:cubicBezTo>
                    <a:pt x="11045" y="22837"/>
                    <a:pt x="11015" y="22837"/>
                    <a:pt x="10985" y="22837"/>
                  </a:cubicBezTo>
                  <a:cubicBezTo>
                    <a:pt x="9968" y="22837"/>
                    <a:pt x="8812" y="22119"/>
                    <a:pt x="7875" y="20889"/>
                  </a:cubicBezTo>
                  <a:cubicBezTo>
                    <a:pt x="7668" y="20617"/>
                    <a:pt x="7400" y="20291"/>
                    <a:pt x="7092" y="19918"/>
                  </a:cubicBezTo>
                  <a:cubicBezTo>
                    <a:pt x="4849" y="17199"/>
                    <a:pt x="673" y="12138"/>
                    <a:pt x="2214" y="6339"/>
                  </a:cubicBezTo>
                  <a:cubicBezTo>
                    <a:pt x="3596" y="1136"/>
                    <a:pt x="6975" y="601"/>
                    <a:pt x="8307" y="601"/>
                  </a:cubicBezTo>
                  <a:close/>
                  <a:moveTo>
                    <a:pt x="8393" y="1"/>
                  </a:moveTo>
                  <a:cubicBezTo>
                    <a:pt x="6952" y="1"/>
                    <a:pt x="3117" y="552"/>
                    <a:pt x="1622" y="6181"/>
                  </a:cubicBezTo>
                  <a:cubicBezTo>
                    <a:pt x="1" y="12285"/>
                    <a:pt x="4307" y="17504"/>
                    <a:pt x="6619" y="20308"/>
                  </a:cubicBezTo>
                  <a:cubicBezTo>
                    <a:pt x="6922" y="20674"/>
                    <a:pt x="7185" y="20993"/>
                    <a:pt x="7388" y="21260"/>
                  </a:cubicBezTo>
                  <a:cubicBezTo>
                    <a:pt x="8439" y="22639"/>
                    <a:pt x="9773" y="23449"/>
                    <a:pt x="10981" y="23449"/>
                  </a:cubicBezTo>
                  <a:cubicBezTo>
                    <a:pt x="11022" y="23449"/>
                    <a:pt x="11063" y="23448"/>
                    <a:pt x="11104" y="23446"/>
                  </a:cubicBezTo>
                  <a:cubicBezTo>
                    <a:pt x="12028" y="23403"/>
                    <a:pt x="12819" y="22895"/>
                    <a:pt x="13393" y="21977"/>
                  </a:cubicBezTo>
                  <a:cubicBezTo>
                    <a:pt x="15481" y="18638"/>
                    <a:pt x="16182" y="16869"/>
                    <a:pt x="16508" y="12313"/>
                  </a:cubicBezTo>
                  <a:cubicBezTo>
                    <a:pt x="16850" y="7525"/>
                    <a:pt x="16184" y="4641"/>
                    <a:pt x="14211" y="2357"/>
                  </a:cubicBezTo>
                  <a:cubicBezTo>
                    <a:pt x="12261" y="97"/>
                    <a:pt x="9413" y="29"/>
                    <a:pt x="8950" y="29"/>
                  </a:cubicBezTo>
                  <a:cubicBezTo>
                    <a:pt x="8937" y="29"/>
                    <a:pt x="8926" y="29"/>
                    <a:pt x="8917" y="29"/>
                  </a:cubicBezTo>
                  <a:cubicBezTo>
                    <a:pt x="8845" y="20"/>
                    <a:pt x="8660" y="1"/>
                    <a:pt x="8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53;p54">
              <a:extLst>
                <a:ext uri="{FF2B5EF4-FFF2-40B4-BE49-F238E27FC236}">
                  <a16:creationId xmlns:a16="http://schemas.microsoft.com/office/drawing/2014/main" id="{941F8469-448E-0E1E-5784-28C7B699764C}"/>
                </a:ext>
              </a:extLst>
            </p:cNvPr>
            <p:cNvSpPr/>
            <p:nvPr/>
          </p:nvSpPr>
          <p:spPr>
            <a:xfrm>
              <a:off x="3335175" y="967400"/>
              <a:ext cx="369675" cy="315775"/>
            </a:xfrm>
            <a:custGeom>
              <a:avLst/>
              <a:gdLst/>
              <a:ahLst/>
              <a:cxnLst/>
              <a:rect l="l" t="t" r="r" b="b"/>
              <a:pathLst>
                <a:path w="14787" h="12631" extrusionOk="0">
                  <a:moveTo>
                    <a:pt x="6977" y="1"/>
                  </a:moveTo>
                  <a:cubicBezTo>
                    <a:pt x="5592" y="1"/>
                    <a:pt x="1986" y="542"/>
                    <a:pt x="546" y="5960"/>
                  </a:cubicBezTo>
                  <a:cubicBezTo>
                    <a:pt x="0" y="8017"/>
                    <a:pt x="159" y="9986"/>
                    <a:pt x="689" y="11792"/>
                  </a:cubicBezTo>
                  <a:cubicBezTo>
                    <a:pt x="878" y="11308"/>
                    <a:pt x="1163" y="10934"/>
                    <a:pt x="1604" y="10934"/>
                  </a:cubicBezTo>
                  <a:cubicBezTo>
                    <a:pt x="2838" y="10934"/>
                    <a:pt x="2973" y="12631"/>
                    <a:pt x="3368" y="12631"/>
                  </a:cubicBezTo>
                  <a:cubicBezTo>
                    <a:pt x="3379" y="12631"/>
                    <a:pt x="3391" y="12630"/>
                    <a:pt x="3403" y="12626"/>
                  </a:cubicBezTo>
                  <a:cubicBezTo>
                    <a:pt x="3826" y="12521"/>
                    <a:pt x="5520" y="11040"/>
                    <a:pt x="5202" y="9664"/>
                  </a:cubicBezTo>
                  <a:cubicBezTo>
                    <a:pt x="4886" y="8288"/>
                    <a:pt x="5309" y="7654"/>
                    <a:pt x="7531" y="7654"/>
                  </a:cubicBezTo>
                  <a:cubicBezTo>
                    <a:pt x="9530" y="7654"/>
                    <a:pt x="10159" y="8425"/>
                    <a:pt x="10805" y="8425"/>
                  </a:cubicBezTo>
                  <a:cubicBezTo>
                    <a:pt x="10877" y="8425"/>
                    <a:pt x="10949" y="8416"/>
                    <a:pt x="11023" y="8395"/>
                  </a:cubicBezTo>
                  <a:cubicBezTo>
                    <a:pt x="11763" y="8183"/>
                    <a:pt x="12292" y="6701"/>
                    <a:pt x="13033" y="6701"/>
                  </a:cubicBezTo>
                  <a:cubicBezTo>
                    <a:pt x="13502" y="6701"/>
                    <a:pt x="14141" y="6873"/>
                    <a:pt x="14787" y="7507"/>
                  </a:cubicBezTo>
                  <a:cubicBezTo>
                    <a:pt x="14526" y="5382"/>
                    <a:pt x="13853" y="3697"/>
                    <a:pt x="12609" y="2257"/>
                  </a:cubicBezTo>
                  <a:cubicBezTo>
                    <a:pt x="10766" y="122"/>
                    <a:pt x="8033" y="34"/>
                    <a:pt x="7592" y="34"/>
                  </a:cubicBezTo>
                  <a:cubicBezTo>
                    <a:pt x="7552" y="34"/>
                    <a:pt x="7531" y="34"/>
                    <a:pt x="7531" y="34"/>
                  </a:cubicBezTo>
                  <a:cubicBezTo>
                    <a:pt x="7531" y="34"/>
                    <a:pt x="7324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54;p54">
              <a:extLst>
                <a:ext uri="{FF2B5EF4-FFF2-40B4-BE49-F238E27FC236}">
                  <a16:creationId xmlns:a16="http://schemas.microsoft.com/office/drawing/2014/main" id="{35826F4D-E48A-3562-9C9C-14090A2339F6}"/>
                </a:ext>
              </a:extLst>
            </p:cNvPr>
            <p:cNvSpPr/>
            <p:nvPr/>
          </p:nvSpPr>
          <p:spPr>
            <a:xfrm>
              <a:off x="3328725" y="959875"/>
              <a:ext cx="384125" cy="331000"/>
            </a:xfrm>
            <a:custGeom>
              <a:avLst/>
              <a:gdLst/>
              <a:ahLst/>
              <a:cxnLst/>
              <a:rect l="l" t="t" r="r" b="b"/>
              <a:pathLst>
                <a:path w="15365" h="13240" extrusionOk="0">
                  <a:moveTo>
                    <a:pt x="7218" y="606"/>
                  </a:moveTo>
                  <a:cubicBezTo>
                    <a:pt x="7539" y="606"/>
                    <a:pt x="7749" y="635"/>
                    <a:pt x="7799" y="642"/>
                  </a:cubicBezTo>
                  <a:cubicBezTo>
                    <a:pt x="7801" y="642"/>
                    <a:pt x="7815" y="642"/>
                    <a:pt x="7840" y="642"/>
                  </a:cubicBezTo>
                  <a:cubicBezTo>
                    <a:pt x="8204" y="642"/>
                    <a:pt x="10866" y="708"/>
                    <a:pt x="12635" y="2758"/>
                  </a:cubicBezTo>
                  <a:cubicBezTo>
                    <a:pt x="13670" y="3956"/>
                    <a:pt x="14311" y="5347"/>
                    <a:pt x="14628" y="7092"/>
                  </a:cubicBezTo>
                  <a:cubicBezTo>
                    <a:pt x="14111" y="6776"/>
                    <a:pt x="13637" y="6696"/>
                    <a:pt x="13291" y="6696"/>
                  </a:cubicBezTo>
                  <a:cubicBezTo>
                    <a:pt x="12749" y="6696"/>
                    <a:pt x="12361" y="7185"/>
                    <a:pt x="11984" y="7656"/>
                  </a:cubicBezTo>
                  <a:cubicBezTo>
                    <a:pt x="11720" y="7987"/>
                    <a:pt x="11448" y="8329"/>
                    <a:pt x="11196" y="8401"/>
                  </a:cubicBezTo>
                  <a:cubicBezTo>
                    <a:pt x="11152" y="8414"/>
                    <a:pt x="11108" y="8420"/>
                    <a:pt x="11062" y="8420"/>
                  </a:cubicBezTo>
                  <a:cubicBezTo>
                    <a:pt x="10902" y="8420"/>
                    <a:pt x="10720" y="8344"/>
                    <a:pt x="10424" y="8215"/>
                  </a:cubicBezTo>
                  <a:cubicBezTo>
                    <a:pt x="9877" y="7977"/>
                    <a:pt x="9128" y="7649"/>
                    <a:pt x="7789" y="7649"/>
                  </a:cubicBezTo>
                  <a:cubicBezTo>
                    <a:pt x="6485" y="7649"/>
                    <a:pt x="5732" y="7864"/>
                    <a:pt x="5347" y="8347"/>
                  </a:cubicBezTo>
                  <a:cubicBezTo>
                    <a:pt x="4953" y="8843"/>
                    <a:pt x="5042" y="9509"/>
                    <a:pt x="5162" y="10034"/>
                  </a:cubicBezTo>
                  <a:cubicBezTo>
                    <a:pt x="5414" y="11125"/>
                    <a:pt x="4113" y="12360"/>
                    <a:pt x="3670" y="12595"/>
                  </a:cubicBezTo>
                  <a:cubicBezTo>
                    <a:pt x="3623" y="12520"/>
                    <a:pt x="3559" y="12392"/>
                    <a:pt x="3511" y="12293"/>
                  </a:cubicBezTo>
                  <a:cubicBezTo>
                    <a:pt x="3260" y="11783"/>
                    <a:pt x="2842" y="10929"/>
                    <a:pt x="1863" y="10929"/>
                  </a:cubicBezTo>
                  <a:cubicBezTo>
                    <a:pt x="1626" y="10929"/>
                    <a:pt x="1329" y="11008"/>
                    <a:pt x="1057" y="11307"/>
                  </a:cubicBezTo>
                  <a:cubicBezTo>
                    <a:pt x="664" y="9597"/>
                    <a:pt x="678" y="7930"/>
                    <a:pt x="1101" y="6341"/>
                  </a:cubicBezTo>
                  <a:cubicBezTo>
                    <a:pt x="2480" y="1148"/>
                    <a:pt x="5849" y="606"/>
                    <a:pt x="7218" y="606"/>
                  </a:cubicBezTo>
                  <a:close/>
                  <a:moveTo>
                    <a:pt x="7281" y="1"/>
                  </a:moveTo>
                  <a:cubicBezTo>
                    <a:pt x="5842" y="1"/>
                    <a:pt x="2005" y="550"/>
                    <a:pt x="509" y="6182"/>
                  </a:cubicBezTo>
                  <a:cubicBezTo>
                    <a:pt x="0" y="8099"/>
                    <a:pt x="49" y="10117"/>
                    <a:pt x="654" y="12179"/>
                  </a:cubicBezTo>
                  <a:cubicBezTo>
                    <a:pt x="690" y="12305"/>
                    <a:pt x="803" y="12392"/>
                    <a:pt x="935" y="12399"/>
                  </a:cubicBezTo>
                  <a:cubicBezTo>
                    <a:pt x="941" y="12399"/>
                    <a:pt x="947" y="12400"/>
                    <a:pt x="954" y="12400"/>
                  </a:cubicBezTo>
                  <a:cubicBezTo>
                    <a:pt x="1072" y="12400"/>
                    <a:pt x="1188" y="12320"/>
                    <a:pt x="1233" y="12203"/>
                  </a:cubicBezTo>
                  <a:cubicBezTo>
                    <a:pt x="1404" y="11763"/>
                    <a:pt x="1615" y="11541"/>
                    <a:pt x="1863" y="11541"/>
                  </a:cubicBezTo>
                  <a:cubicBezTo>
                    <a:pt x="2416" y="11541"/>
                    <a:pt x="2676" y="11983"/>
                    <a:pt x="2961" y="12562"/>
                  </a:cubicBezTo>
                  <a:cubicBezTo>
                    <a:pt x="3117" y="12882"/>
                    <a:pt x="3294" y="13240"/>
                    <a:pt x="3616" y="13240"/>
                  </a:cubicBezTo>
                  <a:cubicBezTo>
                    <a:pt x="3656" y="13239"/>
                    <a:pt x="3697" y="13234"/>
                    <a:pt x="3736" y="13224"/>
                  </a:cubicBezTo>
                  <a:cubicBezTo>
                    <a:pt x="4246" y="13096"/>
                    <a:pt x="6128" y="11498"/>
                    <a:pt x="5758" y="9895"/>
                  </a:cubicBezTo>
                  <a:cubicBezTo>
                    <a:pt x="5626" y="9323"/>
                    <a:pt x="5648" y="8952"/>
                    <a:pt x="5826" y="8728"/>
                  </a:cubicBezTo>
                  <a:cubicBezTo>
                    <a:pt x="6076" y="8412"/>
                    <a:pt x="6718" y="8260"/>
                    <a:pt x="7788" y="8260"/>
                  </a:cubicBezTo>
                  <a:cubicBezTo>
                    <a:pt x="9000" y="8260"/>
                    <a:pt x="9681" y="8558"/>
                    <a:pt x="10178" y="8776"/>
                  </a:cubicBezTo>
                  <a:cubicBezTo>
                    <a:pt x="10487" y="8911"/>
                    <a:pt x="10765" y="9032"/>
                    <a:pt x="11063" y="9032"/>
                  </a:cubicBezTo>
                  <a:cubicBezTo>
                    <a:pt x="11161" y="9032"/>
                    <a:pt x="11260" y="9019"/>
                    <a:pt x="11364" y="8989"/>
                  </a:cubicBezTo>
                  <a:cubicBezTo>
                    <a:pt x="11805" y="8863"/>
                    <a:pt x="12139" y="8443"/>
                    <a:pt x="12463" y="8037"/>
                  </a:cubicBezTo>
                  <a:cubicBezTo>
                    <a:pt x="12735" y="7695"/>
                    <a:pt x="13044" y="7308"/>
                    <a:pt x="13291" y="7308"/>
                  </a:cubicBezTo>
                  <a:cubicBezTo>
                    <a:pt x="13659" y="7308"/>
                    <a:pt x="14226" y="7432"/>
                    <a:pt x="14831" y="8026"/>
                  </a:cubicBezTo>
                  <a:cubicBezTo>
                    <a:pt x="14890" y="8083"/>
                    <a:pt x="14967" y="8113"/>
                    <a:pt x="15045" y="8113"/>
                  </a:cubicBezTo>
                  <a:cubicBezTo>
                    <a:pt x="15091" y="8113"/>
                    <a:pt x="15138" y="8102"/>
                    <a:pt x="15181" y="8081"/>
                  </a:cubicBezTo>
                  <a:cubicBezTo>
                    <a:pt x="15297" y="8023"/>
                    <a:pt x="15365" y="7899"/>
                    <a:pt x="15349" y="7770"/>
                  </a:cubicBezTo>
                  <a:cubicBezTo>
                    <a:pt x="15076" y="5537"/>
                    <a:pt x="14360" y="3818"/>
                    <a:pt x="13098" y="2357"/>
                  </a:cubicBezTo>
                  <a:cubicBezTo>
                    <a:pt x="11192" y="150"/>
                    <a:pt x="8428" y="31"/>
                    <a:pt x="7919" y="31"/>
                  </a:cubicBezTo>
                  <a:cubicBezTo>
                    <a:pt x="7872" y="31"/>
                    <a:pt x="7844" y="32"/>
                    <a:pt x="7838" y="33"/>
                  </a:cubicBezTo>
                  <a:cubicBezTo>
                    <a:pt x="7827" y="31"/>
                    <a:pt x="7621" y="1"/>
                    <a:pt x="7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55;p54">
              <a:extLst>
                <a:ext uri="{FF2B5EF4-FFF2-40B4-BE49-F238E27FC236}">
                  <a16:creationId xmlns:a16="http://schemas.microsoft.com/office/drawing/2014/main" id="{CBEB9823-DF68-E579-74C2-3197E3325A8D}"/>
                </a:ext>
              </a:extLst>
            </p:cNvPr>
            <p:cNvSpPr/>
            <p:nvPr/>
          </p:nvSpPr>
          <p:spPr>
            <a:xfrm>
              <a:off x="3339850" y="1239750"/>
              <a:ext cx="80425" cy="120025"/>
            </a:xfrm>
            <a:custGeom>
              <a:avLst/>
              <a:gdLst/>
              <a:ahLst/>
              <a:cxnLst/>
              <a:rect l="l" t="t" r="r" b="b"/>
              <a:pathLst>
                <a:path w="3217" h="4801" extrusionOk="0">
                  <a:moveTo>
                    <a:pt x="1089" y="1"/>
                  </a:moveTo>
                  <a:cubicBezTo>
                    <a:pt x="352" y="1"/>
                    <a:pt x="1" y="683"/>
                    <a:pt x="466" y="2262"/>
                  </a:cubicBezTo>
                  <a:cubicBezTo>
                    <a:pt x="995" y="4061"/>
                    <a:pt x="1735" y="4801"/>
                    <a:pt x="2158" y="4801"/>
                  </a:cubicBezTo>
                  <a:cubicBezTo>
                    <a:pt x="2582" y="4801"/>
                    <a:pt x="2793" y="4166"/>
                    <a:pt x="2793" y="4166"/>
                  </a:cubicBezTo>
                  <a:lnTo>
                    <a:pt x="3216" y="2367"/>
                  </a:lnTo>
                  <a:cubicBezTo>
                    <a:pt x="3216" y="2367"/>
                    <a:pt x="2370" y="251"/>
                    <a:pt x="1417" y="40"/>
                  </a:cubicBezTo>
                  <a:cubicBezTo>
                    <a:pt x="1301" y="14"/>
                    <a:pt x="1191" y="1"/>
                    <a:pt x="10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56;p54">
              <a:extLst>
                <a:ext uri="{FF2B5EF4-FFF2-40B4-BE49-F238E27FC236}">
                  <a16:creationId xmlns:a16="http://schemas.microsoft.com/office/drawing/2014/main" id="{94492BBA-76E3-843D-4A3B-716C71C37712}"/>
                </a:ext>
              </a:extLst>
            </p:cNvPr>
            <p:cNvSpPr/>
            <p:nvPr/>
          </p:nvSpPr>
          <p:spPr>
            <a:xfrm>
              <a:off x="3335925" y="1232100"/>
              <a:ext cx="92950" cy="135350"/>
            </a:xfrm>
            <a:custGeom>
              <a:avLst/>
              <a:gdLst/>
              <a:ahLst/>
              <a:cxnLst/>
              <a:rect l="l" t="t" r="r" b="b"/>
              <a:pathLst>
                <a:path w="3718" h="5414" extrusionOk="0">
                  <a:moveTo>
                    <a:pt x="1242" y="1"/>
                  </a:moveTo>
                  <a:cubicBezTo>
                    <a:pt x="837" y="1"/>
                    <a:pt x="587" y="165"/>
                    <a:pt x="438" y="325"/>
                  </a:cubicBezTo>
                  <a:cubicBezTo>
                    <a:pt x="37" y="753"/>
                    <a:pt x="0" y="1537"/>
                    <a:pt x="329" y="2654"/>
                  </a:cubicBezTo>
                  <a:cubicBezTo>
                    <a:pt x="822" y="4330"/>
                    <a:pt x="1602" y="5414"/>
                    <a:pt x="2315" y="5414"/>
                  </a:cubicBezTo>
                  <a:cubicBezTo>
                    <a:pt x="2941" y="5414"/>
                    <a:pt x="3212" y="4656"/>
                    <a:pt x="3240" y="4569"/>
                  </a:cubicBezTo>
                  <a:cubicBezTo>
                    <a:pt x="3288" y="4410"/>
                    <a:pt x="3202" y="4243"/>
                    <a:pt x="3044" y="4191"/>
                  </a:cubicBezTo>
                  <a:cubicBezTo>
                    <a:pt x="3012" y="4180"/>
                    <a:pt x="2980" y="4175"/>
                    <a:pt x="2947" y="4175"/>
                  </a:cubicBezTo>
                  <a:cubicBezTo>
                    <a:pt x="2823" y="4175"/>
                    <a:pt x="2706" y="4251"/>
                    <a:pt x="2661" y="4375"/>
                  </a:cubicBezTo>
                  <a:cubicBezTo>
                    <a:pt x="2601" y="4549"/>
                    <a:pt x="2444" y="4801"/>
                    <a:pt x="2315" y="4801"/>
                  </a:cubicBezTo>
                  <a:cubicBezTo>
                    <a:pt x="2124" y="4801"/>
                    <a:pt x="1437" y="4251"/>
                    <a:pt x="916" y="2482"/>
                  </a:cubicBezTo>
                  <a:cubicBezTo>
                    <a:pt x="558" y="1264"/>
                    <a:pt x="776" y="860"/>
                    <a:pt x="885" y="742"/>
                  </a:cubicBezTo>
                  <a:cubicBezTo>
                    <a:pt x="966" y="655"/>
                    <a:pt x="1086" y="612"/>
                    <a:pt x="1243" y="612"/>
                  </a:cubicBezTo>
                  <a:cubicBezTo>
                    <a:pt x="1323" y="612"/>
                    <a:pt x="1411" y="623"/>
                    <a:pt x="1509" y="645"/>
                  </a:cubicBezTo>
                  <a:cubicBezTo>
                    <a:pt x="2086" y="773"/>
                    <a:pt x="2785" y="2027"/>
                    <a:pt x="3090" y="2787"/>
                  </a:cubicBezTo>
                  <a:cubicBezTo>
                    <a:pt x="3139" y="2905"/>
                    <a:pt x="3252" y="2976"/>
                    <a:pt x="3372" y="2976"/>
                  </a:cubicBezTo>
                  <a:cubicBezTo>
                    <a:pt x="3410" y="2976"/>
                    <a:pt x="3448" y="2969"/>
                    <a:pt x="3485" y="2955"/>
                  </a:cubicBezTo>
                  <a:cubicBezTo>
                    <a:pt x="3641" y="2893"/>
                    <a:pt x="3718" y="2716"/>
                    <a:pt x="3658" y="2560"/>
                  </a:cubicBezTo>
                  <a:cubicBezTo>
                    <a:pt x="3565" y="2329"/>
                    <a:pt x="2720" y="287"/>
                    <a:pt x="1641" y="48"/>
                  </a:cubicBezTo>
                  <a:cubicBezTo>
                    <a:pt x="1493" y="15"/>
                    <a:pt x="1361" y="1"/>
                    <a:pt x="1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57;p54">
              <a:extLst>
                <a:ext uri="{FF2B5EF4-FFF2-40B4-BE49-F238E27FC236}">
                  <a16:creationId xmlns:a16="http://schemas.microsoft.com/office/drawing/2014/main" id="{29E50B0F-7A8D-AD31-8A68-40A17CE3976A}"/>
                </a:ext>
              </a:extLst>
            </p:cNvPr>
            <p:cNvSpPr/>
            <p:nvPr/>
          </p:nvSpPr>
          <p:spPr>
            <a:xfrm>
              <a:off x="3218925" y="1833550"/>
              <a:ext cx="225975" cy="160275"/>
            </a:xfrm>
            <a:custGeom>
              <a:avLst/>
              <a:gdLst/>
              <a:ahLst/>
              <a:cxnLst/>
              <a:rect l="l" t="t" r="r" b="b"/>
              <a:pathLst>
                <a:path w="9039" h="6411" extrusionOk="0">
                  <a:moveTo>
                    <a:pt x="333" y="1"/>
                  </a:moveTo>
                  <a:cubicBezTo>
                    <a:pt x="316" y="1"/>
                    <a:pt x="299" y="2"/>
                    <a:pt x="281" y="5"/>
                  </a:cubicBezTo>
                  <a:cubicBezTo>
                    <a:pt x="115" y="31"/>
                    <a:pt x="1" y="187"/>
                    <a:pt x="26" y="354"/>
                  </a:cubicBezTo>
                  <a:cubicBezTo>
                    <a:pt x="49" y="498"/>
                    <a:pt x="605" y="3895"/>
                    <a:pt x="3022" y="5433"/>
                  </a:cubicBezTo>
                  <a:cubicBezTo>
                    <a:pt x="4250" y="6214"/>
                    <a:pt x="5682" y="6410"/>
                    <a:pt x="6807" y="6410"/>
                  </a:cubicBezTo>
                  <a:cubicBezTo>
                    <a:pt x="7890" y="6410"/>
                    <a:pt x="8692" y="6229"/>
                    <a:pt x="8758" y="6213"/>
                  </a:cubicBezTo>
                  <a:cubicBezTo>
                    <a:pt x="8928" y="6180"/>
                    <a:pt x="9038" y="6012"/>
                    <a:pt x="8999" y="5842"/>
                  </a:cubicBezTo>
                  <a:cubicBezTo>
                    <a:pt x="8966" y="5700"/>
                    <a:pt x="8840" y="5606"/>
                    <a:pt x="8701" y="5606"/>
                  </a:cubicBezTo>
                  <a:cubicBezTo>
                    <a:pt x="8674" y="5606"/>
                    <a:pt x="8646" y="5610"/>
                    <a:pt x="8618" y="5617"/>
                  </a:cubicBezTo>
                  <a:cubicBezTo>
                    <a:pt x="8603" y="5621"/>
                    <a:pt x="7841" y="5793"/>
                    <a:pt x="6808" y="5793"/>
                  </a:cubicBezTo>
                  <a:cubicBezTo>
                    <a:pt x="5767" y="5793"/>
                    <a:pt x="4452" y="5618"/>
                    <a:pt x="3351" y="4917"/>
                  </a:cubicBezTo>
                  <a:cubicBezTo>
                    <a:pt x="1170" y="3529"/>
                    <a:pt x="637" y="292"/>
                    <a:pt x="631" y="260"/>
                  </a:cubicBezTo>
                  <a:cubicBezTo>
                    <a:pt x="607" y="110"/>
                    <a:pt x="478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58;p54">
              <a:extLst>
                <a:ext uri="{FF2B5EF4-FFF2-40B4-BE49-F238E27FC236}">
                  <a16:creationId xmlns:a16="http://schemas.microsoft.com/office/drawing/2014/main" id="{E978010B-E85B-A463-70CA-D7A36A08DD36}"/>
                </a:ext>
              </a:extLst>
            </p:cNvPr>
            <p:cNvSpPr/>
            <p:nvPr/>
          </p:nvSpPr>
          <p:spPr>
            <a:xfrm>
              <a:off x="3514925" y="1651050"/>
              <a:ext cx="53225" cy="216375"/>
            </a:xfrm>
            <a:custGeom>
              <a:avLst/>
              <a:gdLst/>
              <a:ahLst/>
              <a:cxnLst/>
              <a:rect l="l" t="t" r="r" b="b"/>
              <a:pathLst>
                <a:path w="2129" h="8655" extrusionOk="0">
                  <a:moveTo>
                    <a:pt x="340" y="0"/>
                  </a:moveTo>
                  <a:cubicBezTo>
                    <a:pt x="315" y="0"/>
                    <a:pt x="288" y="4"/>
                    <a:pt x="262" y="11"/>
                  </a:cubicBezTo>
                  <a:cubicBezTo>
                    <a:pt x="98" y="54"/>
                    <a:pt x="1" y="221"/>
                    <a:pt x="44" y="385"/>
                  </a:cubicBezTo>
                  <a:cubicBezTo>
                    <a:pt x="59" y="440"/>
                    <a:pt x="1507" y="5962"/>
                    <a:pt x="1201" y="8309"/>
                  </a:cubicBezTo>
                  <a:cubicBezTo>
                    <a:pt x="1179" y="8476"/>
                    <a:pt x="1297" y="8630"/>
                    <a:pt x="1465" y="8651"/>
                  </a:cubicBezTo>
                  <a:cubicBezTo>
                    <a:pt x="1479" y="8653"/>
                    <a:pt x="1492" y="8655"/>
                    <a:pt x="1505" y="8655"/>
                  </a:cubicBezTo>
                  <a:cubicBezTo>
                    <a:pt x="1658" y="8653"/>
                    <a:pt x="1788" y="8540"/>
                    <a:pt x="1808" y="8388"/>
                  </a:cubicBezTo>
                  <a:cubicBezTo>
                    <a:pt x="2129" y="5923"/>
                    <a:pt x="698" y="459"/>
                    <a:pt x="636" y="228"/>
                  </a:cubicBezTo>
                  <a:cubicBezTo>
                    <a:pt x="599" y="91"/>
                    <a:pt x="47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59;p54">
              <a:extLst>
                <a:ext uri="{FF2B5EF4-FFF2-40B4-BE49-F238E27FC236}">
                  <a16:creationId xmlns:a16="http://schemas.microsoft.com/office/drawing/2014/main" id="{3C66F2C5-98CE-D1F7-ECDF-985A94CB6DFE}"/>
                </a:ext>
              </a:extLst>
            </p:cNvPr>
            <p:cNvSpPr/>
            <p:nvPr/>
          </p:nvSpPr>
          <p:spPr>
            <a:xfrm>
              <a:off x="2641850" y="1621350"/>
              <a:ext cx="267825" cy="546700"/>
            </a:xfrm>
            <a:custGeom>
              <a:avLst/>
              <a:gdLst/>
              <a:ahLst/>
              <a:cxnLst/>
              <a:rect l="l" t="t" r="r" b="b"/>
              <a:pathLst>
                <a:path w="10713" h="21868" extrusionOk="0">
                  <a:moveTo>
                    <a:pt x="3260" y="0"/>
                  </a:moveTo>
                  <a:cubicBezTo>
                    <a:pt x="2177" y="0"/>
                    <a:pt x="1014" y="1589"/>
                    <a:pt x="535" y="4461"/>
                  </a:cubicBezTo>
                  <a:cubicBezTo>
                    <a:pt x="0" y="7675"/>
                    <a:pt x="1071" y="13673"/>
                    <a:pt x="1500" y="14316"/>
                  </a:cubicBezTo>
                  <a:cubicBezTo>
                    <a:pt x="1908" y="14929"/>
                    <a:pt x="4652" y="21867"/>
                    <a:pt x="7320" y="21867"/>
                  </a:cubicBezTo>
                  <a:cubicBezTo>
                    <a:pt x="7451" y="21867"/>
                    <a:pt x="7582" y="21850"/>
                    <a:pt x="7712" y="21815"/>
                  </a:cubicBezTo>
                  <a:cubicBezTo>
                    <a:pt x="10497" y="21065"/>
                    <a:pt x="10712" y="18067"/>
                    <a:pt x="10070" y="15709"/>
                  </a:cubicBezTo>
                  <a:cubicBezTo>
                    <a:pt x="9426" y="13352"/>
                    <a:pt x="6856" y="7246"/>
                    <a:pt x="5891" y="3925"/>
                  </a:cubicBezTo>
                  <a:cubicBezTo>
                    <a:pt x="4927" y="604"/>
                    <a:pt x="3642" y="69"/>
                    <a:pt x="3642" y="69"/>
                  </a:cubicBezTo>
                  <a:cubicBezTo>
                    <a:pt x="3517" y="23"/>
                    <a:pt x="3389" y="0"/>
                    <a:pt x="3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60;p54">
              <a:extLst>
                <a:ext uri="{FF2B5EF4-FFF2-40B4-BE49-F238E27FC236}">
                  <a16:creationId xmlns:a16="http://schemas.microsoft.com/office/drawing/2014/main" id="{71BDA306-93BA-5CE9-5DA3-2D4078A96029}"/>
                </a:ext>
              </a:extLst>
            </p:cNvPr>
            <p:cNvSpPr/>
            <p:nvPr/>
          </p:nvSpPr>
          <p:spPr>
            <a:xfrm>
              <a:off x="2634300" y="1613675"/>
              <a:ext cx="279225" cy="562000"/>
            </a:xfrm>
            <a:custGeom>
              <a:avLst/>
              <a:gdLst/>
              <a:ahLst/>
              <a:cxnLst/>
              <a:rect l="l" t="t" r="r" b="b"/>
              <a:pathLst>
                <a:path w="11169" h="22480" extrusionOk="0">
                  <a:moveTo>
                    <a:pt x="3561" y="614"/>
                  </a:moveTo>
                  <a:cubicBezTo>
                    <a:pt x="3652" y="614"/>
                    <a:pt x="3742" y="629"/>
                    <a:pt x="3827" y="659"/>
                  </a:cubicBezTo>
                  <a:cubicBezTo>
                    <a:pt x="3917" y="706"/>
                    <a:pt x="5036" y="1340"/>
                    <a:pt x="5900" y="4318"/>
                  </a:cubicBezTo>
                  <a:cubicBezTo>
                    <a:pt x="6404" y="6055"/>
                    <a:pt x="7325" y="8497"/>
                    <a:pt x="8217" y="10858"/>
                  </a:cubicBezTo>
                  <a:cubicBezTo>
                    <a:pt x="9016" y="12977"/>
                    <a:pt x="9771" y="14978"/>
                    <a:pt x="10076" y="16096"/>
                  </a:cubicBezTo>
                  <a:cubicBezTo>
                    <a:pt x="10536" y="17780"/>
                    <a:pt x="10452" y="19351"/>
                    <a:pt x="9846" y="20406"/>
                  </a:cubicBezTo>
                  <a:cubicBezTo>
                    <a:pt x="9438" y="21118"/>
                    <a:pt x="8795" y="21595"/>
                    <a:pt x="7935" y="21827"/>
                  </a:cubicBezTo>
                  <a:cubicBezTo>
                    <a:pt x="7829" y="21855"/>
                    <a:pt x="7722" y="21869"/>
                    <a:pt x="7614" y="21869"/>
                  </a:cubicBezTo>
                  <a:cubicBezTo>
                    <a:pt x="5613" y="21869"/>
                    <a:pt x="3361" y="17146"/>
                    <a:pt x="2487" y="15310"/>
                  </a:cubicBezTo>
                  <a:cubicBezTo>
                    <a:pt x="2252" y="14815"/>
                    <a:pt x="2135" y="14573"/>
                    <a:pt x="2056" y="14453"/>
                  </a:cubicBezTo>
                  <a:cubicBezTo>
                    <a:pt x="1714" y="13941"/>
                    <a:pt x="602" y="8039"/>
                    <a:pt x="1140" y="4818"/>
                  </a:cubicBezTo>
                  <a:cubicBezTo>
                    <a:pt x="1538" y="2422"/>
                    <a:pt x="2389" y="1153"/>
                    <a:pt x="3053" y="767"/>
                  </a:cubicBezTo>
                  <a:cubicBezTo>
                    <a:pt x="3226" y="665"/>
                    <a:pt x="3396" y="614"/>
                    <a:pt x="3561" y="614"/>
                  </a:cubicBezTo>
                  <a:close/>
                  <a:moveTo>
                    <a:pt x="3562" y="1"/>
                  </a:moveTo>
                  <a:cubicBezTo>
                    <a:pt x="3289" y="1"/>
                    <a:pt x="3013" y="80"/>
                    <a:pt x="2744" y="237"/>
                  </a:cubicBezTo>
                  <a:cubicBezTo>
                    <a:pt x="1714" y="838"/>
                    <a:pt x="909" y="2470"/>
                    <a:pt x="536" y="4717"/>
                  </a:cubicBezTo>
                  <a:cubicBezTo>
                    <a:pt x="1" y="7925"/>
                    <a:pt x="1022" y="14007"/>
                    <a:pt x="1546" y="14792"/>
                  </a:cubicBezTo>
                  <a:cubicBezTo>
                    <a:pt x="1605" y="14881"/>
                    <a:pt x="1758" y="15201"/>
                    <a:pt x="1934" y="15572"/>
                  </a:cubicBezTo>
                  <a:cubicBezTo>
                    <a:pt x="2943" y="17690"/>
                    <a:pt x="5222" y="22479"/>
                    <a:pt x="7627" y="22479"/>
                  </a:cubicBezTo>
                  <a:cubicBezTo>
                    <a:pt x="7784" y="22479"/>
                    <a:pt x="7941" y="22458"/>
                    <a:pt x="8094" y="22417"/>
                  </a:cubicBezTo>
                  <a:cubicBezTo>
                    <a:pt x="9118" y="22141"/>
                    <a:pt x="9885" y="21567"/>
                    <a:pt x="10376" y="20710"/>
                  </a:cubicBezTo>
                  <a:cubicBezTo>
                    <a:pt x="11063" y="19514"/>
                    <a:pt x="11168" y="17773"/>
                    <a:pt x="10666" y="15934"/>
                  </a:cubicBezTo>
                  <a:cubicBezTo>
                    <a:pt x="10354" y="14789"/>
                    <a:pt x="9594" y="12774"/>
                    <a:pt x="8789" y="10641"/>
                  </a:cubicBezTo>
                  <a:cubicBezTo>
                    <a:pt x="7903" y="8292"/>
                    <a:pt x="6985" y="5861"/>
                    <a:pt x="6487" y="4146"/>
                  </a:cubicBezTo>
                  <a:cubicBezTo>
                    <a:pt x="5494" y="725"/>
                    <a:pt x="4119" y="117"/>
                    <a:pt x="4062" y="93"/>
                  </a:cubicBezTo>
                  <a:cubicBezTo>
                    <a:pt x="4057" y="91"/>
                    <a:pt x="4053" y="90"/>
                    <a:pt x="4049" y="88"/>
                  </a:cubicBezTo>
                  <a:cubicBezTo>
                    <a:pt x="3889" y="30"/>
                    <a:pt x="3726" y="1"/>
                    <a:pt x="3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61;p54">
              <a:extLst>
                <a:ext uri="{FF2B5EF4-FFF2-40B4-BE49-F238E27FC236}">
                  <a16:creationId xmlns:a16="http://schemas.microsoft.com/office/drawing/2014/main" id="{AA548237-1217-1834-8F4C-9F801A9C4FBF}"/>
                </a:ext>
              </a:extLst>
            </p:cNvPr>
            <p:cNvSpPr/>
            <p:nvPr/>
          </p:nvSpPr>
          <p:spPr>
            <a:xfrm>
              <a:off x="1933175" y="1901175"/>
              <a:ext cx="693750" cy="1025525"/>
            </a:xfrm>
            <a:custGeom>
              <a:avLst/>
              <a:gdLst/>
              <a:ahLst/>
              <a:cxnLst/>
              <a:rect l="l" t="t" r="r" b="b"/>
              <a:pathLst>
                <a:path w="27750" h="41021" extrusionOk="0">
                  <a:moveTo>
                    <a:pt x="16732" y="1"/>
                  </a:moveTo>
                  <a:cubicBezTo>
                    <a:pt x="16732" y="1"/>
                    <a:pt x="0" y="16324"/>
                    <a:pt x="0" y="18772"/>
                  </a:cubicBezTo>
                  <a:cubicBezTo>
                    <a:pt x="0" y="21193"/>
                    <a:pt x="9627" y="41021"/>
                    <a:pt x="12505" y="41021"/>
                  </a:cubicBezTo>
                  <a:cubicBezTo>
                    <a:pt x="12538" y="41021"/>
                    <a:pt x="12569" y="41018"/>
                    <a:pt x="12600" y="41013"/>
                  </a:cubicBezTo>
                  <a:cubicBezTo>
                    <a:pt x="15354" y="40554"/>
                    <a:pt x="27750" y="27342"/>
                    <a:pt x="27750" y="27342"/>
                  </a:cubicBezTo>
                  <a:lnTo>
                    <a:pt x="167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62;p54">
              <a:extLst>
                <a:ext uri="{FF2B5EF4-FFF2-40B4-BE49-F238E27FC236}">
                  <a16:creationId xmlns:a16="http://schemas.microsoft.com/office/drawing/2014/main" id="{B201CB71-0D5C-22D9-5579-5C1885D3FC08}"/>
                </a:ext>
              </a:extLst>
            </p:cNvPr>
            <p:cNvSpPr/>
            <p:nvPr/>
          </p:nvSpPr>
          <p:spPr>
            <a:xfrm>
              <a:off x="1925500" y="1893525"/>
              <a:ext cx="709625" cy="1040825"/>
            </a:xfrm>
            <a:custGeom>
              <a:avLst/>
              <a:gdLst/>
              <a:ahLst/>
              <a:cxnLst/>
              <a:rect l="l" t="t" r="r" b="b"/>
              <a:pathLst>
                <a:path w="28385" h="41633" extrusionOk="0">
                  <a:moveTo>
                    <a:pt x="16926" y="845"/>
                  </a:moveTo>
                  <a:lnTo>
                    <a:pt x="27700" y="27582"/>
                  </a:lnTo>
                  <a:cubicBezTo>
                    <a:pt x="24169" y="31335"/>
                    <a:pt x="15005" y="40659"/>
                    <a:pt x="12857" y="41018"/>
                  </a:cubicBezTo>
                  <a:cubicBezTo>
                    <a:pt x="12847" y="41019"/>
                    <a:pt x="12834" y="41020"/>
                    <a:pt x="12818" y="41020"/>
                  </a:cubicBezTo>
                  <a:cubicBezTo>
                    <a:pt x="12708" y="41020"/>
                    <a:pt x="12466" y="40965"/>
                    <a:pt x="12036" y="40602"/>
                  </a:cubicBezTo>
                  <a:cubicBezTo>
                    <a:pt x="8304" y="37440"/>
                    <a:pt x="614" y="21037"/>
                    <a:pt x="614" y="19078"/>
                  </a:cubicBezTo>
                  <a:cubicBezTo>
                    <a:pt x="614" y="17404"/>
                    <a:pt x="10245" y="7382"/>
                    <a:pt x="16926" y="845"/>
                  </a:cubicBezTo>
                  <a:close/>
                  <a:moveTo>
                    <a:pt x="17038" y="1"/>
                  </a:moveTo>
                  <a:cubicBezTo>
                    <a:pt x="16962" y="1"/>
                    <a:pt x="16886" y="28"/>
                    <a:pt x="16825" y="88"/>
                  </a:cubicBezTo>
                  <a:cubicBezTo>
                    <a:pt x="15103" y="1767"/>
                    <a:pt x="0" y="16572"/>
                    <a:pt x="0" y="19078"/>
                  </a:cubicBezTo>
                  <a:cubicBezTo>
                    <a:pt x="0" y="20360"/>
                    <a:pt x="2234" y="25426"/>
                    <a:pt x="4440" y="29767"/>
                  </a:cubicBezTo>
                  <a:cubicBezTo>
                    <a:pt x="7348" y="35488"/>
                    <a:pt x="10040" y="39713"/>
                    <a:pt x="11641" y="41069"/>
                  </a:cubicBezTo>
                  <a:cubicBezTo>
                    <a:pt x="12087" y="41446"/>
                    <a:pt x="12472" y="41633"/>
                    <a:pt x="12811" y="41633"/>
                  </a:cubicBezTo>
                  <a:cubicBezTo>
                    <a:pt x="12859" y="41633"/>
                    <a:pt x="12908" y="41628"/>
                    <a:pt x="12957" y="41620"/>
                  </a:cubicBezTo>
                  <a:cubicBezTo>
                    <a:pt x="15781" y="41150"/>
                    <a:pt x="27771" y="28400"/>
                    <a:pt x="28280" y="27857"/>
                  </a:cubicBezTo>
                  <a:cubicBezTo>
                    <a:pt x="28362" y="27771"/>
                    <a:pt x="28385" y="27645"/>
                    <a:pt x="28341" y="27534"/>
                  </a:cubicBezTo>
                  <a:lnTo>
                    <a:pt x="17323" y="192"/>
                  </a:lnTo>
                  <a:cubicBezTo>
                    <a:pt x="17273" y="69"/>
                    <a:pt x="17156" y="1"/>
                    <a:pt x="17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63;p54">
              <a:extLst>
                <a:ext uri="{FF2B5EF4-FFF2-40B4-BE49-F238E27FC236}">
                  <a16:creationId xmlns:a16="http://schemas.microsoft.com/office/drawing/2014/main" id="{F31C8028-5AE7-9D04-5217-C84E11EE682E}"/>
                </a:ext>
              </a:extLst>
            </p:cNvPr>
            <p:cNvSpPr/>
            <p:nvPr/>
          </p:nvSpPr>
          <p:spPr>
            <a:xfrm>
              <a:off x="2044600" y="1622200"/>
              <a:ext cx="669575" cy="1206875"/>
            </a:xfrm>
            <a:custGeom>
              <a:avLst/>
              <a:gdLst/>
              <a:ahLst/>
              <a:cxnLst/>
              <a:rect l="l" t="t" r="r" b="b"/>
              <a:pathLst>
                <a:path w="26783" h="48275" extrusionOk="0">
                  <a:moveTo>
                    <a:pt x="20989" y="1"/>
                  </a:moveTo>
                  <a:cubicBezTo>
                    <a:pt x="18243" y="1"/>
                    <a:pt x="13589" y="1953"/>
                    <a:pt x="12749" y="2606"/>
                  </a:cubicBezTo>
                  <a:cubicBezTo>
                    <a:pt x="12749" y="2606"/>
                    <a:pt x="7499" y="7213"/>
                    <a:pt x="3751" y="11604"/>
                  </a:cubicBezTo>
                  <a:cubicBezTo>
                    <a:pt x="1" y="15995"/>
                    <a:pt x="322" y="23388"/>
                    <a:pt x="1501" y="28422"/>
                  </a:cubicBezTo>
                  <a:cubicBezTo>
                    <a:pt x="2680" y="33456"/>
                    <a:pt x="4822" y="47704"/>
                    <a:pt x="7499" y="48239"/>
                  </a:cubicBezTo>
                  <a:cubicBezTo>
                    <a:pt x="7618" y="48263"/>
                    <a:pt x="7736" y="48275"/>
                    <a:pt x="7853" y="48275"/>
                  </a:cubicBezTo>
                  <a:cubicBezTo>
                    <a:pt x="10373" y="48275"/>
                    <a:pt x="12530" y="42918"/>
                    <a:pt x="17034" y="39027"/>
                  </a:cubicBezTo>
                  <a:cubicBezTo>
                    <a:pt x="21748" y="34956"/>
                    <a:pt x="25496" y="31529"/>
                    <a:pt x="25818" y="28851"/>
                  </a:cubicBezTo>
                  <a:cubicBezTo>
                    <a:pt x="26139" y="26173"/>
                    <a:pt x="25711" y="17603"/>
                    <a:pt x="25925" y="16960"/>
                  </a:cubicBezTo>
                  <a:cubicBezTo>
                    <a:pt x="26139" y="16317"/>
                    <a:pt x="26782" y="10532"/>
                    <a:pt x="26782" y="7426"/>
                  </a:cubicBezTo>
                  <a:cubicBezTo>
                    <a:pt x="26782" y="4319"/>
                    <a:pt x="24425" y="891"/>
                    <a:pt x="22069" y="141"/>
                  </a:cubicBezTo>
                  <a:cubicBezTo>
                    <a:pt x="21764" y="44"/>
                    <a:pt x="21397" y="1"/>
                    <a:pt x="20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64;p54">
              <a:extLst>
                <a:ext uri="{FF2B5EF4-FFF2-40B4-BE49-F238E27FC236}">
                  <a16:creationId xmlns:a16="http://schemas.microsoft.com/office/drawing/2014/main" id="{D41A1514-34BD-D833-828A-D204BD31E404}"/>
                </a:ext>
              </a:extLst>
            </p:cNvPr>
            <p:cNvSpPr/>
            <p:nvPr/>
          </p:nvSpPr>
          <p:spPr>
            <a:xfrm>
              <a:off x="2017575" y="1614650"/>
              <a:ext cx="704250" cy="1222100"/>
            </a:xfrm>
            <a:custGeom>
              <a:avLst/>
              <a:gdLst/>
              <a:ahLst/>
              <a:cxnLst/>
              <a:rect l="l" t="t" r="r" b="b"/>
              <a:pathLst>
                <a:path w="28170" h="48884" extrusionOk="0">
                  <a:moveTo>
                    <a:pt x="22071" y="608"/>
                  </a:moveTo>
                  <a:cubicBezTo>
                    <a:pt x="22446" y="608"/>
                    <a:pt x="22780" y="647"/>
                    <a:pt x="23057" y="735"/>
                  </a:cubicBezTo>
                  <a:cubicBezTo>
                    <a:pt x="25370" y="1471"/>
                    <a:pt x="27557" y="4870"/>
                    <a:pt x="27557" y="7728"/>
                  </a:cubicBezTo>
                  <a:cubicBezTo>
                    <a:pt x="27557" y="10802"/>
                    <a:pt x="26910" y="16583"/>
                    <a:pt x="26716" y="17165"/>
                  </a:cubicBezTo>
                  <a:cubicBezTo>
                    <a:pt x="26615" y="17467"/>
                    <a:pt x="26625" y="18666"/>
                    <a:pt x="26672" y="21535"/>
                  </a:cubicBezTo>
                  <a:cubicBezTo>
                    <a:pt x="26717" y="24253"/>
                    <a:pt x="26772" y="27635"/>
                    <a:pt x="26595" y="29117"/>
                  </a:cubicBezTo>
                  <a:cubicBezTo>
                    <a:pt x="26288" y="31680"/>
                    <a:pt x="22482" y="35154"/>
                    <a:pt x="17916" y="39098"/>
                  </a:cubicBezTo>
                  <a:cubicBezTo>
                    <a:pt x="15923" y="40819"/>
                    <a:pt x="14415" y="42782"/>
                    <a:pt x="13086" y="44515"/>
                  </a:cubicBezTo>
                  <a:cubicBezTo>
                    <a:pt x="11486" y="46598"/>
                    <a:pt x="10196" y="48270"/>
                    <a:pt x="8922" y="48270"/>
                  </a:cubicBezTo>
                  <a:cubicBezTo>
                    <a:pt x="8829" y="48270"/>
                    <a:pt x="8735" y="48261"/>
                    <a:pt x="8641" y="48242"/>
                  </a:cubicBezTo>
                  <a:cubicBezTo>
                    <a:pt x="6724" y="47858"/>
                    <a:pt x="4859" y="38451"/>
                    <a:pt x="3745" y="32831"/>
                  </a:cubicBezTo>
                  <a:cubicBezTo>
                    <a:pt x="3415" y="31158"/>
                    <a:pt x="3128" y="29714"/>
                    <a:pt x="2880" y="28655"/>
                  </a:cubicBezTo>
                  <a:cubicBezTo>
                    <a:pt x="2277" y="26078"/>
                    <a:pt x="653" y="17272"/>
                    <a:pt x="5064" y="12104"/>
                  </a:cubicBezTo>
                  <a:cubicBezTo>
                    <a:pt x="8693" y="7854"/>
                    <a:pt x="13803" y="3340"/>
                    <a:pt x="14025" y="3144"/>
                  </a:cubicBezTo>
                  <a:cubicBezTo>
                    <a:pt x="14822" y="2534"/>
                    <a:pt x="19445" y="608"/>
                    <a:pt x="22071" y="608"/>
                  </a:cubicBezTo>
                  <a:close/>
                  <a:moveTo>
                    <a:pt x="22083" y="1"/>
                  </a:moveTo>
                  <a:cubicBezTo>
                    <a:pt x="19224" y="1"/>
                    <a:pt x="14506" y="1993"/>
                    <a:pt x="13642" y="2666"/>
                  </a:cubicBezTo>
                  <a:cubicBezTo>
                    <a:pt x="13637" y="2670"/>
                    <a:pt x="13633" y="2673"/>
                    <a:pt x="13629" y="2677"/>
                  </a:cubicBezTo>
                  <a:cubicBezTo>
                    <a:pt x="13577" y="2724"/>
                    <a:pt x="8319" y="7349"/>
                    <a:pt x="4598" y="11707"/>
                  </a:cubicBezTo>
                  <a:cubicBezTo>
                    <a:pt x="1" y="17093"/>
                    <a:pt x="1665" y="26147"/>
                    <a:pt x="2284" y="28793"/>
                  </a:cubicBezTo>
                  <a:cubicBezTo>
                    <a:pt x="2529" y="29843"/>
                    <a:pt x="2814" y="31282"/>
                    <a:pt x="3145" y="32949"/>
                  </a:cubicBezTo>
                  <a:cubicBezTo>
                    <a:pt x="4817" y="41391"/>
                    <a:pt x="6377" y="48414"/>
                    <a:pt x="8521" y="48842"/>
                  </a:cubicBezTo>
                  <a:cubicBezTo>
                    <a:pt x="8657" y="48869"/>
                    <a:pt x="8796" y="48884"/>
                    <a:pt x="8936" y="48884"/>
                  </a:cubicBezTo>
                  <a:cubicBezTo>
                    <a:pt x="10504" y="48884"/>
                    <a:pt x="11873" y="47099"/>
                    <a:pt x="13571" y="44887"/>
                  </a:cubicBezTo>
                  <a:cubicBezTo>
                    <a:pt x="14884" y="43178"/>
                    <a:pt x="16370" y="41240"/>
                    <a:pt x="18316" y="39561"/>
                  </a:cubicBezTo>
                  <a:cubicBezTo>
                    <a:pt x="23147" y="35389"/>
                    <a:pt x="26869" y="31975"/>
                    <a:pt x="27203" y="29189"/>
                  </a:cubicBezTo>
                  <a:cubicBezTo>
                    <a:pt x="27386" y="27668"/>
                    <a:pt x="27330" y="24261"/>
                    <a:pt x="27284" y="21524"/>
                  </a:cubicBezTo>
                  <a:cubicBezTo>
                    <a:pt x="27252" y="19609"/>
                    <a:pt x="27220" y="17628"/>
                    <a:pt x="27296" y="17359"/>
                  </a:cubicBezTo>
                  <a:cubicBezTo>
                    <a:pt x="27530" y="16657"/>
                    <a:pt x="28169" y="10765"/>
                    <a:pt x="28169" y="7728"/>
                  </a:cubicBezTo>
                  <a:cubicBezTo>
                    <a:pt x="28169" y="4583"/>
                    <a:pt x="25821" y="972"/>
                    <a:pt x="23242" y="152"/>
                  </a:cubicBezTo>
                  <a:cubicBezTo>
                    <a:pt x="22912" y="47"/>
                    <a:pt x="22520" y="1"/>
                    <a:pt x="22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65;p54">
              <a:extLst>
                <a:ext uri="{FF2B5EF4-FFF2-40B4-BE49-F238E27FC236}">
                  <a16:creationId xmlns:a16="http://schemas.microsoft.com/office/drawing/2014/main" id="{B454AA03-2298-4E9A-E5C6-E1624FDAB14D}"/>
                </a:ext>
              </a:extLst>
            </p:cNvPr>
            <p:cNvSpPr/>
            <p:nvPr/>
          </p:nvSpPr>
          <p:spPr>
            <a:xfrm>
              <a:off x="2133825" y="4160525"/>
              <a:ext cx="772050" cy="747925"/>
            </a:xfrm>
            <a:custGeom>
              <a:avLst/>
              <a:gdLst/>
              <a:ahLst/>
              <a:cxnLst/>
              <a:rect l="l" t="t" r="r" b="b"/>
              <a:pathLst>
                <a:path w="30882" h="29917" extrusionOk="0">
                  <a:moveTo>
                    <a:pt x="25503" y="0"/>
                  </a:moveTo>
                  <a:cubicBezTo>
                    <a:pt x="22546" y="0"/>
                    <a:pt x="19978" y="1301"/>
                    <a:pt x="19437" y="1841"/>
                  </a:cubicBezTo>
                  <a:cubicBezTo>
                    <a:pt x="18573" y="2706"/>
                    <a:pt x="8638" y="18902"/>
                    <a:pt x="6047" y="21495"/>
                  </a:cubicBezTo>
                  <a:cubicBezTo>
                    <a:pt x="3455" y="24086"/>
                    <a:pt x="0" y="27325"/>
                    <a:pt x="216" y="28621"/>
                  </a:cubicBezTo>
                  <a:cubicBezTo>
                    <a:pt x="432" y="29917"/>
                    <a:pt x="3887" y="29917"/>
                    <a:pt x="9287" y="29917"/>
                  </a:cubicBezTo>
                  <a:cubicBezTo>
                    <a:pt x="14685" y="29917"/>
                    <a:pt x="17060" y="29268"/>
                    <a:pt x="19004" y="28405"/>
                  </a:cubicBezTo>
                  <a:cubicBezTo>
                    <a:pt x="20947" y="27541"/>
                    <a:pt x="21379" y="26677"/>
                    <a:pt x="19652" y="26461"/>
                  </a:cubicBezTo>
                  <a:cubicBezTo>
                    <a:pt x="17924" y="26245"/>
                    <a:pt x="9717" y="23654"/>
                    <a:pt x="9717" y="23654"/>
                  </a:cubicBezTo>
                  <a:cubicBezTo>
                    <a:pt x="9717" y="23654"/>
                    <a:pt x="17492" y="18039"/>
                    <a:pt x="22459" y="13504"/>
                  </a:cubicBezTo>
                  <a:cubicBezTo>
                    <a:pt x="27426" y="8969"/>
                    <a:pt x="30881" y="1841"/>
                    <a:pt x="30881" y="1841"/>
                  </a:cubicBezTo>
                  <a:cubicBezTo>
                    <a:pt x="29183" y="467"/>
                    <a:pt x="27273" y="0"/>
                    <a:pt x="255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66;p54">
              <a:extLst>
                <a:ext uri="{FF2B5EF4-FFF2-40B4-BE49-F238E27FC236}">
                  <a16:creationId xmlns:a16="http://schemas.microsoft.com/office/drawing/2014/main" id="{F4BB5C43-1258-3572-7CC1-F35F58E4B687}"/>
                </a:ext>
              </a:extLst>
            </p:cNvPr>
            <p:cNvSpPr/>
            <p:nvPr/>
          </p:nvSpPr>
          <p:spPr>
            <a:xfrm>
              <a:off x="2126575" y="4152525"/>
              <a:ext cx="787750" cy="763575"/>
            </a:xfrm>
            <a:custGeom>
              <a:avLst/>
              <a:gdLst/>
              <a:ahLst/>
              <a:cxnLst/>
              <a:rect l="l" t="t" r="r" b="b"/>
              <a:pathLst>
                <a:path w="31510" h="30543" extrusionOk="0">
                  <a:moveTo>
                    <a:pt x="25799" y="625"/>
                  </a:moveTo>
                  <a:cubicBezTo>
                    <a:pt x="27434" y="625"/>
                    <a:pt x="29196" y="1038"/>
                    <a:pt x="30786" y="2248"/>
                  </a:cubicBezTo>
                  <a:cubicBezTo>
                    <a:pt x="30159" y="3479"/>
                    <a:pt x="26925" y="9596"/>
                    <a:pt x="22543" y="13598"/>
                  </a:cubicBezTo>
                  <a:cubicBezTo>
                    <a:pt x="17647" y="18068"/>
                    <a:pt x="9907" y="23670"/>
                    <a:pt x="9828" y="23725"/>
                  </a:cubicBezTo>
                  <a:cubicBezTo>
                    <a:pt x="9624" y="23873"/>
                    <a:pt x="9675" y="24191"/>
                    <a:pt x="9916" y="24266"/>
                  </a:cubicBezTo>
                  <a:cubicBezTo>
                    <a:pt x="10251" y="24372"/>
                    <a:pt x="18168" y="26868"/>
                    <a:pt x="19904" y="27085"/>
                  </a:cubicBezTo>
                  <a:cubicBezTo>
                    <a:pt x="20633" y="27176"/>
                    <a:pt x="20719" y="27358"/>
                    <a:pt x="20719" y="27360"/>
                  </a:cubicBezTo>
                  <a:cubicBezTo>
                    <a:pt x="20730" y="27439"/>
                    <a:pt x="20501" y="27854"/>
                    <a:pt x="19170" y="28446"/>
                  </a:cubicBezTo>
                  <a:cubicBezTo>
                    <a:pt x="17165" y="29336"/>
                    <a:pt x="14765" y="29930"/>
                    <a:pt x="9575" y="29930"/>
                  </a:cubicBezTo>
                  <a:cubicBezTo>
                    <a:pt x="4774" y="29930"/>
                    <a:pt x="981" y="29930"/>
                    <a:pt x="807" y="28891"/>
                  </a:cubicBezTo>
                  <a:cubicBezTo>
                    <a:pt x="641" y="27893"/>
                    <a:pt x="3551" y="25007"/>
                    <a:pt x="5677" y="22901"/>
                  </a:cubicBezTo>
                  <a:lnTo>
                    <a:pt x="6553" y="22031"/>
                  </a:lnTo>
                  <a:cubicBezTo>
                    <a:pt x="8218" y="20364"/>
                    <a:pt x="12828" y="13229"/>
                    <a:pt x="16194" y="8021"/>
                  </a:cubicBezTo>
                  <a:cubicBezTo>
                    <a:pt x="18048" y="5150"/>
                    <a:pt x="19650" y="2671"/>
                    <a:pt x="19942" y="2379"/>
                  </a:cubicBezTo>
                  <a:cubicBezTo>
                    <a:pt x="20403" y="1918"/>
                    <a:pt x="22904" y="625"/>
                    <a:pt x="25799" y="625"/>
                  </a:cubicBezTo>
                  <a:close/>
                  <a:moveTo>
                    <a:pt x="25792" y="0"/>
                  </a:moveTo>
                  <a:cubicBezTo>
                    <a:pt x="22723" y="0"/>
                    <a:pt x="20076" y="1381"/>
                    <a:pt x="19510" y="1945"/>
                  </a:cubicBezTo>
                  <a:cubicBezTo>
                    <a:pt x="19186" y="2269"/>
                    <a:pt x="17909" y="4237"/>
                    <a:pt x="15680" y="7688"/>
                  </a:cubicBezTo>
                  <a:cubicBezTo>
                    <a:pt x="12329" y="12875"/>
                    <a:pt x="7741" y="19978"/>
                    <a:pt x="6120" y="21599"/>
                  </a:cubicBezTo>
                  <a:lnTo>
                    <a:pt x="5246" y="22467"/>
                  </a:lnTo>
                  <a:cubicBezTo>
                    <a:pt x="2068" y="25616"/>
                    <a:pt x="1" y="27772"/>
                    <a:pt x="204" y="28992"/>
                  </a:cubicBezTo>
                  <a:cubicBezTo>
                    <a:pt x="463" y="30543"/>
                    <a:pt x="3700" y="30543"/>
                    <a:pt x="9577" y="30543"/>
                  </a:cubicBezTo>
                  <a:cubicBezTo>
                    <a:pt x="14873" y="30543"/>
                    <a:pt x="17341" y="29928"/>
                    <a:pt x="19418" y="29005"/>
                  </a:cubicBezTo>
                  <a:cubicBezTo>
                    <a:pt x="20765" y="28407"/>
                    <a:pt x="21405" y="27823"/>
                    <a:pt x="21323" y="27270"/>
                  </a:cubicBezTo>
                  <a:cubicBezTo>
                    <a:pt x="21230" y="26634"/>
                    <a:pt x="20290" y="26517"/>
                    <a:pt x="19981" y="26478"/>
                  </a:cubicBezTo>
                  <a:cubicBezTo>
                    <a:pt x="18564" y="26301"/>
                    <a:pt x="12576" y="24455"/>
                    <a:pt x="10679" y="23864"/>
                  </a:cubicBezTo>
                  <a:cubicBezTo>
                    <a:pt x="12470" y="22551"/>
                    <a:pt x="18751" y="17890"/>
                    <a:pt x="22956" y="14050"/>
                  </a:cubicBezTo>
                  <a:cubicBezTo>
                    <a:pt x="27909" y="9527"/>
                    <a:pt x="31413" y="2368"/>
                    <a:pt x="31447" y="2296"/>
                  </a:cubicBezTo>
                  <a:cubicBezTo>
                    <a:pt x="31509" y="2167"/>
                    <a:pt x="31475" y="2014"/>
                    <a:pt x="31364" y="1924"/>
                  </a:cubicBezTo>
                  <a:cubicBezTo>
                    <a:pt x="29590" y="488"/>
                    <a:pt x="27617" y="0"/>
                    <a:pt x="257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67;p54">
              <a:extLst>
                <a:ext uri="{FF2B5EF4-FFF2-40B4-BE49-F238E27FC236}">
                  <a16:creationId xmlns:a16="http://schemas.microsoft.com/office/drawing/2014/main" id="{EC61EAC7-B6ED-9A1D-7C25-58D87D98E437}"/>
                </a:ext>
              </a:extLst>
            </p:cNvPr>
            <p:cNvSpPr/>
            <p:nvPr/>
          </p:nvSpPr>
          <p:spPr>
            <a:xfrm>
              <a:off x="2136300" y="4757250"/>
              <a:ext cx="532025" cy="151200"/>
            </a:xfrm>
            <a:custGeom>
              <a:avLst/>
              <a:gdLst/>
              <a:ahLst/>
              <a:cxnLst/>
              <a:rect l="l" t="t" r="r" b="b"/>
              <a:pathLst>
                <a:path w="21281" h="6048" extrusionOk="0">
                  <a:moveTo>
                    <a:pt x="10310" y="1"/>
                  </a:moveTo>
                  <a:lnTo>
                    <a:pt x="8754" y="3456"/>
                  </a:lnTo>
                  <a:cubicBezTo>
                    <a:pt x="8754" y="3456"/>
                    <a:pt x="8300" y="3554"/>
                    <a:pt x="7582" y="3554"/>
                  </a:cubicBezTo>
                  <a:cubicBezTo>
                    <a:pt x="6281" y="3554"/>
                    <a:pt x="4114" y="3230"/>
                    <a:pt x="2223" y="1407"/>
                  </a:cubicBezTo>
                  <a:cubicBezTo>
                    <a:pt x="935" y="2813"/>
                    <a:pt x="1" y="4059"/>
                    <a:pt x="116" y="4752"/>
                  </a:cubicBezTo>
                  <a:cubicBezTo>
                    <a:pt x="332" y="6048"/>
                    <a:pt x="3787" y="6048"/>
                    <a:pt x="9186" y="6048"/>
                  </a:cubicBezTo>
                  <a:cubicBezTo>
                    <a:pt x="14585" y="6048"/>
                    <a:pt x="16961" y="5400"/>
                    <a:pt x="18905" y="4536"/>
                  </a:cubicBezTo>
                  <a:cubicBezTo>
                    <a:pt x="20848" y="3672"/>
                    <a:pt x="21280" y="2808"/>
                    <a:pt x="19553" y="2592"/>
                  </a:cubicBezTo>
                  <a:cubicBezTo>
                    <a:pt x="18131" y="2414"/>
                    <a:pt x="12319" y="628"/>
                    <a:pt x="10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68;p54">
              <a:extLst>
                <a:ext uri="{FF2B5EF4-FFF2-40B4-BE49-F238E27FC236}">
                  <a16:creationId xmlns:a16="http://schemas.microsoft.com/office/drawing/2014/main" id="{4CAAEAB1-B571-F74A-15EB-2AFD7136EFA8}"/>
                </a:ext>
              </a:extLst>
            </p:cNvPr>
            <p:cNvSpPr/>
            <p:nvPr/>
          </p:nvSpPr>
          <p:spPr>
            <a:xfrm>
              <a:off x="2128625" y="4749600"/>
              <a:ext cx="533100" cy="166500"/>
            </a:xfrm>
            <a:custGeom>
              <a:avLst/>
              <a:gdLst/>
              <a:ahLst/>
              <a:cxnLst/>
              <a:rect l="l" t="t" r="r" b="b"/>
              <a:pathLst>
                <a:path w="21324" h="6660" extrusionOk="0">
                  <a:moveTo>
                    <a:pt x="10785" y="680"/>
                  </a:moveTo>
                  <a:cubicBezTo>
                    <a:pt x="13235" y="1441"/>
                    <a:pt x="18449" y="3031"/>
                    <a:pt x="19822" y="3202"/>
                  </a:cubicBezTo>
                  <a:cubicBezTo>
                    <a:pt x="20551" y="3293"/>
                    <a:pt x="20637" y="3475"/>
                    <a:pt x="20637" y="3477"/>
                  </a:cubicBezTo>
                  <a:cubicBezTo>
                    <a:pt x="20648" y="3556"/>
                    <a:pt x="20419" y="3971"/>
                    <a:pt x="19088" y="4563"/>
                  </a:cubicBezTo>
                  <a:cubicBezTo>
                    <a:pt x="17083" y="5453"/>
                    <a:pt x="14683" y="6047"/>
                    <a:pt x="9495" y="6047"/>
                  </a:cubicBezTo>
                  <a:cubicBezTo>
                    <a:pt x="4692" y="6047"/>
                    <a:pt x="899" y="6047"/>
                    <a:pt x="725" y="5008"/>
                  </a:cubicBezTo>
                  <a:cubicBezTo>
                    <a:pt x="672" y="4685"/>
                    <a:pt x="952" y="3928"/>
                    <a:pt x="2549" y="2149"/>
                  </a:cubicBezTo>
                  <a:cubicBezTo>
                    <a:pt x="4455" y="3854"/>
                    <a:pt x="6564" y="4171"/>
                    <a:pt x="7868" y="4171"/>
                  </a:cubicBezTo>
                  <a:cubicBezTo>
                    <a:pt x="8595" y="4171"/>
                    <a:pt x="9073" y="4073"/>
                    <a:pt x="9127" y="4061"/>
                  </a:cubicBezTo>
                  <a:cubicBezTo>
                    <a:pt x="9222" y="4040"/>
                    <a:pt x="9302" y="3976"/>
                    <a:pt x="9342" y="3888"/>
                  </a:cubicBezTo>
                  <a:lnTo>
                    <a:pt x="10785" y="680"/>
                  </a:lnTo>
                  <a:close/>
                  <a:moveTo>
                    <a:pt x="10615" y="1"/>
                  </a:moveTo>
                  <a:cubicBezTo>
                    <a:pt x="10498" y="1"/>
                    <a:pt x="10388" y="69"/>
                    <a:pt x="10338" y="181"/>
                  </a:cubicBezTo>
                  <a:lnTo>
                    <a:pt x="8850" y="3488"/>
                  </a:lnTo>
                  <a:cubicBezTo>
                    <a:pt x="8672" y="3514"/>
                    <a:pt x="8344" y="3551"/>
                    <a:pt x="7911" y="3551"/>
                  </a:cubicBezTo>
                  <a:cubicBezTo>
                    <a:pt x="6665" y="3551"/>
                    <a:pt x="4561" y="3245"/>
                    <a:pt x="2743" y="1493"/>
                  </a:cubicBezTo>
                  <a:cubicBezTo>
                    <a:pt x="2683" y="1435"/>
                    <a:pt x="2606" y="1410"/>
                    <a:pt x="2521" y="1408"/>
                  </a:cubicBezTo>
                  <a:cubicBezTo>
                    <a:pt x="2438" y="1410"/>
                    <a:pt x="2360" y="1446"/>
                    <a:pt x="2305" y="1507"/>
                  </a:cubicBezTo>
                  <a:cubicBezTo>
                    <a:pt x="655" y="3310"/>
                    <a:pt x="1" y="4387"/>
                    <a:pt x="122" y="5109"/>
                  </a:cubicBezTo>
                  <a:cubicBezTo>
                    <a:pt x="380" y="6660"/>
                    <a:pt x="3618" y="6660"/>
                    <a:pt x="9495" y="6660"/>
                  </a:cubicBezTo>
                  <a:cubicBezTo>
                    <a:pt x="14791" y="6660"/>
                    <a:pt x="17259" y="6045"/>
                    <a:pt x="19336" y="5122"/>
                  </a:cubicBezTo>
                  <a:cubicBezTo>
                    <a:pt x="20682" y="4524"/>
                    <a:pt x="21323" y="3940"/>
                    <a:pt x="21241" y="3387"/>
                  </a:cubicBezTo>
                  <a:cubicBezTo>
                    <a:pt x="21147" y="2751"/>
                    <a:pt x="20207" y="2634"/>
                    <a:pt x="19898" y="2595"/>
                  </a:cubicBezTo>
                  <a:cubicBezTo>
                    <a:pt x="18484" y="2419"/>
                    <a:pt x="12507" y="576"/>
                    <a:pt x="10708" y="15"/>
                  </a:cubicBezTo>
                  <a:cubicBezTo>
                    <a:pt x="10677" y="5"/>
                    <a:pt x="10646" y="1"/>
                    <a:pt x="10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69;p54">
              <a:extLst>
                <a:ext uri="{FF2B5EF4-FFF2-40B4-BE49-F238E27FC236}">
                  <a16:creationId xmlns:a16="http://schemas.microsoft.com/office/drawing/2014/main" id="{A04C5637-98D2-4995-E13B-BFA6249593AC}"/>
                </a:ext>
              </a:extLst>
            </p:cNvPr>
            <p:cNvSpPr/>
            <p:nvPr/>
          </p:nvSpPr>
          <p:spPr>
            <a:xfrm>
              <a:off x="4454825" y="4160525"/>
              <a:ext cx="772050" cy="747925"/>
            </a:xfrm>
            <a:custGeom>
              <a:avLst/>
              <a:gdLst/>
              <a:ahLst/>
              <a:cxnLst/>
              <a:rect l="l" t="t" r="r" b="b"/>
              <a:pathLst>
                <a:path w="30882" h="29917" extrusionOk="0">
                  <a:moveTo>
                    <a:pt x="5379" y="0"/>
                  </a:moveTo>
                  <a:cubicBezTo>
                    <a:pt x="3609" y="0"/>
                    <a:pt x="1698" y="467"/>
                    <a:pt x="0" y="1841"/>
                  </a:cubicBezTo>
                  <a:cubicBezTo>
                    <a:pt x="0" y="1841"/>
                    <a:pt x="3456" y="8969"/>
                    <a:pt x="8423" y="13504"/>
                  </a:cubicBezTo>
                  <a:cubicBezTo>
                    <a:pt x="13389" y="18039"/>
                    <a:pt x="21164" y="23654"/>
                    <a:pt x="21164" y="23654"/>
                  </a:cubicBezTo>
                  <a:cubicBezTo>
                    <a:pt x="21164" y="23654"/>
                    <a:pt x="12958" y="26245"/>
                    <a:pt x="11230" y="26461"/>
                  </a:cubicBezTo>
                  <a:cubicBezTo>
                    <a:pt x="9503" y="26677"/>
                    <a:pt x="9934" y="27541"/>
                    <a:pt x="11878" y="28405"/>
                  </a:cubicBezTo>
                  <a:cubicBezTo>
                    <a:pt x="13821" y="29268"/>
                    <a:pt x="16197" y="29917"/>
                    <a:pt x="21596" y="29917"/>
                  </a:cubicBezTo>
                  <a:cubicBezTo>
                    <a:pt x="26996" y="29917"/>
                    <a:pt x="30451" y="29917"/>
                    <a:pt x="30666" y="28621"/>
                  </a:cubicBezTo>
                  <a:cubicBezTo>
                    <a:pt x="30882" y="27325"/>
                    <a:pt x="27427" y="24086"/>
                    <a:pt x="24836" y="21495"/>
                  </a:cubicBezTo>
                  <a:cubicBezTo>
                    <a:pt x="22243" y="18902"/>
                    <a:pt x="12309" y="2706"/>
                    <a:pt x="11445" y="1841"/>
                  </a:cubicBezTo>
                  <a:cubicBezTo>
                    <a:pt x="10904" y="1301"/>
                    <a:pt x="8336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70;p54">
              <a:extLst>
                <a:ext uri="{FF2B5EF4-FFF2-40B4-BE49-F238E27FC236}">
                  <a16:creationId xmlns:a16="http://schemas.microsoft.com/office/drawing/2014/main" id="{F9FCB407-C6F5-06CE-F1C9-EB1214394030}"/>
                </a:ext>
              </a:extLst>
            </p:cNvPr>
            <p:cNvSpPr/>
            <p:nvPr/>
          </p:nvSpPr>
          <p:spPr>
            <a:xfrm>
              <a:off x="4446375" y="4152525"/>
              <a:ext cx="787775" cy="763575"/>
            </a:xfrm>
            <a:custGeom>
              <a:avLst/>
              <a:gdLst/>
              <a:ahLst/>
              <a:cxnLst/>
              <a:rect l="l" t="t" r="r" b="b"/>
              <a:pathLst>
                <a:path w="31511" h="30543" extrusionOk="0">
                  <a:moveTo>
                    <a:pt x="5712" y="625"/>
                  </a:moveTo>
                  <a:cubicBezTo>
                    <a:pt x="8606" y="625"/>
                    <a:pt x="11107" y="1918"/>
                    <a:pt x="11568" y="2379"/>
                  </a:cubicBezTo>
                  <a:cubicBezTo>
                    <a:pt x="11860" y="2672"/>
                    <a:pt x="13462" y="5151"/>
                    <a:pt x="15317" y="8022"/>
                  </a:cubicBezTo>
                  <a:cubicBezTo>
                    <a:pt x="18682" y="13230"/>
                    <a:pt x="23292" y="20366"/>
                    <a:pt x="24956" y="22032"/>
                  </a:cubicBezTo>
                  <a:lnTo>
                    <a:pt x="25835" y="22903"/>
                  </a:lnTo>
                  <a:cubicBezTo>
                    <a:pt x="27960" y="25009"/>
                    <a:pt x="30869" y="27894"/>
                    <a:pt x="30703" y="28891"/>
                  </a:cubicBezTo>
                  <a:cubicBezTo>
                    <a:pt x="30529" y="29930"/>
                    <a:pt x="26736" y="29930"/>
                    <a:pt x="21934" y="29930"/>
                  </a:cubicBezTo>
                  <a:cubicBezTo>
                    <a:pt x="16745" y="29930"/>
                    <a:pt x="14345" y="29337"/>
                    <a:pt x="12340" y="28446"/>
                  </a:cubicBezTo>
                  <a:cubicBezTo>
                    <a:pt x="11009" y="27854"/>
                    <a:pt x="10780" y="27439"/>
                    <a:pt x="10791" y="27360"/>
                  </a:cubicBezTo>
                  <a:cubicBezTo>
                    <a:pt x="10792" y="27358"/>
                    <a:pt x="10877" y="27176"/>
                    <a:pt x="11606" y="27085"/>
                  </a:cubicBezTo>
                  <a:cubicBezTo>
                    <a:pt x="13341" y="26868"/>
                    <a:pt x="21258" y="24372"/>
                    <a:pt x="21594" y="24266"/>
                  </a:cubicBezTo>
                  <a:cubicBezTo>
                    <a:pt x="21834" y="24191"/>
                    <a:pt x="21885" y="23874"/>
                    <a:pt x="21681" y="23727"/>
                  </a:cubicBezTo>
                  <a:cubicBezTo>
                    <a:pt x="21603" y="23670"/>
                    <a:pt x="13863" y="18069"/>
                    <a:pt x="8967" y="13598"/>
                  </a:cubicBezTo>
                  <a:cubicBezTo>
                    <a:pt x="4587" y="9599"/>
                    <a:pt x="1350" y="3481"/>
                    <a:pt x="723" y="2248"/>
                  </a:cubicBezTo>
                  <a:cubicBezTo>
                    <a:pt x="2313" y="1038"/>
                    <a:pt x="4075" y="625"/>
                    <a:pt x="5712" y="625"/>
                  </a:cubicBezTo>
                  <a:close/>
                  <a:moveTo>
                    <a:pt x="5718" y="0"/>
                  </a:moveTo>
                  <a:cubicBezTo>
                    <a:pt x="3893" y="0"/>
                    <a:pt x="1920" y="488"/>
                    <a:pt x="146" y="1924"/>
                  </a:cubicBezTo>
                  <a:cubicBezTo>
                    <a:pt x="35" y="2014"/>
                    <a:pt x="1" y="2168"/>
                    <a:pt x="63" y="2296"/>
                  </a:cubicBezTo>
                  <a:cubicBezTo>
                    <a:pt x="97" y="2368"/>
                    <a:pt x="3601" y="9527"/>
                    <a:pt x="8554" y="14050"/>
                  </a:cubicBezTo>
                  <a:cubicBezTo>
                    <a:pt x="12760" y="17890"/>
                    <a:pt x="19041" y="22551"/>
                    <a:pt x="20831" y="23864"/>
                  </a:cubicBezTo>
                  <a:cubicBezTo>
                    <a:pt x="18934" y="24457"/>
                    <a:pt x="12946" y="26301"/>
                    <a:pt x="11530" y="26478"/>
                  </a:cubicBezTo>
                  <a:cubicBezTo>
                    <a:pt x="11221" y="26517"/>
                    <a:pt x="10281" y="26634"/>
                    <a:pt x="10187" y="27270"/>
                  </a:cubicBezTo>
                  <a:cubicBezTo>
                    <a:pt x="10105" y="27823"/>
                    <a:pt x="10745" y="28407"/>
                    <a:pt x="12091" y="29005"/>
                  </a:cubicBezTo>
                  <a:cubicBezTo>
                    <a:pt x="14168" y="29928"/>
                    <a:pt x="16637" y="30543"/>
                    <a:pt x="21934" y="30543"/>
                  </a:cubicBezTo>
                  <a:cubicBezTo>
                    <a:pt x="27811" y="30543"/>
                    <a:pt x="31048" y="30543"/>
                    <a:pt x="31306" y="28992"/>
                  </a:cubicBezTo>
                  <a:cubicBezTo>
                    <a:pt x="31510" y="27773"/>
                    <a:pt x="29443" y="25618"/>
                    <a:pt x="26266" y="22469"/>
                  </a:cubicBezTo>
                  <a:lnTo>
                    <a:pt x="25390" y="21599"/>
                  </a:lnTo>
                  <a:cubicBezTo>
                    <a:pt x="23770" y="19979"/>
                    <a:pt x="19182" y="12876"/>
                    <a:pt x="15831" y="7689"/>
                  </a:cubicBezTo>
                  <a:cubicBezTo>
                    <a:pt x="13601" y="4237"/>
                    <a:pt x="12323" y="2269"/>
                    <a:pt x="12000" y="1947"/>
                  </a:cubicBezTo>
                  <a:cubicBezTo>
                    <a:pt x="11434" y="1380"/>
                    <a:pt x="8787" y="0"/>
                    <a:pt x="5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71;p54">
              <a:extLst>
                <a:ext uri="{FF2B5EF4-FFF2-40B4-BE49-F238E27FC236}">
                  <a16:creationId xmlns:a16="http://schemas.microsoft.com/office/drawing/2014/main" id="{06FC0411-AD89-6659-2B46-7CB8F1D2E434}"/>
                </a:ext>
              </a:extLst>
            </p:cNvPr>
            <p:cNvSpPr/>
            <p:nvPr/>
          </p:nvSpPr>
          <p:spPr>
            <a:xfrm>
              <a:off x="4692350" y="4757250"/>
              <a:ext cx="532050" cy="151200"/>
            </a:xfrm>
            <a:custGeom>
              <a:avLst/>
              <a:gdLst/>
              <a:ahLst/>
              <a:cxnLst/>
              <a:rect l="l" t="t" r="r" b="b"/>
              <a:pathLst>
                <a:path w="21282" h="6048" extrusionOk="0">
                  <a:moveTo>
                    <a:pt x="10972" y="1"/>
                  </a:moveTo>
                  <a:cubicBezTo>
                    <a:pt x="8963" y="628"/>
                    <a:pt x="3151" y="2414"/>
                    <a:pt x="1729" y="2592"/>
                  </a:cubicBezTo>
                  <a:cubicBezTo>
                    <a:pt x="1" y="2808"/>
                    <a:pt x="434" y="3672"/>
                    <a:pt x="2377" y="4536"/>
                  </a:cubicBezTo>
                  <a:cubicBezTo>
                    <a:pt x="4321" y="5400"/>
                    <a:pt x="6697" y="6048"/>
                    <a:pt x="12095" y="6048"/>
                  </a:cubicBezTo>
                  <a:cubicBezTo>
                    <a:pt x="17494" y="6048"/>
                    <a:pt x="20950" y="6048"/>
                    <a:pt x="21166" y="4752"/>
                  </a:cubicBezTo>
                  <a:cubicBezTo>
                    <a:pt x="21281" y="4059"/>
                    <a:pt x="20346" y="2813"/>
                    <a:pt x="19059" y="1407"/>
                  </a:cubicBezTo>
                  <a:cubicBezTo>
                    <a:pt x="17167" y="3230"/>
                    <a:pt x="15000" y="3554"/>
                    <a:pt x="13699" y="3554"/>
                  </a:cubicBezTo>
                  <a:cubicBezTo>
                    <a:pt x="12982" y="3554"/>
                    <a:pt x="12528" y="3456"/>
                    <a:pt x="12528" y="3456"/>
                  </a:cubicBezTo>
                  <a:lnTo>
                    <a:pt x="109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72;p54">
              <a:extLst>
                <a:ext uri="{FF2B5EF4-FFF2-40B4-BE49-F238E27FC236}">
                  <a16:creationId xmlns:a16="http://schemas.microsoft.com/office/drawing/2014/main" id="{803F5FF7-5CEC-C412-0E26-856A1E2D7EA2}"/>
                </a:ext>
              </a:extLst>
            </p:cNvPr>
            <p:cNvSpPr/>
            <p:nvPr/>
          </p:nvSpPr>
          <p:spPr>
            <a:xfrm>
              <a:off x="4698975" y="4749625"/>
              <a:ext cx="533075" cy="166475"/>
            </a:xfrm>
            <a:custGeom>
              <a:avLst/>
              <a:gdLst/>
              <a:ahLst/>
              <a:cxnLst/>
              <a:rect l="l" t="t" r="r" b="b"/>
              <a:pathLst>
                <a:path w="21323" h="6659" extrusionOk="0">
                  <a:moveTo>
                    <a:pt x="10540" y="679"/>
                  </a:moveTo>
                  <a:lnTo>
                    <a:pt x="11983" y="3887"/>
                  </a:lnTo>
                  <a:cubicBezTo>
                    <a:pt x="12023" y="3975"/>
                    <a:pt x="12103" y="4039"/>
                    <a:pt x="12197" y="4060"/>
                  </a:cubicBezTo>
                  <a:cubicBezTo>
                    <a:pt x="12250" y="4072"/>
                    <a:pt x="12728" y="4170"/>
                    <a:pt x="13455" y="4170"/>
                  </a:cubicBezTo>
                  <a:cubicBezTo>
                    <a:pt x="14759" y="4170"/>
                    <a:pt x="16869" y="3853"/>
                    <a:pt x="18775" y="2148"/>
                  </a:cubicBezTo>
                  <a:cubicBezTo>
                    <a:pt x="20371" y="3926"/>
                    <a:pt x="20652" y="4684"/>
                    <a:pt x="20599" y="5007"/>
                  </a:cubicBezTo>
                  <a:cubicBezTo>
                    <a:pt x="20425" y="6046"/>
                    <a:pt x="16632" y="6046"/>
                    <a:pt x="11830" y="6046"/>
                  </a:cubicBezTo>
                  <a:cubicBezTo>
                    <a:pt x="6641" y="6046"/>
                    <a:pt x="4241" y="5452"/>
                    <a:pt x="2236" y="4562"/>
                  </a:cubicBezTo>
                  <a:cubicBezTo>
                    <a:pt x="905" y="3970"/>
                    <a:pt x="676" y="3555"/>
                    <a:pt x="687" y="3476"/>
                  </a:cubicBezTo>
                  <a:cubicBezTo>
                    <a:pt x="688" y="3474"/>
                    <a:pt x="773" y="3292"/>
                    <a:pt x="1502" y="3201"/>
                  </a:cubicBezTo>
                  <a:lnTo>
                    <a:pt x="1503" y="3201"/>
                  </a:lnTo>
                  <a:cubicBezTo>
                    <a:pt x="2876" y="3030"/>
                    <a:pt x="8088" y="1440"/>
                    <a:pt x="10540" y="679"/>
                  </a:cubicBezTo>
                  <a:close/>
                  <a:moveTo>
                    <a:pt x="10708" y="0"/>
                  </a:moveTo>
                  <a:cubicBezTo>
                    <a:pt x="10677" y="0"/>
                    <a:pt x="10647" y="5"/>
                    <a:pt x="10616" y="14"/>
                  </a:cubicBezTo>
                  <a:cubicBezTo>
                    <a:pt x="8817" y="575"/>
                    <a:pt x="2840" y="2418"/>
                    <a:pt x="1426" y="2594"/>
                  </a:cubicBezTo>
                  <a:cubicBezTo>
                    <a:pt x="1117" y="2633"/>
                    <a:pt x="177" y="2750"/>
                    <a:pt x="83" y="3386"/>
                  </a:cubicBezTo>
                  <a:cubicBezTo>
                    <a:pt x="1" y="3939"/>
                    <a:pt x="641" y="4523"/>
                    <a:pt x="1987" y="5121"/>
                  </a:cubicBezTo>
                  <a:cubicBezTo>
                    <a:pt x="4064" y="6044"/>
                    <a:pt x="6533" y="6659"/>
                    <a:pt x="11830" y="6659"/>
                  </a:cubicBezTo>
                  <a:cubicBezTo>
                    <a:pt x="17707" y="6659"/>
                    <a:pt x="20944" y="6659"/>
                    <a:pt x="21202" y="5107"/>
                  </a:cubicBezTo>
                  <a:cubicBezTo>
                    <a:pt x="21323" y="4384"/>
                    <a:pt x="20669" y="3307"/>
                    <a:pt x="19019" y="1505"/>
                  </a:cubicBezTo>
                  <a:cubicBezTo>
                    <a:pt x="18963" y="1444"/>
                    <a:pt x="18885" y="1409"/>
                    <a:pt x="18803" y="1406"/>
                  </a:cubicBezTo>
                  <a:cubicBezTo>
                    <a:pt x="18800" y="1406"/>
                    <a:pt x="18797" y="1405"/>
                    <a:pt x="18795" y="1405"/>
                  </a:cubicBezTo>
                  <a:cubicBezTo>
                    <a:pt x="18716" y="1405"/>
                    <a:pt x="18639" y="1436"/>
                    <a:pt x="18581" y="1491"/>
                  </a:cubicBezTo>
                  <a:cubicBezTo>
                    <a:pt x="16764" y="3243"/>
                    <a:pt x="14660" y="3549"/>
                    <a:pt x="13414" y="3549"/>
                  </a:cubicBezTo>
                  <a:cubicBezTo>
                    <a:pt x="12981" y="3549"/>
                    <a:pt x="12652" y="3512"/>
                    <a:pt x="12474" y="3486"/>
                  </a:cubicBezTo>
                  <a:lnTo>
                    <a:pt x="10986" y="180"/>
                  </a:lnTo>
                  <a:cubicBezTo>
                    <a:pt x="10935" y="69"/>
                    <a:pt x="10825" y="0"/>
                    <a:pt x="10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73;p54">
              <a:extLst>
                <a:ext uri="{FF2B5EF4-FFF2-40B4-BE49-F238E27FC236}">
                  <a16:creationId xmlns:a16="http://schemas.microsoft.com/office/drawing/2014/main" id="{8D015EA0-B956-81D9-77E1-05A295C33060}"/>
                </a:ext>
              </a:extLst>
            </p:cNvPr>
            <p:cNvSpPr/>
            <p:nvPr/>
          </p:nvSpPr>
          <p:spPr>
            <a:xfrm>
              <a:off x="1589875" y="4217350"/>
              <a:ext cx="1146850" cy="742900"/>
            </a:xfrm>
            <a:custGeom>
              <a:avLst/>
              <a:gdLst/>
              <a:ahLst/>
              <a:cxnLst/>
              <a:rect l="l" t="t" r="r" b="b"/>
              <a:pathLst>
                <a:path w="45874" h="29716" extrusionOk="0">
                  <a:moveTo>
                    <a:pt x="3832" y="1"/>
                  </a:moveTo>
                  <a:cubicBezTo>
                    <a:pt x="3832" y="1"/>
                    <a:pt x="2537" y="1"/>
                    <a:pt x="2753" y="2592"/>
                  </a:cubicBezTo>
                  <a:cubicBezTo>
                    <a:pt x="2753" y="2592"/>
                    <a:pt x="5776" y="8207"/>
                    <a:pt x="5560" y="10151"/>
                  </a:cubicBezTo>
                  <a:cubicBezTo>
                    <a:pt x="5384" y="11739"/>
                    <a:pt x="1605" y="23842"/>
                    <a:pt x="227" y="28226"/>
                  </a:cubicBezTo>
                  <a:cubicBezTo>
                    <a:pt x="1" y="28943"/>
                    <a:pt x="544" y="29658"/>
                    <a:pt x="1277" y="29658"/>
                  </a:cubicBezTo>
                  <a:cubicBezTo>
                    <a:pt x="1311" y="29658"/>
                    <a:pt x="1346" y="29657"/>
                    <a:pt x="1381" y="29653"/>
                  </a:cubicBezTo>
                  <a:cubicBezTo>
                    <a:pt x="1820" y="29614"/>
                    <a:pt x="2194" y="29316"/>
                    <a:pt x="2330" y="28896"/>
                  </a:cubicBezTo>
                  <a:lnTo>
                    <a:pt x="8367" y="10367"/>
                  </a:lnTo>
                  <a:cubicBezTo>
                    <a:pt x="8367" y="10367"/>
                    <a:pt x="9447" y="9071"/>
                    <a:pt x="12903" y="8423"/>
                  </a:cubicBezTo>
                  <a:cubicBezTo>
                    <a:pt x="15550" y="7927"/>
                    <a:pt x="28720" y="7303"/>
                    <a:pt x="34735" y="7039"/>
                  </a:cubicBezTo>
                  <a:cubicBezTo>
                    <a:pt x="34799" y="7036"/>
                    <a:pt x="34864" y="7035"/>
                    <a:pt x="34929" y="7035"/>
                  </a:cubicBezTo>
                  <a:cubicBezTo>
                    <a:pt x="37143" y="7035"/>
                    <a:pt x="39053" y="8703"/>
                    <a:pt x="39243" y="10929"/>
                  </a:cubicBezTo>
                  <a:cubicBezTo>
                    <a:pt x="39245" y="10956"/>
                    <a:pt x="39248" y="10985"/>
                    <a:pt x="39250" y="11015"/>
                  </a:cubicBezTo>
                  <a:cubicBezTo>
                    <a:pt x="39441" y="13508"/>
                    <a:pt x="43551" y="26391"/>
                    <a:pt x="44469" y="29244"/>
                  </a:cubicBezTo>
                  <a:cubicBezTo>
                    <a:pt x="44561" y="29528"/>
                    <a:pt x="44825" y="29715"/>
                    <a:pt x="45116" y="29715"/>
                  </a:cubicBezTo>
                  <a:cubicBezTo>
                    <a:pt x="45154" y="29715"/>
                    <a:pt x="45193" y="29712"/>
                    <a:pt x="45232" y="29705"/>
                  </a:cubicBezTo>
                  <a:cubicBezTo>
                    <a:pt x="45618" y="29643"/>
                    <a:pt x="45873" y="29269"/>
                    <a:pt x="45790" y="28886"/>
                  </a:cubicBezTo>
                  <a:cubicBezTo>
                    <a:pt x="45055" y="25547"/>
                    <a:pt x="41903" y="11116"/>
                    <a:pt x="40762" y="3888"/>
                  </a:cubicBezTo>
                  <a:cubicBezTo>
                    <a:pt x="40762" y="3888"/>
                    <a:pt x="31820" y="4310"/>
                    <a:pt x="23848" y="4310"/>
                  </a:cubicBezTo>
                  <a:cubicBezTo>
                    <a:pt x="19064" y="4310"/>
                    <a:pt x="14630" y="4158"/>
                    <a:pt x="12687" y="3672"/>
                  </a:cubicBezTo>
                  <a:cubicBezTo>
                    <a:pt x="7503" y="2376"/>
                    <a:pt x="3832" y="1"/>
                    <a:pt x="3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74;p54">
              <a:extLst>
                <a:ext uri="{FF2B5EF4-FFF2-40B4-BE49-F238E27FC236}">
                  <a16:creationId xmlns:a16="http://schemas.microsoft.com/office/drawing/2014/main" id="{D7457590-C525-6758-760C-CF2CD5910477}"/>
                </a:ext>
              </a:extLst>
            </p:cNvPr>
            <p:cNvSpPr/>
            <p:nvPr/>
          </p:nvSpPr>
          <p:spPr>
            <a:xfrm>
              <a:off x="1584700" y="4209700"/>
              <a:ext cx="1158875" cy="758225"/>
            </a:xfrm>
            <a:custGeom>
              <a:avLst/>
              <a:gdLst/>
              <a:ahLst/>
              <a:cxnLst/>
              <a:rect l="l" t="t" r="r" b="b"/>
              <a:pathLst>
                <a:path w="46355" h="30329" extrusionOk="0">
                  <a:moveTo>
                    <a:pt x="3973" y="626"/>
                  </a:moveTo>
                  <a:cubicBezTo>
                    <a:pt x="4598" y="1012"/>
                    <a:pt x="8115" y="3098"/>
                    <a:pt x="12819" y="4276"/>
                  </a:cubicBezTo>
                  <a:cubicBezTo>
                    <a:pt x="14802" y="4771"/>
                    <a:pt x="19272" y="4926"/>
                    <a:pt x="24082" y="4926"/>
                  </a:cubicBezTo>
                  <a:cubicBezTo>
                    <a:pt x="31209" y="4926"/>
                    <a:pt x="39081" y="4586"/>
                    <a:pt x="40710" y="4513"/>
                  </a:cubicBezTo>
                  <a:cubicBezTo>
                    <a:pt x="41899" y="11909"/>
                    <a:pt x="45068" y="26398"/>
                    <a:pt x="45698" y="29257"/>
                  </a:cubicBezTo>
                  <a:cubicBezTo>
                    <a:pt x="45721" y="29358"/>
                    <a:pt x="45700" y="29463"/>
                    <a:pt x="45643" y="29548"/>
                  </a:cubicBezTo>
                  <a:cubicBezTo>
                    <a:pt x="45566" y="29662"/>
                    <a:pt x="45447" y="29715"/>
                    <a:pt x="45329" y="29715"/>
                  </a:cubicBezTo>
                  <a:cubicBezTo>
                    <a:pt x="45176" y="29715"/>
                    <a:pt x="45023" y="29624"/>
                    <a:pt x="44967" y="29455"/>
                  </a:cubicBezTo>
                  <a:cubicBezTo>
                    <a:pt x="44131" y="26857"/>
                    <a:pt x="39952" y="13766"/>
                    <a:pt x="39763" y="11298"/>
                  </a:cubicBezTo>
                  <a:lnTo>
                    <a:pt x="39755" y="11208"/>
                  </a:lnTo>
                  <a:cubicBezTo>
                    <a:pt x="39551" y="8831"/>
                    <a:pt x="37545" y="7035"/>
                    <a:pt x="35141" y="7035"/>
                  </a:cubicBezTo>
                  <a:cubicBezTo>
                    <a:pt x="35070" y="7035"/>
                    <a:pt x="34999" y="7036"/>
                    <a:pt x="34927" y="7040"/>
                  </a:cubicBezTo>
                  <a:cubicBezTo>
                    <a:pt x="29246" y="7289"/>
                    <a:pt x="15744" y="7925"/>
                    <a:pt x="13052" y="8429"/>
                  </a:cubicBezTo>
                  <a:cubicBezTo>
                    <a:pt x="9529" y="9089"/>
                    <a:pt x="8386" y="10421"/>
                    <a:pt x="8338" y="10477"/>
                  </a:cubicBezTo>
                  <a:cubicBezTo>
                    <a:pt x="8314" y="10507"/>
                    <a:pt x="8295" y="10541"/>
                    <a:pt x="8283" y="10578"/>
                  </a:cubicBezTo>
                  <a:lnTo>
                    <a:pt x="2246" y="29108"/>
                  </a:lnTo>
                  <a:cubicBezTo>
                    <a:pt x="2147" y="29411"/>
                    <a:pt x="1877" y="29626"/>
                    <a:pt x="1560" y="29655"/>
                  </a:cubicBezTo>
                  <a:cubicBezTo>
                    <a:pt x="1534" y="29657"/>
                    <a:pt x="1508" y="29658"/>
                    <a:pt x="1483" y="29658"/>
                  </a:cubicBezTo>
                  <a:cubicBezTo>
                    <a:pt x="954" y="29658"/>
                    <a:pt x="563" y="29141"/>
                    <a:pt x="726" y="28623"/>
                  </a:cubicBezTo>
                  <a:cubicBezTo>
                    <a:pt x="2273" y="23702"/>
                    <a:pt x="5893" y="12082"/>
                    <a:pt x="6071" y="10491"/>
                  </a:cubicBezTo>
                  <a:cubicBezTo>
                    <a:pt x="6286" y="8561"/>
                    <a:pt x="3597" y="3444"/>
                    <a:pt x="3260" y="2810"/>
                  </a:cubicBezTo>
                  <a:cubicBezTo>
                    <a:pt x="3173" y="1644"/>
                    <a:pt x="3412" y="1102"/>
                    <a:pt x="3630" y="853"/>
                  </a:cubicBezTo>
                  <a:cubicBezTo>
                    <a:pt x="3761" y="704"/>
                    <a:pt x="3895" y="648"/>
                    <a:pt x="3973" y="626"/>
                  </a:cubicBezTo>
                  <a:close/>
                  <a:moveTo>
                    <a:pt x="4039" y="1"/>
                  </a:moveTo>
                  <a:cubicBezTo>
                    <a:pt x="3993" y="1"/>
                    <a:pt x="3572" y="12"/>
                    <a:pt x="3195" y="422"/>
                  </a:cubicBezTo>
                  <a:cubicBezTo>
                    <a:pt x="2740" y="917"/>
                    <a:pt x="2558" y="1759"/>
                    <a:pt x="2654" y="2923"/>
                  </a:cubicBezTo>
                  <a:cubicBezTo>
                    <a:pt x="2658" y="2965"/>
                    <a:pt x="2670" y="3006"/>
                    <a:pt x="2690" y="3043"/>
                  </a:cubicBezTo>
                  <a:cubicBezTo>
                    <a:pt x="3518" y="4581"/>
                    <a:pt x="5631" y="8907"/>
                    <a:pt x="5463" y="10423"/>
                  </a:cubicBezTo>
                  <a:cubicBezTo>
                    <a:pt x="5288" y="12004"/>
                    <a:pt x="1346" y="24612"/>
                    <a:pt x="142" y="28438"/>
                  </a:cubicBezTo>
                  <a:cubicBezTo>
                    <a:pt x="0" y="28888"/>
                    <a:pt x="93" y="29378"/>
                    <a:pt x="388" y="29745"/>
                  </a:cubicBezTo>
                  <a:cubicBezTo>
                    <a:pt x="659" y="30080"/>
                    <a:pt x="1067" y="30269"/>
                    <a:pt x="1495" y="30269"/>
                  </a:cubicBezTo>
                  <a:cubicBezTo>
                    <a:pt x="1535" y="30269"/>
                    <a:pt x="1575" y="30267"/>
                    <a:pt x="1615" y="30264"/>
                  </a:cubicBezTo>
                  <a:cubicBezTo>
                    <a:pt x="2177" y="30213"/>
                    <a:pt x="2653" y="29833"/>
                    <a:pt x="2828" y="29297"/>
                  </a:cubicBezTo>
                  <a:lnTo>
                    <a:pt x="8845" y="10833"/>
                  </a:lnTo>
                  <a:cubicBezTo>
                    <a:pt x="9055" y="10622"/>
                    <a:pt x="10217" y="9583"/>
                    <a:pt x="13166" y="9030"/>
                  </a:cubicBezTo>
                  <a:cubicBezTo>
                    <a:pt x="15818" y="8534"/>
                    <a:pt x="29287" y="7901"/>
                    <a:pt x="34955" y="7652"/>
                  </a:cubicBezTo>
                  <a:cubicBezTo>
                    <a:pt x="35025" y="7649"/>
                    <a:pt x="35096" y="7647"/>
                    <a:pt x="35166" y="7647"/>
                  </a:cubicBezTo>
                  <a:cubicBezTo>
                    <a:pt x="37231" y="7647"/>
                    <a:pt x="38969" y="9211"/>
                    <a:pt x="39146" y="11260"/>
                  </a:cubicBezTo>
                  <a:lnTo>
                    <a:pt x="39152" y="11343"/>
                  </a:lnTo>
                  <a:cubicBezTo>
                    <a:pt x="39343" y="13817"/>
                    <a:pt x="43204" y="25976"/>
                    <a:pt x="44384" y="29644"/>
                  </a:cubicBezTo>
                  <a:cubicBezTo>
                    <a:pt x="44514" y="30052"/>
                    <a:pt x="44892" y="30328"/>
                    <a:pt x="45320" y="30328"/>
                  </a:cubicBezTo>
                  <a:cubicBezTo>
                    <a:pt x="45321" y="30328"/>
                    <a:pt x="45322" y="30328"/>
                    <a:pt x="45322" y="30328"/>
                  </a:cubicBezTo>
                  <a:cubicBezTo>
                    <a:pt x="45654" y="30328"/>
                    <a:pt x="45964" y="30165"/>
                    <a:pt x="46149" y="29891"/>
                  </a:cubicBezTo>
                  <a:cubicBezTo>
                    <a:pt x="46302" y="29668"/>
                    <a:pt x="46355" y="29391"/>
                    <a:pt x="46295" y="29126"/>
                  </a:cubicBezTo>
                  <a:cubicBezTo>
                    <a:pt x="45658" y="26234"/>
                    <a:pt x="42422" y="11436"/>
                    <a:pt x="41270" y="4146"/>
                  </a:cubicBezTo>
                  <a:cubicBezTo>
                    <a:pt x="41248" y="4002"/>
                    <a:pt x="41122" y="3888"/>
                    <a:pt x="40983" y="3888"/>
                  </a:cubicBezTo>
                  <a:cubicBezTo>
                    <a:pt x="40973" y="3888"/>
                    <a:pt x="40964" y="3888"/>
                    <a:pt x="40955" y="3889"/>
                  </a:cubicBezTo>
                  <a:cubicBezTo>
                    <a:pt x="40811" y="3895"/>
                    <a:pt x="31922" y="4307"/>
                    <a:pt x="24026" y="4307"/>
                  </a:cubicBezTo>
                  <a:cubicBezTo>
                    <a:pt x="19271" y="4307"/>
                    <a:pt x="14877" y="4158"/>
                    <a:pt x="12968" y="3681"/>
                  </a:cubicBezTo>
                  <a:cubicBezTo>
                    <a:pt x="7899" y="2414"/>
                    <a:pt x="4242" y="73"/>
                    <a:pt x="4205" y="50"/>
                  </a:cubicBezTo>
                  <a:cubicBezTo>
                    <a:pt x="4155" y="17"/>
                    <a:pt x="4098" y="1"/>
                    <a:pt x="4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75;p54">
              <a:extLst>
                <a:ext uri="{FF2B5EF4-FFF2-40B4-BE49-F238E27FC236}">
                  <a16:creationId xmlns:a16="http://schemas.microsoft.com/office/drawing/2014/main" id="{BD06A947-C9FB-C0AA-9B3E-97573B3E7EF8}"/>
                </a:ext>
              </a:extLst>
            </p:cNvPr>
            <p:cNvSpPr/>
            <p:nvPr/>
          </p:nvSpPr>
          <p:spPr>
            <a:xfrm>
              <a:off x="1415725" y="3295925"/>
              <a:ext cx="388775" cy="1013250"/>
            </a:xfrm>
            <a:custGeom>
              <a:avLst/>
              <a:gdLst/>
              <a:ahLst/>
              <a:cxnLst/>
              <a:rect l="l" t="t" r="r" b="b"/>
              <a:pathLst>
                <a:path w="15551" h="40530" extrusionOk="0">
                  <a:moveTo>
                    <a:pt x="8959" y="0"/>
                  </a:moveTo>
                  <a:cubicBezTo>
                    <a:pt x="8255" y="0"/>
                    <a:pt x="7775" y="1441"/>
                    <a:pt x="7775" y="1441"/>
                  </a:cubicBezTo>
                  <a:cubicBezTo>
                    <a:pt x="7775" y="1441"/>
                    <a:pt x="1" y="25844"/>
                    <a:pt x="1296" y="30163"/>
                  </a:cubicBezTo>
                  <a:cubicBezTo>
                    <a:pt x="2592" y="34482"/>
                    <a:pt x="8855" y="40530"/>
                    <a:pt x="11230" y="40530"/>
                  </a:cubicBezTo>
                  <a:cubicBezTo>
                    <a:pt x="13606" y="40530"/>
                    <a:pt x="15550" y="16774"/>
                    <a:pt x="15550" y="14613"/>
                  </a:cubicBezTo>
                  <a:cubicBezTo>
                    <a:pt x="15550" y="12454"/>
                    <a:pt x="11447" y="4679"/>
                    <a:pt x="10151" y="1440"/>
                  </a:cubicBezTo>
                  <a:cubicBezTo>
                    <a:pt x="9719" y="360"/>
                    <a:pt x="9311" y="0"/>
                    <a:pt x="8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76;p54">
              <a:extLst>
                <a:ext uri="{FF2B5EF4-FFF2-40B4-BE49-F238E27FC236}">
                  <a16:creationId xmlns:a16="http://schemas.microsoft.com/office/drawing/2014/main" id="{82372CC0-25B5-81BA-D1F3-4806557C033C}"/>
                </a:ext>
              </a:extLst>
            </p:cNvPr>
            <p:cNvSpPr/>
            <p:nvPr/>
          </p:nvSpPr>
          <p:spPr>
            <a:xfrm>
              <a:off x="1408075" y="3288275"/>
              <a:ext cx="404075" cy="1028550"/>
            </a:xfrm>
            <a:custGeom>
              <a:avLst/>
              <a:gdLst/>
              <a:ahLst/>
              <a:cxnLst/>
              <a:rect l="l" t="t" r="r" b="b"/>
              <a:pathLst>
                <a:path w="16163" h="41142" extrusionOk="0">
                  <a:moveTo>
                    <a:pt x="9277" y="612"/>
                  </a:moveTo>
                  <a:cubicBezTo>
                    <a:pt x="9402" y="612"/>
                    <a:pt x="9730" y="755"/>
                    <a:pt x="10171" y="1860"/>
                  </a:cubicBezTo>
                  <a:cubicBezTo>
                    <a:pt x="10587" y="2896"/>
                    <a:pt x="11293" y="4408"/>
                    <a:pt x="12041" y="6007"/>
                  </a:cubicBezTo>
                  <a:cubicBezTo>
                    <a:pt x="13604" y="9352"/>
                    <a:pt x="15550" y="13514"/>
                    <a:pt x="15550" y="14919"/>
                  </a:cubicBezTo>
                  <a:cubicBezTo>
                    <a:pt x="15550" y="16014"/>
                    <a:pt x="15059" y="22503"/>
                    <a:pt x="14283" y="28649"/>
                  </a:cubicBezTo>
                  <a:cubicBezTo>
                    <a:pt x="12828" y="40195"/>
                    <a:pt x="11665" y="40529"/>
                    <a:pt x="11536" y="40529"/>
                  </a:cubicBezTo>
                  <a:cubicBezTo>
                    <a:pt x="9466" y="40529"/>
                    <a:pt x="3202" y="34739"/>
                    <a:pt x="1895" y="30381"/>
                  </a:cubicBezTo>
                  <a:cubicBezTo>
                    <a:pt x="644" y="26210"/>
                    <a:pt x="8262" y="2187"/>
                    <a:pt x="8372" y="1841"/>
                  </a:cubicBezTo>
                  <a:cubicBezTo>
                    <a:pt x="8543" y="1331"/>
                    <a:pt x="8945" y="621"/>
                    <a:pt x="9257" y="614"/>
                  </a:cubicBezTo>
                  <a:cubicBezTo>
                    <a:pt x="9263" y="613"/>
                    <a:pt x="9270" y="612"/>
                    <a:pt x="9277" y="612"/>
                  </a:cubicBezTo>
                  <a:close/>
                  <a:moveTo>
                    <a:pt x="9241" y="1"/>
                  </a:moveTo>
                  <a:cubicBezTo>
                    <a:pt x="8375" y="26"/>
                    <a:pt x="7880" y="1379"/>
                    <a:pt x="7791" y="1649"/>
                  </a:cubicBezTo>
                  <a:cubicBezTo>
                    <a:pt x="7790" y="1650"/>
                    <a:pt x="7790" y="1653"/>
                    <a:pt x="7790" y="1654"/>
                  </a:cubicBezTo>
                  <a:cubicBezTo>
                    <a:pt x="7471" y="2654"/>
                    <a:pt x="1" y="26198"/>
                    <a:pt x="1309" y="30558"/>
                  </a:cubicBezTo>
                  <a:cubicBezTo>
                    <a:pt x="2648" y="35023"/>
                    <a:pt x="8983" y="41142"/>
                    <a:pt x="11536" y="41142"/>
                  </a:cubicBezTo>
                  <a:cubicBezTo>
                    <a:pt x="12071" y="41142"/>
                    <a:pt x="13325" y="41142"/>
                    <a:pt x="14892" y="28726"/>
                  </a:cubicBezTo>
                  <a:cubicBezTo>
                    <a:pt x="15669" y="22556"/>
                    <a:pt x="16162" y="16025"/>
                    <a:pt x="16162" y="14921"/>
                  </a:cubicBezTo>
                  <a:cubicBezTo>
                    <a:pt x="16162" y="13378"/>
                    <a:pt x="14268" y="9324"/>
                    <a:pt x="12596" y="5748"/>
                  </a:cubicBezTo>
                  <a:cubicBezTo>
                    <a:pt x="11852" y="4156"/>
                    <a:pt x="11148" y="2653"/>
                    <a:pt x="10741" y="1633"/>
                  </a:cubicBezTo>
                  <a:cubicBezTo>
                    <a:pt x="10295" y="518"/>
                    <a:pt x="9811" y="1"/>
                    <a:pt x="9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77;p54">
              <a:extLst>
                <a:ext uri="{FF2B5EF4-FFF2-40B4-BE49-F238E27FC236}">
                  <a16:creationId xmlns:a16="http://schemas.microsoft.com/office/drawing/2014/main" id="{B5A32597-C543-38E0-0187-F2B9CD8DE16B}"/>
                </a:ext>
              </a:extLst>
            </p:cNvPr>
            <p:cNvSpPr/>
            <p:nvPr/>
          </p:nvSpPr>
          <p:spPr>
            <a:xfrm>
              <a:off x="1718075" y="3628875"/>
              <a:ext cx="957850" cy="772475"/>
            </a:xfrm>
            <a:custGeom>
              <a:avLst/>
              <a:gdLst/>
              <a:ahLst/>
              <a:cxnLst/>
              <a:rect l="l" t="t" r="r" b="b"/>
              <a:pathLst>
                <a:path w="38314" h="30899" extrusionOk="0">
                  <a:moveTo>
                    <a:pt x="31532" y="0"/>
                  </a:moveTo>
                  <a:cubicBezTo>
                    <a:pt x="26996" y="0"/>
                    <a:pt x="7559" y="216"/>
                    <a:pt x="3887" y="2375"/>
                  </a:cubicBezTo>
                  <a:cubicBezTo>
                    <a:pt x="216" y="4536"/>
                    <a:pt x="0" y="20732"/>
                    <a:pt x="0" y="24404"/>
                  </a:cubicBezTo>
                  <a:cubicBezTo>
                    <a:pt x="0" y="28075"/>
                    <a:pt x="3671" y="30666"/>
                    <a:pt x="8639" y="30883"/>
                  </a:cubicBezTo>
                  <a:cubicBezTo>
                    <a:pt x="8875" y="30893"/>
                    <a:pt x="9148" y="30898"/>
                    <a:pt x="9455" y="30898"/>
                  </a:cubicBezTo>
                  <a:cubicBezTo>
                    <a:pt x="15578" y="30898"/>
                    <a:pt x="34862" y="28939"/>
                    <a:pt x="36713" y="28939"/>
                  </a:cubicBezTo>
                  <a:cubicBezTo>
                    <a:pt x="37733" y="28939"/>
                    <a:pt x="38114" y="27046"/>
                    <a:pt x="38191" y="24618"/>
                  </a:cubicBezTo>
                  <a:cubicBezTo>
                    <a:pt x="38314" y="20748"/>
                    <a:pt x="37661" y="15519"/>
                    <a:pt x="37592" y="14442"/>
                  </a:cubicBezTo>
                  <a:cubicBezTo>
                    <a:pt x="37357" y="10787"/>
                    <a:pt x="37114" y="0"/>
                    <a:pt x="3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78;p54">
              <a:extLst>
                <a:ext uri="{FF2B5EF4-FFF2-40B4-BE49-F238E27FC236}">
                  <a16:creationId xmlns:a16="http://schemas.microsoft.com/office/drawing/2014/main" id="{A51AA3E4-997E-EB1B-4F54-7D19AB13126E}"/>
                </a:ext>
              </a:extLst>
            </p:cNvPr>
            <p:cNvSpPr/>
            <p:nvPr/>
          </p:nvSpPr>
          <p:spPr>
            <a:xfrm>
              <a:off x="1710425" y="3621200"/>
              <a:ext cx="972500" cy="787800"/>
            </a:xfrm>
            <a:custGeom>
              <a:avLst/>
              <a:gdLst/>
              <a:ahLst/>
              <a:cxnLst/>
              <a:rect l="l" t="t" r="r" b="b"/>
              <a:pathLst>
                <a:path w="38900" h="31512" extrusionOk="0">
                  <a:moveTo>
                    <a:pt x="31838" y="613"/>
                  </a:moveTo>
                  <a:cubicBezTo>
                    <a:pt x="36777" y="614"/>
                    <a:pt x="37316" y="9987"/>
                    <a:pt x="37546" y="13990"/>
                  </a:cubicBezTo>
                  <a:lnTo>
                    <a:pt x="37593" y="14768"/>
                  </a:lnTo>
                  <a:cubicBezTo>
                    <a:pt x="37607" y="15000"/>
                    <a:pt x="37649" y="15419"/>
                    <a:pt x="37704" y="15974"/>
                  </a:cubicBezTo>
                  <a:cubicBezTo>
                    <a:pt x="37907" y="18040"/>
                    <a:pt x="38286" y="21887"/>
                    <a:pt x="38191" y="24916"/>
                  </a:cubicBezTo>
                  <a:cubicBezTo>
                    <a:pt x="38077" y="28547"/>
                    <a:pt x="37334" y="28939"/>
                    <a:pt x="37020" y="28939"/>
                  </a:cubicBezTo>
                  <a:cubicBezTo>
                    <a:pt x="36350" y="28939"/>
                    <a:pt x="33605" y="29177"/>
                    <a:pt x="29805" y="29506"/>
                  </a:cubicBezTo>
                  <a:cubicBezTo>
                    <a:pt x="23303" y="30068"/>
                    <a:pt x="13712" y="30898"/>
                    <a:pt x="9763" y="30898"/>
                  </a:cubicBezTo>
                  <a:cubicBezTo>
                    <a:pt x="9460" y="30898"/>
                    <a:pt x="9190" y="30893"/>
                    <a:pt x="8958" y="30883"/>
                  </a:cubicBezTo>
                  <a:cubicBezTo>
                    <a:pt x="4044" y="30669"/>
                    <a:pt x="612" y="28131"/>
                    <a:pt x="612" y="24711"/>
                  </a:cubicBezTo>
                  <a:cubicBezTo>
                    <a:pt x="612" y="15684"/>
                    <a:pt x="1591" y="4568"/>
                    <a:pt x="4348" y="2946"/>
                  </a:cubicBezTo>
                  <a:cubicBezTo>
                    <a:pt x="7479" y="1104"/>
                    <a:pt x="23101" y="613"/>
                    <a:pt x="31838" y="613"/>
                  </a:cubicBezTo>
                  <a:close/>
                  <a:moveTo>
                    <a:pt x="31838" y="1"/>
                  </a:moveTo>
                  <a:cubicBezTo>
                    <a:pt x="29413" y="1"/>
                    <a:pt x="8033" y="68"/>
                    <a:pt x="4038" y="2419"/>
                  </a:cubicBezTo>
                  <a:cubicBezTo>
                    <a:pt x="291" y="4623"/>
                    <a:pt x="0" y="20038"/>
                    <a:pt x="0" y="24711"/>
                  </a:cubicBezTo>
                  <a:cubicBezTo>
                    <a:pt x="0" y="28476"/>
                    <a:pt x="3673" y="31266"/>
                    <a:pt x="8931" y="31496"/>
                  </a:cubicBezTo>
                  <a:cubicBezTo>
                    <a:pt x="9175" y="31506"/>
                    <a:pt x="9455" y="31511"/>
                    <a:pt x="9769" y="31511"/>
                  </a:cubicBezTo>
                  <a:cubicBezTo>
                    <a:pt x="13721" y="31511"/>
                    <a:pt x="22969" y="30711"/>
                    <a:pt x="29858" y="30115"/>
                  </a:cubicBezTo>
                  <a:cubicBezTo>
                    <a:pt x="33500" y="29801"/>
                    <a:pt x="36376" y="29552"/>
                    <a:pt x="37020" y="29552"/>
                  </a:cubicBezTo>
                  <a:cubicBezTo>
                    <a:pt x="38137" y="29552"/>
                    <a:pt x="38704" y="28085"/>
                    <a:pt x="38802" y="24935"/>
                  </a:cubicBezTo>
                  <a:cubicBezTo>
                    <a:pt x="38900" y="21867"/>
                    <a:pt x="38518" y="17994"/>
                    <a:pt x="38313" y="15913"/>
                  </a:cubicBezTo>
                  <a:cubicBezTo>
                    <a:pt x="38259" y="15368"/>
                    <a:pt x="38218" y="14956"/>
                    <a:pt x="38203" y="14730"/>
                  </a:cubicBezTo>
                  <a:lnTo>
                    <a:pt x="38158" y="13954"/>
                  </a:lnTo>
                  <a:cubicBezTo>
                    <a:pt x="37917" y="9779"/>
                    <a:pt x="37355" y="2"/>
                    <a:pt x="31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79;p54">
              <a:extLst>
                <a:ext uri="{FF2B5EF4-FFF2-40B4-BE49-F238E27FC236}">
                  <a16:creationId xmlns:a16="http://schemas.microsoft.com/office/drawing/2014/main" id="{714E4A60-D6D8-ACAE-0049-82C2C5345582}"/>
                </a:ext>
              </a:extLst>
            </p:cNvPr>
            <p:cNvSpPr/>
            <p:nvPr/>
          </p:nvSpPr>
          <p:spPr>
            <a:xfrm>
              <a:off x="2473925" y="4006350"/>
              <a:ext cx="458950" cy="244300"/>
            </a:xfrm>
            <a:custGeom>
              <a:avLst/>
              <a:gdLst/>
              <a:ahLst/>
              <a:cxnLst/>
              <a:rect l="l" t="t" r="r" b="b"/>
              <a:pathLst>
                <a:path w="18358" h="9772" extrusionOk="0">
                  <a:moveTo>
                    <a:pt x="8164" y="1"/>
                  </a:moveTo>
                  <a:cubicBezTo>
                    <a:pt x="4199" y="1"/>
                    <a:pt x="1" y="234"/>
                    <a:pt x="1" y="234"/>
                  </a:cubicBezTo>
                  <a:lnTo>
                    <a:pt x="2376" y="9737"/>
                  </a:lnTo>
                  <a:cubicBezTo>
                    <a:pt x="2376" y="9737"/>
                    <a:pt x="3504" y="9772"/>
                    <a:pt x="5141" y="9772"/>
                  </a:cubicBezTo>
                  <a:cubicBezTo>
                    <a:pt x="9234" y="9772"/>
                    <a:pt x="16506" y="9551"/>
                    <a:pt x="17277" y="8008"/>
                  </a:cubicBezTo>
                  <a:cubicBezTo>
                    <a:pt x="18358" y="5849"/>
                    <a:pt x="17277" y="1314"/>
                    <a:pt x="14470" y="450"/>
                  </a:cubicBezTo>
                  <a:cubicBezTo>
                    <a:pt x="13347" y="105"/>
                    <a:pt x="10807" y="1"/>
                    <a:pt x="8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80;p54">
              <a:extLst>
                <a:ext uri="{FF2B5EF4-FFF2-40B4-BE49-F238E27FC236}">
                  <a16:creationId xmlns:a16="http://schemas.microsoft.com/office/drawing/2014/main" id="{E7D38D07-F91D-A455-932B-5FF6A5EDE374}"/>
                </a:ext>
              </a:extLst>
            </p:cNvPr>
            <p:cNvSpPr/>
            <p:nvPr/>
          </p:nvSpPr>
          <p:spPr>
            <a:xfrm>
              <a:off x="2465350" y="3998650"/>
              <a:ext cx="463725" cy="259800"/>
            </a:xfrm>
            <a:custGeom>
              <a:avLst/>
              <a:gdLst/>
              <a:ahLst/>
              <a:cxnLst/>
              <a:rect l="l" t="t" r="r" b="b"/>
              <a:pathLst>
                <a:path w="18549" h="10392" extrusionOk="0">
                  <a:moveTo>
                    <a:pt x="8542" y="615"/>
                  </a:moveTo>
                  <a:cubicBezTo>
                    <a:pt x="11148" y="615"/>
                    <a:pt x="13637" y="716"/>
                    <a:pt x="14724" y="1051"/>
                  </a:cubicBezTo>
                  <a:cubicBezTo>
                    <a:pt x="15739" y="1364"/>
                    <a:pt x="16605" y="2250"/>
                    <a:pt x="17161" y="3548"/>
                  </a:cubicBezTo>
                  <a:cubicBezTo>
                    <a:pt x="17840" y="5135"/>
                    <a:pt x="17916" y="7040"/>
                    <a:pt x="17347" y="8180"/>
                  </a:cubicBezTo>
                  <a:cubicBezTo>
                    <a:pt x="16743" y="9389"/>
                    <a:pt x="10617" y="9781"/>
                    <a:pt x="5545" y="9781"/>
                  </a:cubicBezTo>
                  <a:cubicBezTo>
                    <a:pt x="4637" y="9781"/>
                    <a:pt x="3763" y="9768"/>
                    <a:pt x="2960" y="9746"/>
                  </a:cubicBezTo>
                  <a:lnTo>
                    <a:pt x="731" y="829"/>
                  </a:lnTo>
                  <a:cubicBezTo>
                    <a:pt x="1845" y="773"/>
                    <a:pt x="5285" y="615"/>
                    <a:pt x="8542" y="615"/>
                  </a:cubicBezTo>
                  <a:close/>
                  <a:moveTo>
                    <a:pt x="8475" y="1"/>
                  </a:moveTo>
                  <a:cubicBezTo>
                    <a:pt x="4635" y="1"/>
                    <a:pt x="608" y="221"/>
                    <a:pt x="326" y="236"/>
                  </a:cubicBezTo>
                  <a:cubicBezTo>
                    <a:pt x="134" y="246"/>
                    <a:pt x="0" y="429"/>
                    <a:pt x="47" y="616"/>
                  </a:cubicBezTo>
                  <a:lnTo>
                    <a:pt x="2422" y="10118"/>
                  </a:lnTo>
                  <a:cubicBezTo>
                    <a:pt x="2455" y="10251"/>
                    <a:pt x="2572" y="10346"/>
                    <a:pt x="2710" y="10350"/>
                  </a:cubicBezTo>
                  <a:cubicBezTo>
                    <a:pt x="3079" y="10361"/>
                    <a:pt x="4184" y="10391"/>
                    <a:pt x="5645" y="10391"/>
                  </a:cubicBezTo>
                  <a:cubicBezTo>
                    <a:pt x="9869" y="10391"/>
                    <a:pt x="17051" y="10140"/>
                    <a:pt x="17894" y="8454"/>
                  </a:cubicBezTo>
                  <a:cubicBezTo>
                    <a:pt x="18549" y="7144"/>
                    <a:pt x="18480" y="5076"/>
                    <a:pt x="17722" y="3307"/>
                  </a:cubicBezTo>
                  <a:cubicBezTo>
                    <a:pt x="17095" y="1840"/>
                    <a:pt x="16094" y="832"/>
                    <a:pt x="14903" y="466"/>
                  </a:cubicBezTo>
                  <a:cubicBezTo>
                    <a:pt x="13741" y="108"/>
                    <a:pt x="11153" y="1"/>
                    <a:pt x="8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81;p54">
              <a:extLst>
                <a:ext uri="{FF2B5EF4-FFF2-40B4-BE49-F238E27FC236}">
                  <a16:creationId xmlns:a16="http://schemas.microsoft.com/office/drawing/2014/main" id="{4324B0F0-5A3D-9647-82BB-3754387F11AE}"/>
                </a:ext>
              </a:extLst>
            </p:cNvPr>
            <p:cNvSpPr/>
            <p:nvPr/>
          </p:nvSpPr>
          <p:spPr>
            <a:xfrm>
              <a:off x="1664075" y="3553950"/>
              <a:ext cx="896250" cy="783800"/>
            </a:xfrm>
            <a:custGeom>
              <a:avLst/>
              <a:gdLst/>
              <a:ahLst/>
              <a:cxnLst/>
              <a:rect l="l" t="t" r="r" b="b"/>
              <a:pathLst>
                <a:path w="35850" h="31352" extrusionOk="0">
                  <a:moveTo>
                    <a:pt x="20793" y="1"/>
                  </a:moveTo>
                  <a:cubicBezTo>
                    <a:pt x="17839" y="1"/>
                    <a:pt x="14893" y="161"/>
                    <a:pt x="12527" y="621"/>
                  </a:cubicBezTo>
                  <a:cubicBezTo>
                    <a:pt x="4752" y="2133"/>
                    <a:pt x="1512" y="6667"/>
                    <a:pt x="1296" y="7532"/>
                  </a:cubicBezTo>
                  <a:cubicBezTo>
                    <a:pt x="1296" y="7532"/>
                    <a:pt x="0" y="11635"/>
                    <a:pt x="216" y="16386"/>
                  </a:cubicBezTo>
                  <a:cubicBezTo>
                    <a:pt x="432" y="21137"/>
                    <a:pt x="1728" y="25888"/>
                    <a:pt x="8206" y="29777"/>
                  </a:cubicBezTo>
                  <a:cubicBezTo>
                    <a:pt x="10150" y="30943"/>
                    <a:pt x="13415" y="31351"/>
                    <a:pt x="17034" y="31351"/>
                  </a:cubicBezTo>
                  <a:cubicBezTo>
                    <a:pt x="25479" y="31351"/>
                    <a:pt x="35850" y="29129"/>
                    <a:pt x="35850" y="29129"/>
                  </a:cubicBezTo>
                  <a:lnTo>
                    <a:pt x="34339" y="837"/>
                  </a:lnTo>
                  <a:cubicBezTo>
                    <a:pt x="34339" y="837"/>
                    <a:pt x="27545" y="1"/>
                    <a:pt x="20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82;p54">
              <a:extLst>
                <a:ext uri="{FF2B5EF4-FFF2-40B4-BE49-F238E27FC236}">
                  <a16:creationId xmlns:a16="http://schemas.microsoft.com/office/drawing/2014/main" id="{B8AA2B0B-5D1F-AB7F-C7B2-7C3E934E9097}"/>
                </a:ext>
              </a:extLst>
            </p:cNvPr>
            <p:cNvSpPr/>
            <p:nvPr/>
          </p:nvSpPr>
          <p:spPr>
            <a:xfrm>
              <a:off x="1656550" y="3546425"/>
              <a:ext cx="911625" cy="799150"/>
            </a:xfrm>
            <a:custGeom>
              <a:avLst/>
              <a:gdLst/>
              <a:ahLst/>
              <a:cxnLst/>
              <a:rect l="l" t="t" r="r" b="b"/>
              <a:pathLst>
                <a:path w="36465" h="31966" extrusionOk="0">
                  <a:moveTo>
                    <a:pt x="21066" y="611"/>
                  </a:moveTo>
                  <a:cubicBezTo>
                    <a:pt x="27026" y="611"/>
                    <a:pt x="33051" y="1262"/>
                    <a:pt x="34347" y="1412"/>
                  </a:cubicBezTo>
                  <a:lnTo>
                    <a:pt x="35832" y="29183"/>
                  </a:lnTo>
                  <a:cubicBezTo>
                    <a:pt x="34181" y="29520"/>
                    <a:pt x="24908" y="31343"/>
                    <a:pt x="17296" y="31343"/>
                  </a:cubicBezTo>
                  <a:cubicBezTo>
                    <a:pt x="13742" y="31343"/>
                    <a:pt x="10550" y="30945"/>
                    <a:pt x="8666" y="29814"/>
                  </a:cubicBezTo>
                  <a:cubicBezTo>
                    <a:pt x="2119" y="25886"/>
                    <a:pt x="1028" y="21177"/>
                    <a:pt x="823" y="16673"/>
                  </a:cubicBezTo>
                  <a:cubicBezTo>
                    <a:pt x="612" y="12035"/>
                    <a:pt x="1876" y="7965"/>
                    <a:pt x="1890" y="7924"/>
                  </a:cubicBezTo>
                  <a:cubicBezTo>
                    <a:pt x="1891" y="7919"/>
                    <a:pt x="1893" y="7912"/>
                    <a:pt x="1894" y="7907"/>
                  </a:cubicBezTo>
                  <a:cubicBezTo>
                    <a:pt x="2044" y="7312"/>
                    <a:pt x="5035" y="2749"/>
                    <a:pt x="12885" y="1222"/>
                  </a:cubicBezTo>
                  <a:cubicBezTo>
                    <a:pt x="15216" y="768"/>
                    <a:pt x="18133" y="611"/>
                    <a:pt x="21066" y="611"/>
                  </a:cubicBezTo>
                  <a:close/>
                  <a:moveTo>
                    <a:pt x="21065" y="1"/>
                  </a:moveTo>
                  <a:cubicBezTo>
                    <a:pt x="18095" y="1"/>
                    <a:pt x="15137" y="161"/>
                    <a:pt x="12769" y="621"/>
                  </a:cubicBezTo>
                  <a:cubicBezTo>
                    <a:pt x="5047" y="2123"/>
                    <a:pt x="1603" y="6597"/>
                    <a:pt x="1302" y="7749"/>
                  </a:cubicBezTo>
                  <a:cubicBezTo>
                    <a:pt x="1235" y="7969"/>
                    <a:pt x="1" y="12056"/>
                    <a:pt x="211" y="16700"/>
                  </a:cubicBezTo>
                  <a:cubicBezTo>
                    <a:pt x="414" y="21151"/>
                    <a:pt x="1538" y="26252"/>
                    <a:pt x="8350" y="30339"/>
                  </a:cubicBezTo>
                  <a:cubicBezTo>
                    <a:pt x="10360" y="31544"/>
                    <a:pt x="13701" y="31965"/>
                    <a:pt x="17387" y="31965"/>
                  </a:cubicBezTo>
                  <a:cubicBezTo>
                    <a:pt x="25639" y="31965"/>
                    <a:pt x="35615" y="29857"/>
                    <a:pt x="36215" y="29728"/>
                  </a:cubicBezTo>
                  <a:cubicBezTo>
                    <a:pt x="36362" y="29697"/>
                    <a:pt x="36464" y="29563"/>
                    <a:pt x="36457" y="29412"/>
                  </a:cubicBezTo>
                  <a:lnTo>
                    <a:pt x="34946" y="1122"/>
                  </a:lnTo>
                  <a:cubicBezTo>
                    <a:pt x="34937" y="973"/>
                    <a:pt x="34824" y="852"/>
                    <a:pt x="34676" y="834"/>
                  </a:cubicBezTo>
                  <a:cubicBezTo>
                    <a:pt x="34580" y="822"/>
                    <a:pt x="27794" y="1"/>
                    <a:pt x="2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83;p54">
              <a:extLst>
                <a:ext uri="{FF2B5EF4-FFF2-40B4-BE49-F238E27FC236}">
                  <a16:creationId xmlns:a16="http://schemas.microsoft.com/office/drawing/2014/main" id="{43004CC3-BDB7-3E02-6C30-9A6F030EC99B}"/>
                </a:ext>
              </a:extLst>
            </p:cNvPr>
            <p:cNvSpPr/>
            <p:nvPr/>
          </p:nvSpPr>
          <p:spPr>
            <a:xfrm>
              <a:off x="4012150" y="1253575"/>
              <a:ext cx="248675" cy="593700"/>
            </a:xfrm>
            <a:custGeom>
              <a:avLst/>
              <a:gdLst/>
              <a:ahLst/>
              <a:cxnLst/>
              <a:rect l="l" t="t" r="r" b="b"/>
              <a:pathLst>
                <a:path w="9947" h="23748" extrusionOk="0">
                  <a:moveTo>
                    <a:pt x="8625" y="0"/>
                  </a:moveTo>
                  <a:cubicBezTo>
                    <a:pt x="8606" y="0"/>
                    <a:pt x="8585" y="1"/>
                    <a:pt x="8565" y="3"/>
                  </a:cubicBezTo>
                  <a:cubicBezTo>
                    <a:pt x="8565" y="3"/>
                    <a:pt x="6135" y="2433"/>
                    <a:pt x="4977" y="5674"/>
                  </a:cubicBezTo>
                  <a:cubicBezTo>
                    <a:pt x="3819" y="8915"/>
                    <a:pt x="1" y="18636"/>
                    <a:pt x="117" y="20488"/>
                  </a:cubicBezTo>
                  <a:cubicBezTo>
                    <a:pt x="210" y="21969"/>
                    <a:pt x="1265" y="23747"/>
                    <a:pt x="2513" y="23747"/>
                  </a:cubicBezTo>
                  <a:cubicBezTo>
                    <a:pt x="2825" y="23747"/>
                    <a:pt x="3148" y="23636"/>
                    <a:pt x="3473" y="23381"/>
                  </a:cubicBezTo>
                  <a:cubicBezTo>
                    <a:pt x="5092" y="22109"/>
                    <a:pt x="9027" y="15280"/>
                    <a:pt x="9258" y="14932"/>
                  </a:cubicBezTo>
                  <a:cubicBezTo>
                    <a:pt x="9490" y="14585"/>
                    <a:pt x="9721" y="9725"/>
                    <a:pt x="9721" y="6716"/>
                  </a:cubicBezTo>
                  <a:cubicBezTo>
                    <a:pt x="9721" y="3751"/>
                    <a:pt x="9946" y="0"/>
                    <a:pt x="8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84;p54">
              <a:extLst>
                <a:ext uri="{FF2B5EF4-FFF2-40B4-BE49-F238E27FC236}">
                  <a16:creationId xmlns:a16="http://schemas.microsoft.com/office/drawing/2014/main" id="{AAD00E35-4EB3-E483-1BB2-7915E6BA7197}"/>
                </a:ext>
              </a:extLst>
            </p:cNvPr>
            <p:cNvSpPr/>
            <p:nvPr/>
          </p:nvSpPr>
          <p:spPr>
            <a:xfrm>
              <a:off x="4004975" y="1245925"/>
              <a:ext cx="259200" cy="609000"/>
            </a:xfrm>
            <a:custGeom>
              <a:avLst/>
              <a:gdLst/>
              <a:ahLst/>
              <a:cxnLst/>
              <a:rect l="l" t="t" r="r" b="b"/>
              <a:pathLst>
                <a:path w="10368" h="24360" extrusionOk="0">
                  <a:moveTo>
                    <a:pt x="8979" y="619"/>
                  </a:moveTo>
                  <a:lnTo>
                    <a:pt x="8979" y="619"/>
                  </a:lnTo>
                  <a:cubicBezTo>
                    <a:pt x="9040" y="632"/>
                    <a:pt x="9096" y="661"/>
                    <a:pt x="9140" y="706"/>
                  </a:cubicBezTo>
                  <a:cubicBezTo>
                    <a:pt x="9754" y="1275"/>
                    <a:pt x="9730" y="3824"/>
                    <a:pt x="9710" y="5872"/>
                  </a:cubicBezTo>
                  <a:cubicBezTo>
                    <a:pt x="9707" y="6262"/>
                    <a:pt x="9704" y="6648"/>
                    <a:pt x="9704" y="7022"/>
                  </a:cubicBezTo>
                  <a:cubicBezTo>
                    <a:pt x="9704" y="10128"/>
                    <a:pt x="9467" y="14652"/>
                    <a:pt x="9292" y="15069"/>
                  </a:cubicBezTo>
                  <a:cubicBezTo>
                    <a:pt x="9257" y="15120"/>
                    <a:pt x="9144" y="15307"/>
                    <a:pt x="8974" y="15595"/>
                  </a:cubicBezTo>
                  <a:cubicBezTo>
                    <a:pt x="6280" y="20105"/>
                    <a:pt x="4462" y="22746"/>
                    <a:pt x="3570" y="23447"/>
                  </a:cubicBezTo>
                  <a:cubicBezTo>
                    <a:pt x="3316" y="23646"/>
                    <a:pt x="3057" y="23746"/>
                    <a:pt x="2797" y="23746"/>
                  </a:cubicBezTo>
                  <a:cubicBezTo>
                    <a:pt x="2644" y="23746"/>
                    <a:pt x="2490" y="23711"/>
                    <a:pt x="2336" y="23642"/>
                  </a:cubicBezTo>
                  <a:cubicBezTo>
                    <a:pt x="1514" y="23274"/>
                    <a:pt x="784" y="21988"/>
                    <a:pt x="709" y="20775"/>
                  </a:cubicBezTo>
                  <a:cubicBezTo>
                    <a:pt x="620" y="19356"/>
                    <a:pt x="3110" y="12667"/>
                    <a:pt x="4599" y="8670"/>
                  </a:cubicBezTo>
                  <a:cubicBezTo>
                    <a:pt x="4988" y="7627"/>
                    <a:pt x="5323" y="6727"/>
                    <a:pt x="5553" y="6083"/>
                  </a:cubicBezTo>
                  <a:cubicBezTo>
                    <a:pt x="6548" y="3297"/>
                    <a:pt x="8534" y="1092"/>
                    <a:pt x="8979" y="619"/>
                  </a:cubicBezTo>
                  <a:close/>
                  <a:moveTo>
                    <a:pt x="8914" y="1"/>
                  </a:moveTo>
                  <a:cubicBezTo>
                    <a:pt x="8885" y="1"/>
                    <a:pt x="8856" y="2"/>
                    <a:pt x="8826" y="4"/>
                  </a:cubicBezTo>
                  <a:cubicBezTo>
                    <a:pt x="8754" y="10"/>
                    <a:pt x="8687" y="42"/>
                    <a:pt x="8636" y="93"/>
                  </a:cubicBezTo>
                  <a:cubicBezTo>
                    <a:pt x="8535" y="194"/>
                    <a:pt x="6143" y="2610"/>
                    <a:pt x="4977" y="5878"/>
                  </a:cubicBezTo>
                  <a:cubicBezTo>
                    <a:pt x="4747" y="6519"/>
                    <a:pt x="4413" y="7416"/>
                    <a:pt x="4025" y="8457"/>
                  </a:cubicBezTo>
                  <a:cubicBezTo>
                    <a:pt x="2424" y="12760"/>
                    <a:pt x="1" y="19264"/>
                    <a:pt x="98" y="20813"/>
                  </a:cubicBezTo>
                  <a:cubicBezTo>
                    <a:pt x="177" y="22076"/>
                    <a:pt x="942" y="23689"/>
                    <a:pt x="2087" y="24200"/>
                  </a:cubicBezTo>
                  <a:cubicBezTo>
                    <a:pt x="2312" y="24303"/>
                    <a:pt x="2555" y="24358"/>
                    <a:pt x="2804" y="24360"/>
                  </a:cubicBezTo>
                  <a:cubicBezTo>
                    <a:pt x="3146" y="24360"/>
                    <a:pt x="3538" y="24250"/>
                    <a:pt x="3949" y="23928"/>
                  </a:cubicBezTo>
                  <a:cubicBezTo>
                    <a:pt x="5381" y="22802"/>
                    <a:pt x="8481" y="17614"/>
                    <a:pt x="9499" y="15909"/>
                  </a:cubicBezTo>
                  <a:cubicBezTo>
                    <a:pt x="9663" y="15635"/>
                    <a:pt x="9769" y="15457"/>
                    <a:pt x="9801" y="15409"/>
                  </a:cubicBezTo>
                  <a:cubicBezTo>
                    <a:pt x="10161" y="14870"/>
                    <a:pt x="10315" y="8858"/>
                    <a:pt x="10315" y="7022"/>
                  </a:cubicBezTo>
                  <a:cubicBezTo>
                    <a:pt x="10315" y="6650"/>
                    <a:pt x="10320" y="6266"/>
                    <a:pt x="10323" y="5878"/>
                  </a:cubicBezTo>
                  <a:cubicBezTo>
                    <a:pt x="10346" y="3375"/>
                    <a:pt x="10367" y="1010"/>
                    <a:pt x="9557" y="257"/>
                  </a:cubicBezTo>
                  <a:cubicBezTo>
                    <a:pt x="9375" y="88"/>
                    <a:pt x="9157" y="1"/>
                    <a:pt x="8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85;p54">
              <a:extLst>
                <a:ext uri="{FF2B5EF4-FFF2-40B4-BE49-F238E27FC236}">
                  <a16:creationId xmlns:a16="http://schemas.microsoft.com/office/drawing/2014/main" id="{607C5DCC-BB6B-F386-BF17-67324F748E08}"/>
                </a:ext>
              </a:extLst>
            </p:cNvPr>
            <p:cNvSpPr/>
            <p:nvPr/>
          </p:nvSpPr>
          <p:spPr>
            <a:xfrm>
              <a:off x="4218425" y="1513325"/>
              <a:ext cx="857000" cy="765350"/>
            </a:xfrm>
            <a:custGeom>
              <a:avLst/>
              <a:gdLst/>
              <a:ahLst/>
              <a:cxnLst/>
              <a:rect l="l" t="t" r="r" b="b"/>
              <a:pathLst>
                <a:path w="34280" h="30614" extrusionOk="0">
                  <a:moveTo>
                    <a:pt x="4180" y="1"/>
                  </a:moveTo>
                  <a:cubicBezTo>
                    <a:pt x="4138" y="1"/>
                    <a:pt x="4105" y="3"/>
                    <a:pt x="4082" y="7"/>
                  </a:cubicBezTo>
                  <a:cubicBezTo>
                    <a:pt x="558" y="681"/>
                    <a:pt x="0" y="23268"/>
                    <a:pt x="0" y="23268"/>
                  </a:cubicBezTo>
                  <a:lnTo>
                    <a:pt x="27750" y="30614"/>
                  </a:lnTo>
                  <a:cubicBezTo>
                    <a:pt x="27750" y="30614"/>
                    <a:pt x="34279" y="12659"/>
                    <a:pt x="34279" y="9393"/>
                  </a:cubicBezTo>
                  <a:cubicBezTo>
                    <a:pt x="34279" y="6188"/>
                    <a:pt x="6411" y="1"/>
                    <a:pt x="4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86;p54">
              <a:extLst>
                <a:ext uri="{FF2B5EF4-FFF2-40B4-BE49-F238E27FC236}">
                  <a16:creationId xmlns:a16="http://schemas.microsoft.com/office/drawing/2014/main" id="{344C0AA4-C55E-DA30-9F28-368952038057}"/>
                </a:ext>
              </a:extLst>
            </p:cNvPr>
            <p:cNvSpPr/>
            <p:nvPr/>
          </p:nvSpPr>
          <p:spPr>
            <a:xfrm>
              <a:off x="4210675" y="1505850"/>
              <a:ext cx="872400" cy="780475"/>
            </a:xfrm>
            <a:custGeom>
              <a:avLst/>
              <a:gdLst/>
              <a:ahLst/>
              <a:cxnLst/>
              <a:rect l="l" t="t" r="r" b="b"/>
              <a:pathLst>
                <a:path w="34896" h="31219" extrusionOk="0">
                  <a:moveTo>
                    <a:pt x="4510" y="604"/>
                  </a:moveTo>
                  <a:cubicBezTo>
                    <a:pt x="6298" y="604"/>
                    <a:pt x="30056" y="5776"/>
                    <a:pt x="33866" y="9089"/>
                  </a:cubicBezTo>
                  <a:cubicBezTo>
                    <a:pt x="34135" y="9324"/>
                    <a:pt x="34284" y="9537"/>
                    <a:pt x="34284" y="9692"/>
                  </a:cubicBezTo>
                  <a:cubicBezTo>
                    <a:pt x="34284" y="12655"/>
                    <a:pt x="28672" y="28315"/>
                    <a:pt x="27867" y="30545"/>
                  </a:cubicBezTo>
                  <a:lnTo>
                    <a:pt x="623" y="23334"/>
                  </a:lnTo>
                  <a:cubicBezTo>
                    <a:pt x="852" y="14683"/>
                    <a:pt x="2081" y="1066"/>
                    <a:pt x="4447" y="608"/>
                  </a:cubicBezTo>
                  <a:cubicBezTo>
                    <a:pt x="4463" y="605"/>
                    <a:pt x="4485" y="604"/>
                    <a:pt x="4510" y="604"/>
                  </a:cubicBezTo>
                  <a:close/>
                  <a:moveTo>
                    <a:pt x="4419" y="0"/>
                  </a:moveTo>
                  <a:cubicBezTo>
                    <a:pt x="4382" y="0"/>
                    <a:pt x="4353" y="2"/>
                    <a:pt x="4333" y="6"/>
                  </a:cubicBezTo>
                  <a:cubicBezTo>
                    <a:pt x="673" y="705"/>
                    <a:pt x="62" y="21222"/>
                    <a:pt x="4" y="23560"/>
                  </a:cubicBezTo>
                  <a:cubicBezTo>
                    <a:pt x="0" y="23701"/>
                    <a:pt x="94" y="23827"/>
                    <a:pt x="232" y="23863"/>
                  </a:cubicBezTo>
                  <a:lnTo>
                    <a:pt x="27982" y="31209"/>
                  </a:lnTo>
                  <a:cubicBezTo>
                    <a:pt x="28007" y="31215"/>
                    <a:pt x="28034" y="31219"/>
                    <a:pt x="28060" y="31219"/>
                  </a:cubicBezTo>
                  <a:cubicBezTo>
                    <a:pt x="28189" y="31219"/>
                    <a:pt x="28303" y="31138"/>
                    <a:pt x="28347" y="31017"/>
                  </a:cubicBezTo>
                  <a:cubicBezTo>
                    <a:pt x="28614" y="30282"/>
                    <a:pt x="34895" y="12974"/>
                    <a:pt x="34895" y="9692"/>
                  </a:cubicBezTo>
                  <a:cubicBezTo>
                    <a:pt x="34895" y="9324"/>
                    <a:pt x="34666" y="8956"/>
                    <a:pt x="34195" y="8566"/>
                  </a:cubicBezTo>
                  <a:cubicBezTo>
                    <a:pt x="29939" y="5044"/>
                    <a:pt x="6326" y="0"/>
                    <a:pt x="4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87;p54">
              <a:extLst>
                <a:ext uri="{FF2B5EF4-FFF2-40B4-BE49-F238E27FC236}">
                  <a16:creationId xmlns:a16="http://schemas.microsoft.com/office/drawing/2014/main" id="{D35C7AF7-5216-3B56-13BD-832502BB27A6}"/>
                </a:ext>
              </a:extLst>
            </p:cNvPr>
            <p:cNvSpPr/>
            <p:nvPr/>
          </p:nvSpPr>
          <p:spPr>
            <a:xfrm>
              <a:off x="4188650" y="1156275"/>
              <a:ext cx="807250" cy="940025"/>
            </a:xfrm>
            <a:custGeom>
              <a:avLst/>
              <a:gdLst/>
              <a:ahLst/>
              <a:cxnLst/>
              <a:rect l="l" t="t" r="r" b="b"/>
              <a:pathLst>
                <a:path w="32290" h="37601" extrusionOk="0">
                  <a:moveTo>
                    <a:pt x="17149" y="1"/>
                  </a:moveTo>
                  <a:cubicBezTo>
                    <a:pt x="15853" y="1"/>
                    <a:pt x="15045" y="192"/>
                    <a:pt x="15045" y="192"/>
                  </a:cubicBezTo>
                  <a:cubicBezTo>
                    <a:pt x="15045" y="192"/>
                    <a:pt x="14109" y="88"/>
                    <a:pt x="12705" y="88"/>
                  </a:cubicBezTo>
                  <a:cubicBezTo>
                    <a:pt x="10484" y="88"/>
                    <a:pt x="7094" y="348"/>
                    <a:pt x="4398" y="1696"/>
                  </a:cubicBezTo>
                  <a:cubicBezTo>
                    <a:pt x="1" y="3895"/>
                    <a:pt x="1" y="7598"/>
                    <a:pt x="232" y="11186"/>
                  </a:cubicBezTo>
                  <a:cubicBezTo>
                    <a:pt x="463" y="14774"/>
                    <a:pt x="1660" y="34121"/>
                    <a:pt x="2008" y="35510"/>
                  </a:cubicBezTo>
                  <a:cubicBezTo>
                    <a:pt x="2356" y="36899"/>
                    <a:pt x="10301" y="36532"/>
                    <a:pt x="14930" y="37457"/>
                  </a:cubicBezTo>
                  <a:cubicBezTo>
                    <a:pt x="15421" y="37555"/>
                    <a:pt x="15895" y="37600"/>
                    <a:pt x="16353" y="37600"/>
                  </a:cubicBezTo>
                  <a:cubicBezTo>
                    <a:pt x="20217" y="37600"/>
                    <a:pt x="22873" y="34405"/>
                    <a:pt x="23494" y="33059"/>
                  </a:cubicBezTo>
                  <a:cubicBezTo>
                    <a:pt x="24189" y="31555"/>
                    <a:pt x="32290" y="16857"/>
                    <a:pt x="32290" y="13733"/>
                  </a:cubicBezTo>
                  <a:cubicBezTo>
                    <a:pt x="32290" y="10609"/>
                    <a:pt x="28933" y="4706"/>
                    <a:pt x="24190" y="1929"/>
                  </a:cubicBezTo>
                  <a:cubicBezTo>
                    <a:pt x="21478" y="341"/>
                    <a:pt x="18879" y="1"/>
                    <a:pt x="17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88;p54">
              <a:extLst>
                <a:ext uri="{FF2B5EF4-FFF2-40B4-BE49-F238E27FC236}">
                  <a16:creationId xmlns:a16="http://schemas.microsoft.com/office/drawing/2014/main" id="{61319CDB-A883-C647-22FF-8D60C173839D}"/>
                </a:ext>
              </a:extLst>
            </p:cNvPr>
            <p:cNvSpPr/>
            <p:nvPr/>
          </p:nvSpPr>
          <p:spPr>
            <a:xfrm>
              <a:off x="4180550" y="1148475"/>
              <a:ext cx="823000" cy="955450"/>
            </a:xfrm>
            <a:custGeom>
              <a:avLst/>
              <a:gdLst/>
              <a:ahLst/>
              <a:cxnLst/>
              <a:rect l="l" t="t" r="r" b="b"/>
              <a:pathLst>
                <a:path w="32920" h="38218" extrusionOk="0">
                  <a:moveTo>
                    <a:pt x="17458" y="624"/>
                  </a:moveTo>
                  <a:cubicBezTo>
                    <a:pt x="19150" y="624"/>
                    <a:pt x="21707" y="952"/>
                    <a:pt x="24358" y="2503"/>
                  </a:cubicBezTo>
                  <a:cubicBezTo>
                    <a:pt x="29211" y="5345"/>
                    <a:pt x="32308" y="11236"/>
                    <a:pt x="32308" y="14044"/>
                  </a:cubicBezTo>
                  <a:cubicBezTo>
                    <a:pt x="32308" y="16487"/>
                    <a:pt x="26959" y="26688"/>
                    <a:pt x="24675" y="31045"/>
                  </a:cubicBezTo>
                  <a:cubicBezTo>
                    <a:pt x="24096" y="32147"/>
                    <a:pt x="23680" y="32945"/>
                    <a:pt x="23541" y="33243"/>
                  </a:cubicBezTo>
                  <a:cubicBezTo>
                    <a:pt x="23099" y="34201"/>
                    <a:pt x="20628" y="37609"/>
                    <a:pt x="16704" y="37609"/>
                  </a:cubicBezTo>
                  <a:cubicBezTo>
                    <a:pt x="16259" y="37609"/>
                    <a:pt x="15795" y="37565"/>
                    <a:pt x="15314" y="37469"/>
                  </a:cubicBezTo>
                  <a:cubicBezTo>
                    <a:pt x="13441" y="37095"/>
                    <a:pt x="11091" y="36934"/>
                    <a:pt x="8820" y="36778"/>
                  </a:cubicBezTo>
                  <a:cubicBezTo>
                    <a:pt x="6272" y="36603"/>
                    <a:pt x="2783" y="36363"/>
                    <a:pt x="2629" y="35748"/>
                  </a:cubicBezTo>
                  <a:cubicBezTo>
                    <a:pt x="2324" y="34532"/>
                    <a:pt x="1301" y="18406"/>
                    <a:pt x="965" y="13107"/>
                  </a:cubicBezTo>
                  <a:lnTo>
                    <a:pt x="861" y="11478"/>
                  </a:lnTo>
                  <a:cubicBezTo>
                    <a:pt x="615" y="7664"/>
                    <a:pt x="747" y="4339"/>
                    <a:pt x="4859" y="2282"/>
                  </a:cubicBezTo>
                  <a:cubicBezTo>
                    <a:pt x="7499" y="962"/>
                    <a:pt x="10860" y="709"/>
                    <a:pt x="13053" y="709"/>
                  </a:cubicBezTo>
                  <a:cubicBezTo>
                    <a:pt x="14406" y="709"/>
                    <a:pt x="15313" y="805"/>
                    <a:pt x="15337" y="807"/>
                  </a:cubicBezTo>
                  <a:cubicBezTo>
                    <a:pt x="15349" y="809"/>
                    <a:pt x="15360" y="809"/>
                    <a:pt x="15372" y="809"/>
                  </a:cubicBezTo>
                  <a:cubicBezTo>
                    <a:pt x="15395" y="809"/>
                    <a:pt x="15418" y="806"/>
                    <a:pt x="15440" y="801"/>
                  </a:cubicBezTo>
                  <a:cubicBezTo>
                    <a:pt x="15459" y="797"/>
                    <a:pt x="16230" y="624"/>
                    <a:pt x="17458" y="624"/>
                  </a:cubicBezTo>
                  <a:close/>
                  <a:moveTo>
                    <a:pt x="17492" y="0"/>
                  </a:moveTo>
                  <a:cubicBezTo>
                    <a:pt x="16346" y="0"/>
                    <a:pt x="15566" y="149"/>
                    <a:pt x="15353" y="195"/>
                  </a:cubicBezTo>
                  <a:cubicBezTo>
                    <a:pt x="15121" y="171"/>
                    <a:pt x="14235" y="90"/>
                    <a:pt x="12998" y="90"/>
                  </a:cubicBezTo>
                  <a:cubicBezTo>
                    <a:pt x="10749" y="90"/>
                    <a:pt x="7339" y="359"/>
                    <a:pt x="4585" y="1734"/>
                  </a:cubicBezTo>
                  <a:cubicBezTo>
                    <a:pt x="143" y="3956"/>
                    <a:pt x="0" y="7630"/>
                    <a:pt x="250" y="11518"/>
                  </a:cubicBezTo>
                  <a:lnTo>
                    <a:pt x="355" y="13146"/>
                  </a:lnTo>
                  <a:cubicBezTo>
                    <a:pt x="989" y="23148"/>
                    <a:pt x="1754" y="34772"/>
                    <a:pt x="2035" y="35896"/>
                  </a:cubicBezTo>
                  <a:cubicBezTo>
                    <a:pt x="2285" y="36896"/>
                    <a:pt x="4638" y="37106"/>
                    <a:pt x="8778" y="37389"/>
                  </a:cubicBezTo>
                  <a:cubicBezTo>
                    <a:pt x="11031" y="37544"/>
                    <a:pt x="13360" y="37703"/>
                    <a:pt x="15194" y="38071"/>
                  </a:cubicBezTo>
                  <a:cubicBezTo>
                    <a:pt x="15681" y="38168"/>
                    <a:pt x="16177" y="38218"/>
                    <a:pt x="16673" y="38218"/>
                  </a:cubicBezTo>
                  <a:cubicBezTo>
                    <a:pt x="20560" y="38218"/>
                    <a:pt x="23347" y="35123"/>
                    <a:pt x="24096" y="33500"/>
                  </a:cubicBezTo>
                  <a:cubicBezTo>
                    <a:pt x="24228" y="33215"/>
                    <a:pt x="24642" y="32424"/>
                    <a:pt x="25216" y="31330"/>
                  </a:cubicBezTo>
                  <a:cubicBezTo>
                    <a:pt x="27718" y="26561"/>
                    <a:pt x="32920" y="16638"/>
                    <a:pt x="32920" y="14045"/>
                  </a:cubicBezTo>
                  <a:cubicBezTo>
                    <a:pt x="32920" y="10628"/>
                    <a:pt x="29390" y="4741"/>
                    <a:pt x="24667" y="1976"/>
                  </a:cubicBezTo>
                  <a:cubicBezTo>
                    <a:pt x="21894" y="353"/>
                    <a:pt x="19258" y="0"/>
                    <a:pt x="17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89;p54">
              <a:extLst>
                <a:ext uri="{FF2B5EF4-FFF2-40B4-BE49-F238E27FC236}">
                  <a16:creationId xmlns:a16="http://schemas.microsoft.com/office/drawing/2014/main" id="{C049B591-5919-A97B-BDC0-40BA354DB01F}"/>
                </a:ext>
              </a:extLst>
            </p:cNvPr>
            <p:cNvSpPr/>
            <p:nvPr/>
          </p:nvSpPr>
          <p:spPr>
            <a:xfrm>
              <a:off x="4362250" y="1389625"/>
              <a:ext cx="222800" cy="656825"/>
            </a:xfrm>
            <a:custGeom>
              <a:avLst/>
              <a:gdLst/>
              <a:ahLst/>
              <a:cxnLst/>
              <a:rect l="l" t="t" r="r" b="b"/>
              <a:pathLst>
                <a:path w="8912" h="26273" extrusionOk="0">
                  <a:moveTo>
                    <a:pt x="7638" y="0"/>
                  </a:moveTo>
                  <a:lnTo>
                    <a:pt x="3703" y="2778"/>
                  </a:lnTo>
                  <a:lnTo>
                    <a:pt x="4976" y="5556"/>
                  </a:lnTo>
                  <a:lnTo>
                    <a:pt x="0" y="22916"/>
                  </a:lnTo>
                  <a:lnTo>
                    <a:pt x="1158" y="26272"/>
                  </a:lnTo>
                  <a:lnTo>
                    <a:pt x="4513" y="23725"/>
                  </a:lnTo>
                  <a:lnTo>
                    <a:pt x="6365" y="5904"/>
                  </a:lnTo>
                  <a:lnTo>
                    <a:pt x="8911" y="3125"/>
                  </a:lnTo>
                  <a:lnTo>
                    <a:pt x="7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90;p54">
              <a:extLst>
                <a:ext uri="{FF2B5EF4-FFF2-40B4-BE49-F238E27FC236}">
                  <a16:creationId xmlns:a16="http://schemas.microsoft.com/office/drawing/2014/main" id="{05A50BF7-18A6-D767-1D2F-9BE7074CAB5F}"/>
                </a:ext>
              </a:extLst>
            </p:cNvPr>
            <p:cNvSpPr/>
            <p:nvPr/>
          </p:nvSpPr>
          <p:spPr>
            <a:xfrm>
              <a:off x="4354450" y="1381975"/>
              <a:ext cx="238825" cy="672100"/>
            </a:xfrm>
            <a:custGeom>
              <a:avLst/>
              <a:gdLst/>
              <a:ahLst/>
              <a:cxnLst/>
              <a:rect l="l" t="t" r="r" b="b"/>
              <a:pathLst>
                <a:path w="9553" h="26884" extrusionOk="0">
                  <a:moveTo>
                    <a:pt x="7813" y="778"/>
                  </a:moveTo>
                  <a:lnTo>
                    <a:pt x="8867" y="3368"/>
                  </a:lnTo>
                  <a:lnTo>
                    <a:pt x="6451" y="6002"/>
                  </a:lnTo>
                  <a:cubicBezTo>
                    <a:pt x="6407" y="6050"/>
                    <a:pt x="6379" y="6112"/>
                    <a:pt x="6373" y="6177"/>
                  </a:cubicBezTo>
                  <a:lnTo>
                    <a:pt x="4535" y="23869"/>
                  </a:lnTo>
                  <a:lnTo>
                    <a:pt x="1622" y="26079"/>
                  </a:lnTo>
                  <a:lnTo>
                    <a:pt x="633" y="23214"/>
                  </a:lnTo>
                  <a:lnTo>
                    <a:pt x="5583" y="5946"/>
                  </a:lnTo>
                  <a:cubicBezTo>
                    <a:pt x="5603" y="5876"/>
                    <a:pt x="5597" y="5801"/>
                    <a:pt x="5566" y="5734"/>
                  </a:cubicBezTo>
                  <a:lnTo>
                    <a:pt x="4400" y="3187"/>
                  </a:lnTo>
                  <a:lnTo>
                    <a:pt x="7813" y="778"/>
                  </a:lnTo>
                  <a:close/>
                  <a:moveTo>
                    <a:pt x="7950" y="0"/>
                  </a:moveTo>
                  <a:cubicBezTo>
                    <a:pt x="7890" y="0"/>
                    <a:pt x="7828" y="18"/>
                    <a:pt x="7774" y="57"/>
                  </a:cubicBezTo>
                  <a:lnTo>
                    <a:pt x="3839" y="2834"/>
                  </a:lnTo>
                  <a:cubicBezTo>
                    <a:pt x="3719" y="2919"/>
                    <a:pt x="3676" y="3078"/>
                    <a:pt x="3738" y="3212"/>
                  </a:cubicBezTo>
                  <a:lnTo>
                    <a:pt x="4964" y="5886"/>
                  </a:lnTo>
                  <a:lnTo>
                    <a:pt x="17" y="23136"/>
                  </a:lnTo>
                  <a:cubicBezTo>
                    <a:pt x="1" y="23197"/>
                    <a:pt x="2" y="23261"/>
                    <a:pt x="23" y="23321"/>
                  </a:cubicBezTo>
                  <a:lnTo>
                    <a:pt x="1180" y="26677"/>
                  </a:lnTo>
                  <a:cubicBezTo>
                    <a:pt x="1212" y="26770"/>
                    <a:pt x="1286" y="26842"/>
                    <a:pt x="1380" y="26871"/>
                  </a:cubicBezTo>
                  <a:cubicBezTo>
                    <a:pt x="1409" y="26879"/>
                    <a:pt x="1439" y="26884"/>
                    <a:pt x="1470" y="26884"/>
                  </a:cubicBezTo>
                  <a:cubicBezTo>
                    <a:pt x="1536" y="26884"/>
                    <a:pt x="1600" y="26862"/>
                    <a:pt x="1654" y="26822"/>
                  </a:cubicBezTo>
                  <a:lnTo>
                    <a:pt x="5010" y="24276"/>
                  </a:lnTo>
                  <a:cubicBezTo>
                    <a:pt x="5078" y="24224"/>
                    <a:pt x="5121" y="24148"/>
                    <a:pt x="5130" y="24064"/>
                  </a:cubicBezTo>
                  <a:lnTo>
                    <a:pt x="6972" y="6341"/>
                  </a:lnTo>
                  <a:lnTo>
                    <a:pt x="9450" y="3638"/>
                  </a:lnTo>
                  <a:cubicBezTo>
                    <a:pt x="9530" y="3551"/>
                    <a:pt x="9552" y="3426"/>
                    <a:pt x="9508" y="3316"/>
                  </a:cubicBezTo>
                  <a:lnTo>
                    <a:pt x="8234" y="191"/>
                  </a:lnTo>
                  <a:cubicBezTo>
                    <a:pt x="8185" y="70"/>
                    <a:pt x="8069" y="0"/>
                    <a:pt x="7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91;p54">
              <a:extLst>
                <a:ext uri="{FF2B5EF4-FFF2-40B4-BE49-F238E27FC236}">
                  <a16:creationId xmlns:a16="http://schemas.microsoft.com/office/drawing/2014/main" id="{FC3E23D2-9140-D355-FC4B-40CDF853EABD}"/>
                </a:ext>
              </a:extLst>
            </p:cNvPr>
            <p:cNvSpPr/>
            <p:nvPr/>
          </p:nvSpPr>
          <p:spPr>
            <a:xfrm>
              <a:off x="4408525" y="1227600"/>
              <a:ext cx="298025" cy="344325"/>
            </a:xfrm>
            <a:custGeom>
              <a:avLst/>
              <a:gdLst/>
              <a:ahLst/>
              <a:cxnLst/>
              <a:rect l="l" t="t" r="r" b="b"/>
              <a:pathLst>
                <a:path w="11921" h="13773" extrusionOk="0">
                  <a:moveTo>
                    <a:pt x="5787" y="1"/>
                  </a:moveTo>
                  <a:cubicBezTo>
                    <a:pt x="3242" y="1"/>
                    <a:pt x="2200" y="2083"/>
                    <a:pt x="2200" y="2083"/>
                  </a:cubicBezTo>
                  <a:cubicBezTo>
                    <a:pt x="2200" y="2083"/>
                    <a:pt x="926" y="4514"/>
                    <a:pt x="463" y="6134"/>
                  </a:cubicBezTo>
                  <a:cubicBezTo>
                    <a:pt x="0" y="7755"/>
                    <a:pt x="1" y="10764"/>
                    <a:pt x="1" y="10764"/>
                  </a:cubicBezTo>
                  <a:cubicBezTo>
                    <a:pt x="1" y="10764"/>
                    <a:pt x="3705" y="9028"/>
                    <a:pt x="4746" y="9028"/>
                  </a:cubicBezTo>
                  <a:cubicBezTo>
                    <a:pt x="5787" y="9028"/>
                    <a:pt x="7871" y="13773"/>
                    <a:pt x="7871" y="13773"/>
                  </a:cubicBezTo>
                  <a:cubicBezTo>
                    <a:pt x="7871" y="13773"/>
                    <a:pt x="10996" y="9143"/>
                    <a:pt x="11458" y="5788"/>
                  </a:cubicBezTo>
                  <a:cubicBezTo>
                    <a:pt x="11921" y="2431"/>
                    <a:pt x="8334" y="1"/>
                    <a:pt x="5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92;p54">
              <a:extLst>
                <a:ext uri="{FF2B5EF4-FFF2-40B4-BE49-F238E27FC236}">
                  <a16:creationId xmlns:a16="http://schemas.microsoft.com/office/drawing/2014/main" id="{026A8E2F-BA05-CBCC-D581-2F25CBA0BAD1}"/>
                </a:ext>
              </a:extLst>
            </p:cNvPr>
            <p:cNvSpPr/>
            <p:nvPr/>
          </p:nvSpPr>
          <p:spPr>
            <a:xfrm>
              <a:off x="4400875" y="1219950"/>
              <a:ext cx="306425" cy="359650"/>
            </a:xfrm>
            <a:custGeom>
              <a:avLst/>
              <a:gdLst/>
              <a:ahLst/>
              <a:cxnLst/>
              <a:rect l="l" t="t" r="r" b="b"/>
              <a:pathLst>
                <a:path w="12257" h="14386" extrusionOk="0">
                  <a:moveTo>
                    <a:pt x="6093" y="612"/>
                  </a:moveTo>
                  <a:cubicBezTo>
                    <a:pt x="7569" y="612"/>
                    <a:pt x="9289" y="1449"/>
                    <a:pt x="10374" y="2694"/>
                  </a:cubicBezTo>
                  <a:cubicBezTo>
                    <a:pt x="10984" y="3394"/>
                    <a:pt x="11669" y="4545"/>
                    <a:pt x="11462" y="6052"/>
                  </a:cubicBezTo>
                  <a:cubicBezTo>
                    <a:pt x="11097" y="8686"/>
                    <a:pt x="9013" y="12190"/>
                    <a:pt x="8225" y="13440"/>
                  </a:cubicBezTo>
                  <a:cubicBezTo>
                    <a:pt x="7540" y="11952"/>
                    <a:pt x="6066" y="9028"/>
                    <a:pt x="5052" y="9028"/>
                  </a:cubicBezTo>
                  <a:cubicBezTo>
                    <a:pt x="4160" y="9028"/>
                    <a:pt x="1672" y="10112"/>
                    <a:pt x="621" y="10589"/>
                  </a:cubicBezTo>
                  <a:cubicBezTo>
                    <a:pt x="642" y="9682"/>
                    <a:pt x="727" y="7704"/>
                    <a:pt x="1064" y="6525"/>
                  </a:cubicBezTo>
                  <a:cubicBezTo>
                    <a:pt x="1513" y="4954"/>
                    <a:pt x="2764" y="2555"/>
                    <a:pt x="2777" y="2532"/>
                  </a:cubicBezTo>
                  <a:cubicBezTo>
                    <a:pt x="2778" y="2531"/>
                    <a:pt x="2779" y="2529"/>
                    <a:pt x="2779" y="2528"/>
                  </a:cubicBezTo>
                  <a:cubicBezTo>
                    <a:pt x="2819" y="2449"/>
                    <a:pt x="3776" y="612"/>
                    <a:pt x="6093" y="612"/>
                  </a:cubicBezTo>
                  <a:close/>
                  <a:moveTo>
                    <a:pt x="6093" y="1"/>
                  </a:moveTo>
                  <a:cubicBezTo>
                    <a:pt x="3412" y="1"/>
                    <a:pt x="2297" y="2123"/>
                    <a:pt x="2233" y="2250"/>
                  </a:cubicBezTo>
                  <a:cubicBezTo>
                    <a:pt x="2166" y="2379"/>
                    <a:pt x="939" y="4736"/>
                    <a:pt x="476" y="6356"/>
                  </a:cubicBezTo>
                  <a:cubicBezTo>
                    <a:pt x="6" y="7999"/>
                    <a:pt x="0" y="10945"/>
                    <a:pt x="0" y="11070"/>
                  </a:cubicBezTo>
                  <a:cubicBezTo>
                    <a:pt x="0" y="11246"/>
                    <a:pt x="145" y="11376"/>
                    <a:pt x="307" y="11376"/>
                  </a:cubicBezTo>
                  <a:cubicBezTo>
                    <a:pt x="350" y="11376"/>
                    <a:pt x="394" y="11367"/>
                    <a:pt x="437" y="11347"/>
                  </a:cubicBezTo>
                  <a:cubicBezTo>
                    <a:pt x="1449" y="10873"/>
                    <a:pt x="4253" y="9640"/>
                    <a:pt x="5052" y="9640"/>
                  </a:cubicBezTo>
                  <a:cubicBezTo>
                    <a:pt x="5508" y="9640"/>
                    <a:pt x="6810" y="11729"/>
                    <a:pt x="7896" y="14202"/>
                  </a:cubicBezTo>
                  <a:cubicBezTo>
                    <a:pt x="7941" y="14303"/>
                    <a:pt x="8037" y="14373"/>
                    <a:pt x="8149" y="14383"/>
                  </a:cubicBezTo>
                  <a:cubicBezTo>
                    <a:pt x="8158" y="14384"/>
                    <a:pt x="8167" y="14385"/>
                    <a:pt x="8177" y="14385"/>
                  </a:cubicBezTo>
                  <a:cubicBezTo>
                    <a:pt x="8278" y="14385"/>
                    <a:pt x="8373" y="14334"/>
                    <a:pt x="8431" y="14250"/>
                  </a:cubicBezTo>
                  <a:cubicBezTo>
                    <a:pt x="8560" y="14059"/>
                    <a:pt x="11600" y="9522"/>
                    <a:pt x="12067" y="6135"/>
                  </a:cubicBezTo>
                  <a:cubicBezTo>
                    <a:pt x="12257" y="4762"/>
                    <a:pt x="11830" y="3433"/>
                    <a:pt x="10836" y="2292"/>
                  </a:cubicBezTo>
                  <a:cubicBezTo>
                    <a:pt x="9641" y="922"/>
                    <a:pt x="7735" y="1"/>
                    <a:pt x="6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93;p54">
              <a:extLst>
                <a:ext uri="{FF2B5EF4-FFF2-40B4-BE49-F238E27FC236}">
                  <a16:creationId xmlns:a16="http://schemas.microsoft.com/office/drawing/2014/main" id="{70EBA3AC-0FC8-26ED-B995-E553EC906079}"/>
                </a:ext>
              </a:extLst>
            </p:cNvPr>
            <p:cNvSpPr/>
            <p:nvPr/>
          </p:nvSpPr>
          <p:spPr>
            <a:xfrm>
              <a:off x="4744150" y="1175600"/>
              <a:ext cx="89725" cy="106350"/>
            </a:xfrm>
            <a:custGeom>
              <a:avLst/>
              <a:gdLst/>
              <a:ahLst/>
              <a:cxnLst/>
              <a:rect l="l" t="t" r="r" b="b"/>
              <a:pathLst>
                <a:path w="3589" h="4254" extrusionOk="0">
                  <a:moveTo>
                    <a:pt x="2922" y="1"/>
                  </a:moveTo>
                  <a:cubicBezTo>
                    <a:pt x="2507" y="1"/>
                    <a:pt x="1969" y="808"/>
                    <a:pt x="1969" y="808"/>
                  </a:cubicBezTo>
                  <a:lnTo>
                    <a:pt x="0" y="4048"/>
                  </a:lnTo>
                  <a:cubicBezTo>
                    <a:pt x="0" y="4048"/>
                    <a:pt x="258" y="4254"/>
                    <a:pt x="669" y="4254"/>
                  </a:cubicBezTo>
                  <a:cubicBezTo>
                    <a:pt x="875" y="4254"/>
                    <a:pt x="1120" y="4202"/>
                    <a:pt x="1389" y="4048"/>
                  </a:cubicBezTo>
                  <a:cubicBezTo>
                    <a:pt x="2199" y="3585"/>
                    <a:pt x="3588" y="2312"/>
                    <a:pt x="3357" y="692"/>
                  </a:cubicBezTo>
                  <a:cubicBezTo>
                    <a:pt x="3283" y="176"/>
                    <a:pt x="3116" y="1"/>
                    <a:pt x="29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94;p54">
              <a:extLst>
                <a:ext uri="{FF2B5EF4-FFF2-40B4-BE49-F238E27FC236}">
                  <a16:creationId xmlns:a16="http://schemas.microsoft.com/office/drawing/2014/main" id="{974AAB51-BC7C-4D00-C546-6E633385CD1D}"/>
                </a:ext>
              </a:extLst>
            </p:cNvPr>
            <p:cNvSpPr/>
            <p:nvPr/>
          </p:nvSpPr>
          <p:spPr>
            <a:xfrm>
              <a:off x="4735700" y="1167925"/>
              <a:ext cx="106375" cy="121700"/>
            </a:xfrm>
            <a:custGeom>
              <a:avLst/>
              <a:gdLst/>
              <a:ahLst/>
              <a:cxnLst/>
              <a:rect l="l" t="t" r="r" b="b"/>
              <a:pathLst>
                <a:path w="4255" h="4868" extrusionOk="0">
                  <a:moveTo>
                    <a:pt x="3258" y="1"/>
                  </a:moveTo>
                  <a:cubicBezTo>
                    <a:pt x="2715" y="1"/>
                    <a:pt x="2206" y="713"/>
                    <a:pt x="2051" y="945"/>
                  </a:cubicBezTo>
                  <a:cubicBezTo>
                    <a:pt x="1958" y="1085"/>
                    <a:pt x="1996" y="1275"/>
                    <a:pt x="2136" y="1370"/>
                  </a:cubicBezTo>
                  <a:cubicBezTo>
                    <a:pt x="2188" y="1404"/>
                    <a:pt x="2247" y="1421"/>
                    <a:pt x="2305" y="1421"/>
                  </a:cubicBezTo>
                  <a:cubicBezTo>
                    <a:pt x="2404" y="1421"/>
                    <a:pt x="2501" y="1373"/>
                    <a:pt x="2561" y="1284"/>
                  </a:cubicBezTo>
                  <a:cubicBezTo>
                    <a:pt x="2787" y="945"/>
                    <a:pt x="3151" y="617"/>
                    <a:pt x="3251" y="611"/>
                  </a:cubicBezTo>
                  <a:cubicBezTo>
                    <a:pt x="3251" y="611"/>
                    <a:pt x="3340" y="678"/>
                    <a:pt x="3392" y="1042"/>
                  </a:cubicBezTo>
                  <a:cubicBezTo>
                    <a:pt x="3602" y="2512"/>
                    <a:pt x="2296" y="3678"/>
                    <a:pt x="1576" y="4089"/>
                  </a:cubicBezTo>
                  <a:cubicBezTo>
                    <a:pt x="1359" y="4213"/>
                    <a:pt x="1166" y="4254"/>
                    <a:pt x="1006" y="4254"/>
                  </a:cubicBezTo>
                  <a:cubicBezTo>
                    <a:pt x="718" y="4254"/>
                    <a:pt x="540" y="4123"/>
                    <a:pt x="530" y="4116"/>
                  </a:cubicBezTo>
                  <a:cubicBezTo>
                    <a:pt x="475" y="4073"/>
                    <a:pt x="409" y="4052"/>
                    <a:pt x="344" y="4052"/>
                  </a:cubicBezTo>
                  <a:cubicBezTo>
                    <a:pt x="254" y="4052"/>
                    <a:pt x="165" y="4092"/>
                    <a:pt x="105" y="4168"/>
                  </a:cubicBezTo>
                  <a:cubicBezTo>
                    <a:pt x="0" y="4297"/>
                    <a:pt x="19" y="4488"/>
                    <a:pt x="148" y="4594"/>
                  </a:cubicBezTo>
                  <a:cubicBezTo>
                    <a:pt x="168" y="4610"/>
                    <a:pt x="498" y="4868"/>
                    <a:pt x="1010" y="4868"/>
                  </a:cubicBezTo>
                  <a:cubicBezTo>
                    <a:pt x="1261" y="4868"/>
                    <a:pt x="1556" y="4806"/>
                    <a:pt x="1879" y="4621"/>
                  </a:cubicBezTo>
                  <a:cubicBezTo>
                    <a:pt x="2724" y="4138"/>
                    <a:pt x="4254" y="2751"/>
                    <a:pt x="3998" y="955"/>
                  </a:cubicBezTo>
                  <a:cubicBezTo>
                    <a:pt x="3970" y="750"/>
                    <a:pt x="3880" y="127"/>
                    <a:pt x="3394" y="16"/>
                  </a:cubicBezTo>
                  <a:cubicBezTo>
                    <a:pt x="3348" y="6"/>
                    <a:pt x="330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95;p54">
              <a:extLst>
                <a:ext uri="{FF2B5EF4-FFF2-40B4-BE49-F238E27FC236}">
                  <a16:creationId xmlns:a16="http://schemas.microsoft.com/office/drawing/2014/main" id="{1EDC8CB4-D2EB-393D-A8BB-7D084EDD240E}"/>
                </a:ext>
              </a:extLst>
            </p:cNvPr>
            <p:cNvSpPr/>
            <p:nvPr/>
          </p:nvSpPr>
          <p:spPr>
            <a:xfrm>
              <a:off x="4434575" y="1022175"/>
              <a:ext cx="63675" cy="133125"/>
            </a:xfrm>
            <a:custGeom>
              <a:avLst/>
              <a:gdLst/>
              <a:ahLst/>
              <a:cxnLst/>
              <a:rect l="l" t="t" r="r" b="b"/>
              <a:pathLst>
                <a:path w="2547" h="5325" extrusionOk="0">
                  <a:moveTo>
                    <a:pt x="1881" y="0"/>
                  </a:moveTo>
                  <a:cubicBezTo>
                    <a:pt x="1505" y="0"/>
                    <a:pt x="1043" y="232"/>
                    <a:pt x="695" y="1158"/>
                  </a:cubicBezTo>
                  <a:cubicBezTo>
                    <a:pt x="1" y="3010"/>
                    <a:pt x="1158" y="5324"/>
                    <a:pt x="1158" y="5324"/>
                  </a:cubicBezTo>
                  <a:lnTo>
                    <a:pt x="2315" y="2894"/>
                  </a:lnTo>
                  <a:lnTo>
                    <a:pt x="2546" y="232"/>
                  </a:lnTo>
                  <a:cubicBezTo>
                    <a:pt x="2546" y="232"/>
                    <a:pt x="2257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96;p54">
              <a:extLst>
                <a:ext uri="{FF2B5EF4-FFF2-40B4-BE49-F238E27FC236}">
                  <a16:creationId xmlns:a16="http://schemas.microsoft.com/office/drawing/2014/main" id="{01081481-8AE9-62A1-CFCA-958B7BDB07E6}"/>
                </a:ext>
              </a:extLst>
            </p:cNvPr>
            <p:cNvSpPr/>
            <p:nvPr/>
          </p:nvSpPr>
          <p:spPr>
            <a:xfrm>
              <a:off x="4426425" y="1014525"/>
              <a:ext cx="80350" cy="148400"/>
            </a:xfrm>
            <a:custGeom>
              <a:avLst/>
              <a:gdLst/>
              <a:ahLst/>
              <a:cxnLst/>
              <a:rect l="l" t="t" r="r" b="b"/>
              <a:pathLst>
                <a:path w="3214" h="5936" extrusionOk="0">
                  <a:moveTo>
                    <a:pt x="2204" y="0"/>
                  </a:moveTo>
                  <a:cubicBezTo>
                    <a:pt x="2104" y="0"/>
                    <a:pt x="2000" y="13"/>
                    <a:pt x="1892" y="43"/>
                  </a:cubicBezTo>
                  <a:cubicBezTo>
                    <a:pt x="1399" y="179"/>
                    <a:pt x="1011" y="621"/>
                    <a:pt x="734" y="1356"/>
                  </a:cubicBezTo>
                  <a:cubicBezTo>
                    <a:pt x="1" y="3310"/>
                    <a:pt x="1160" y="5668"/>
                    <a:pt x="1210" y="5768"/>
                  </a:cubicBezTo>
                  <a:cubicBezTo>
                    <a:pt x="1262" y="5871"/>
                    <a:pt x="1368" y="5936"/>
                    <a:pt x="1483" y="5936"/>
                  </a:cubicBezTo>
                  <a:lnTo>
                    <a:pt x="1486" y="5936"/>
                  </a:lnTo>
                  <a:cubicBezTo>
                    <a:pt x="1604" y="5935"/>
                    <a:pt x="1709" y="5867"/>
                    <a:pt x="1760" y="5762"/>
                  </a:cubicBezTo>
                  <a:lnTo>
                    <a:pt x="2917" y="3332"/>
                  </a:lnTo>
                  <a:cubicBezTo>
                    <a:pt x="2990" y="3179"/>
                    <a:pt x="2925" y="2997"/>
                    <a:pt x="2773" y="2924"/>
                  </a:cubicBezTo>
                  <a:cubicBezTo>
                    <a:pt x="2730" y="2904"/>
                    <a:pt x="2685" y="2894"/>
                    <a:pt x="2641" y="2894"/>
                  </a:cubicBezTo>
                  <a:cubicBezTo>
                    <a:pt x="2527" y="2894"/>
                    <a:pt x="2417" y="2959"/>
                    <a:pt x="2365" y="3069"/>
                  </a:cubicBezTo>
                  <a:lnTo>
                    <a:pt x="1504" y="4876"/>
                  </a:lnTo>
                  <a:cubicBezTo>
                    <a:pt x="1226" y="4098"/>
                    <a:pt x="875" y="2724"/>
                    <a:pt x="1307" y="1571"/>
                  </a:cubicBezTo>
                  <a:cubicBezTo>
                    <a:pt x="1506" y="1040"/>
                    <a:pt x="1763" y="715"/>
                    <a:pt x="2050" y="634"/>
                  </a:cubicBezTo>
                  <a:cubicBezTo>
                    <a:pt x="2104" y="619"/>
                    <a:pt x="2157" y="612"/>
                    <a:pt x="2208" y="612"/>
                  </a:cubicBezTo>
                  <a:cubicBezTo>
                    <a:pt x="2468" y="612"/>
                    <a:pt x="2681" y="776"/>
                    <a:pt x="2683" y="778"/>
                  </a:cubicBezTo>
                  <a:cubicBezTo>
                    <a:pt x="2739" y="821"/>
                    <a:pt x="2804" y="842"/>
                    <a:pt x="2870" y="842"/>
                  </a:cubicBezTo>
                  <a:cubicBezTo>
                    <a:pt x="2960" y="842"/>
                    <a:pt x="3049" y="802"/>
                    <a:pt x="3109" y="726"/>
                  </a:cubicBezTo>
                  <a:cubicBezTo>
                    <a:pt x="3214" y="595"/>
                    <a:pt x="3192" y="405"/>
                    <a:pt x="3064" y="300"/>
                  </a:cubicBezTo>
                  <a:cubicBezTo>
                    <a:pt x="3045" y="285"/>
                    <a:pt x="2682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97;p54">
              <a:extLst>
                <a:ext uri="{FF2B5EF4-FFF2-40B4-BE49-F238E27FC236}">
                  <a16:creationId xmlns:a16="http://schemas.microsoft.com/office/drawing/2014/main" id="{CA67A1BA-A3B1-C728-AE11-9F39AC127B1B}"/>
                </a:ext>
              </a:extLst>
            </p:cNvPr>
            <p:cNvSpPr/>
            <p:nvPr/>
          </p:nvSpPr>
          <p:spPr>
            <a:xfrm>
              <a:off x="4489550" y="1355200"/>
              <a:ext cx="159750" cy="98175"/>
            </a:xfrm>
            <a:custGeom>
              <a:avLst/>
              <a:gdLst/>
              <a:ahLst/>
              <a:cxnLst/>
              <a:rect l="l" t="t" r="r" b="b"/>
              <a:pathLst>
                <a:path w="6390" h="3927" extrusionOk="0">
                  <a:moveTo>
                    <a:pt x="6243" y="0"/>
                  </a:moveTo>
                  <a:cubicBezTo>
                    <a:pt x="5370" y="0"/>
                    <a:pt x="347" y="2420"/>
                    <a:pt x="347" y="2420"/>
                  </a:cubicBezTo>
                  <a:cubicBezTo>
                    <a:pt x="347" y="2420"/>
                    <a:pt x="1" y="3808"/>
                    <a:pt x="1505" y="3924"/>
                  </a:cubicBezTo>
                  <a:cubicBezTo>
                    <a:pt x="1531" y="3926"/>
                    <a:pt x="1558" y="3927"/>
                    <a:pt x="1585" y="3927"/>
                  </a:cubicBezTo>
                  <a:cubicBezTo>
                    <a:pt x="3117" y="3927"/>
                    <a:pt x="6138" y="787"/>
                    <a:pt x="6366" y="104"/>
                  </a:cubicBezTo>
                  <a:cubicBezTo>
                    <a:pt x="6390" y="32"/>
                    <a:pt x="6344" y="0"/>
                    <a:pt x="6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98;p54">
              <a:extLst>
                <a:ext uri="{FF2B5EF4-FFF2-40B4-BE49-F238E27FC236}">
                  <a16:creationId xmlns:a16="http://schemas.microsoft.com/office/drawing/2014/main" id="{E5DB1522-7B60-7B64-F459-C3D698E1D0B9}"/>
                </a:ext>
              </a:extLst>
            </p:cNvPr>
            <p:cNvSpPr/>
            <p:nvPr/>
          </p:nvSpPr>
          <p:spPr>
            <a:xfrm>
              <a:off x="4486350" y="1347850"/>
              <a:ext cx="170850" cy="113200"/>
            </a:xfrm>
            <a:custGeom>
              <a:avLst/>
              <a:gdLst/>
              <a:ahLst/>
              <a:cxnLst/>
              <a:rect l="l" t="t" r="r" b="b"/>
              <a:pathLst>
                <a:path w="6834" h="4528" extrusionOk="0">
                  <a:moveTo>
                    <a:pt x="5962" y="685"/>
                  </a:moveTo>
                  <a:lnTo>
                    <a:pt x="5962" y="685"/>
                  </a:lnTo>
                  <a:cubicBezTo>
                    <a:pt x="5197" y="1684"/>
                    <a:pt x="2876" y="3914"/>
                    <a:pt x="1716" y="3914"/>
                  </a:cubicBezTo>
                  <a:cubicBezTo>
                    <a:pt x="1696" y="3914"/>
                    <a:pt x="1676" y="3914"/>
                    <a:pt x="1656" y="3912"/>
                  </a:cubicBezTo>
                  <a:cubicBezTo>
                    <a:pt x="1295" y="3885"/>
                    <a:pt x="1039" y="3772"/>
                    <a:pt x="896" y="3577"/>
                  </a:cubicBezTo>
                  <a:cubicBezTo>
                    <a:pt x="741" y="3363"/>
                    <a:pt x="738" y="3082"/>
                    <a:pt x="753" y="2920"/>
                  </a:cubicBezTo>
                  <a:cubicBezTo>
                    <a:pt x="2788" y="1944"/>
                    <a:pt x="5014" y="972"/>
                    <a:pt x="5962" y="685"/>
                  </a:cubicBezTo>
                  <a:close/>
                  <a:moveTo>
                    <a:pt x="6409" y="1"/>
                  </a:moveTo>
                  <a:cubicBezTo>
                    <a:pt x="5937" y="1"/>
                    <a:pt x="4608" y="384"/>
                    <a:pt x="343" y="2438"/>
                  </a:cubicBezTo>
                  <a:cubicBezTo>
                    <a:pt x="262" y="2477"/>
                    <a:pt x="201" y="2551"/>
                    <a:pt x="178" y="2639"/>
                  </a:cubicBezTo>
                  <a:cubicBezTo>
                    <a:pt x="172" y="2669"/>
                    <a:pt x="0" y="3379"/>
                    <a:pt x="398" y="3931"/>
                  </a:cubicBezTo>
                  <a:cubicBezTo>
                    <a:pt x="651" y="4281"/>
                    <a:pt x="1058" y="4480"/>
                    <a:pt x="1610" y="4523"/>
                  </a:cubicBezTo>
                  <a:cubicBezTo>
                    <a:pt x="1641" y="4526"/>
                    <a:pt x="1673" y="4527"/>
                    <a:pt x="1705" y="4527"/>
                  </a:cubicBezTo>
                  <a:cubicBezTo>
                    <a:pt x="3413" y="4527"/>
                    <a:pt x="6535" y="1241"/>
                    <a:pt x="6784" y="496"/>
                  </a:cubicBezTo>
                  <a:cubicBezTo>
                    <a:pt x="6834" y="345"/>
                    <a:pt x="6795" y="190"/>
                    <a:pt x="6683" y="91"/>
                  </a:cubicBezTo>
                  <a:cubicBezTo>
                    <a:pt x="6639" y="52"/>
                    <a:pt x="6581" y="1"/>
                    <a:pt x="6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99;p54">
              <a:extLst>
                <a:ext uri="{FF2B5EF4-FFF2-40B4-BE49-F238E27FC236}">
                  <a16:creationId xmlns:a16="http://schemas.microsoft.com/office/drawing/2014/main" id="{D89286CA-9C7A-2D45-BAFF-A3FAA4C923BB}"/>
                </a:ext>
              </a:extLst>
            </p:cNvPr>
            <p:cNvSpPr/>
            <p:nvPr/>
          </p:nvSpPr>
          <p:spPr>
            <a:xfrm>
              <a:off x="4449025" y="827025"/>
              <a:ext cx="448525" cy="605550"/>
            </a:xfrm>
            <a:custGeom>
              <a:avLst/>
              <a:gdLst/>
              <a:ahLst/>
              <a:cxnLst/>
              <a:rect l="l" t="t" r="r" b="b"/>
              <a:pathLst>
                <a:path w="17941" h="24222" extrusionOk="0">
                  <a:moveTo>
                    <a:pt x="10528" y="0"/>
                  </a:moveTo>
                  <a:cubicBezTo>
                    <a:pt x="9479" y="0"/>
                    <a:pt x="8412" y="291"/>
                    <a:pt x="7409" y="979"/>
                  </a:cubicBezTo>
                  <a:cubicBezTo>
                    <a:pt x="7409" y="979"/>
                    <a:pt x="3357" y="2830"/>
                    <a:pt x="2431" y="5724"/>
                  </a:cubicBezTo>
                  <a:cubicBezTo>
                    <a:pt x="1505" y="8617"/>
                    <a:pt x="1" y="14519"/>
                    <a:pt x="1" y="16718"/>
                  </a:cubicBezTo>
                  <a:cubicBezTo>
                    <a:pt x="1" y="18917"/>
                    <a:pt x="695" y="23430"/>
                    <a:pt x="2200" y="24125"/>
                  </a:cubicBezTo>
                  <a:cubicBezTo>
                    <a:pt x="2344" y="24191"/>
                    <a:pt x="2519" y="24222"/>
                    <a:pt x="2720" y="24222"/>
                  </a:cubicBezTo>
                  <a:cubicBezTo>
                    <a:pt x="4622" y="24222"/>
                    <a:pt x="8813" y="21491"/>
                    <a:pt x="10069" y="20653"/>
                  </a:cubicBezTo>
                  <a:cubicBezTo>
                    <a:pt x="11459" y="19727"/>
                    <a:pt x="13079" y="16139"/>
                    <a:pt x="14815" y="14056"/>
                  </a:cubicBezTo>
                  <a:cubicBezTo>
                    <a:pt x="16551" y="11974"/>
                    <a:pt x="17940" y="8154"/>
                    <a:pt x="17246" y="5029"/>
                  </a:cubicBezTo>
                  <a:cubicBezTo>
                    <a:pt x="16723" y="2678"/>
                    <a:pt x="13712" y="0"/>
                    <a:pt x="10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400;p54">
              <a:extLst>
                <a:ext uri="{FF2B5EF4-FFF2-40B4-BE49-F238E27FC236}">
                  <a16:creationId xmlns:a16="http://schemas.microsoft.com/office/drawing/2014/main" id="{6E661012-DE21-D820-1A70-5B02D9519496}"/>
                </a:ext>
              </a:extLst>
            </p:cNvPr>
            <p:cNvSpPr/>
            <p:nvPr/>
          </p:nvSpPr>
          <p:spPr>
            <a:xfrm>
              <a:off x="4441400" y="819400"/>
              <a:ext cx="464375" cy="620700"/>
            </a:xfrm>
            <a:custGeom>
              <a:avLst/>
              <a:gdLst/>
              <a:ahLst/>
              <a:cxnLst/>
              <a:rect l="l" t="t" r="r" b="b"/>
              <a:pathLst>
                <a:path w="18575" h="24828" extrusionOk="0">
                  <a:moveTo>
                    <a:pt x="10844" y="615"/>
                  </a:moveTo>
                  <a:cubicBezTo>
                    <a:pt x="11571" y="615"/>
                    <a:pt x="12319" y="761"/>
                    <a:pt x="13065" y="1055"/>
                  </a:cubicBezTo>
                  <a:cubicBezTo>
                    <a:pt x="15110" y="1861"/>
                    <a:pt x="16872" y="3689"/>
                    <a:pt x="17252" y="5400"/>
                  </a:cubicBezTo>
                  <a:cubicBezTo>
                    <a:pt x="17926" y="8439"/>
                    <a:pt x="16536" y="12183"/>
                    <a:pt x="14885" y="14165"/>
                  </a:cubicBezTo>
                  <a:cubicBezTo>
                    <a:pt x="14133" y="15067"/>
                    <a:pt x="13414" y="16229"/>
                    <a:pt x="12719" y="17351"/>
                  </a:cubicBezTo>
                  <a:cubicBezTo>
                    <a:pt x="11808" y="18820"/>
                    <a:pt x="10948" y="20208"/>
                    <a:pt x="10205" y="20703"/>
                  </a:cubicBezTo>
                  <a:cubicBezTo>
                    <a:pt x="6860" y="22934"/>
                    <a:pt x="4206" y="24223"/>
                    <a:pt x="3028" y="24223"/>
                  </a:cubicBezTo>
                  <a:cubicBezTo>
                    <a:pt x="2869" y="24223"/>
                    <a:pt x="2737" y="24200"/>
                    <a:pt x="2633" y="24152"/>
                  </a:cubicBezTo>
                  <a:cubicBezTo>
                    <a:pt x="1399" y="23582"/>
                    <a:pt x="612" y="19549"/>
                    <a:pt x="612" y="17023"/>
                  </a:cubicBezTo>
                  <a:cubicBezTo>
                    <a:pt x="612" y="14791"/>
                    <a:pt x="2160" y="8831"/>
                    <a:pt x="3028" y="6122"/>
                  </a:cubicBezTo>
                  <a:cubicBezTo>
                    <a:pt x="3902" y="3393"/>
                    <a:pt x="7801" y="1580"/>
                    <a:pt x="7840" y="1562"/>
                  </a:cubicBezTo>
                  <a:cubicBezTo>
                    <a:pt x="7856" y="1554"/>
                    <a:pt x="7872" y="1545"/>
                    <a:pt x="7886" y="1537"/>
                  </a:cubicBezTo>
                  <a:cubicBezTo>
                    <a:pt x="8779" y="924"/>
                    <a:pt x="9788" y="615"/>
                    <a:pt x="10844" y="615"/>
                  </a:cubicBezTo>
                  <a:close/>
                  <a:moveTo>
                    <a:pt x="10840" y="0"/>
                  </a:moveTo>
                  <a:cubicBezTo>
                    <a:pt x="9673" y="0"/>
                    <a:pt x="8554" y="341"/>
                    <a:pt x="7561" y="1016"/>
                  </a:cubicBezTo>
                  <a:cubicBezTo>
                    <a:pt x="7185" y="1191"/>
                    <a:pt x="3373" y="3033"/>
                    <a:pt x="2445" y="5934"/>
                  </a:cubicBezTo>
                  <a:cubicBezTo>
                    <a:pt x="1568" y="8677"/>
                    <a:pt x="0" y="14727"/>
                    <a:pt x="0" y="17022"/>
                  </a:cubicBezTo>
                  <a:cubicBezTo>
                    <a:pt x="0" y="18782"/>
                    <a:pt x="563" y="23872"/>
                    <a:pt x="2376" y="24708"/>
                  </a:cubicBezTo>
                  <a:cubicBezTo>
                    <a:pt x="2554" y="24790"/>
                    <a:pt x="2767" y="24828"/>
                    <a:pt x="3011" y="24828"/>
                  </a:cubicBezTo>
                  <a:cubicBezTo>
                    <a:pt x="4735" y="24828"/>
                    <a:pt x="7971" y="22929"/>
                    <a:pt x="10545" y="21212"/>
                  </a:cubicBezTo>
                  <a:cubicBezTo>
                    <a:pt x="11398" y="20642"/>
                    <a:pt x="12292" y="19200"/>
                    <a:pt x="13238" y="17674"/>
                  </a:cubicBezTo>
                  <a:cubicBezTo>
                    <a:pt x="13924" y="16568"/>
                    <a:pt x="14631" y="15426"/>
                    <a:pt x="15355" y="14557"/>
                  </a:cubicBezTo>
                  <a:cubicBezTo>
                    <a:pt x="17143" y="12410"/>
                    <a:pt x="18574" y="8531"/>
                    <a:pt x="17850" y="5268"/>
                  </a:cubicBezTo>
                  <a:cubicBezTo>
                    <a:pt x="17428" y="3371"/>
                    <a:pt x="15510" y="1360"/>
                    <a:pt x="13290" y="485"/>
                  </a:cubicBezTo>
                  <a:cubicBezTo>
                    <a:pt x="12467" y="161"/>
                    <a:pt x="11642" y="0"/>
                    <a:pt x="10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401;p54">
              <a:extLst>
                <a:ext uri="{FF2B5EF4-FFF2-40B4-BE49-F238E27FC236}">
                  <a16:creationId xmlns:a16="http://schemas.microsoft.com/office/drawing/2014/main" id="{019028FD-1277-87BC-0BB6-8B1F6E4B27FF}"/>
                </a:ext>
              </a:extLst>
            </p:cNvPr>
            <p:cNvSpPr/>
            <p:nvPr/>
          </p:nvSpPr>
          <p:spPr>
            <a:xfrm>
              <a:off x="4472600" y="827000"/>
              <a:ext cx="424950" cy="421625"/>
            </a:xfrm>
            <a:custGeom>
              <a:avLst/>
              <a:gdLst/>
              <a:ahLst/>
              <a:cxnLst/>
              <a:rect l="l" t="t" r="r" b="b"/>
              <a:pathLst>
                <a:path w="16998" h="16865" extrusionOk="0">
                  <a:moveTo>
                    <a:pt x="9584" y="1"/>
                  </a:moveTo>
                  <a:cubicBezTo>
                    <a:pt x="8536" y="1"/>
                    <a:pt x="7469" y="291"/>
                    <a:pt x="6466" y="979"/>
                  </a:cubicBezTo>
                  <a:cubicBezTo>
                    <a:pt x="6466" y="979"/>
                    <a:pt x="2414" y="2831"/>
                    <a:pt x="1488" y="5725"/>
                  </a:cubicBezTo>
                  <a:cubicBezTo>
                    <a:pt x="1049" y="7099"/>
                    <a:pt x="479" y="9154"/>
                    <a:pt x="1" y="11168"/>
                  </a:cubicBezTo>
                  <a:cubicBezTo>
                    <a:pt x="793" y="9931"/>
                    <a:pt x="2102" y="7827"/>
                    <a:pt x="2183" y="7345"/>
                  </a:cubicBezTo>
                  <a:cubicBezTo>
                    <a:pt x="2298" y="6651"/>
                    <a:pt x="2298" y="6534"/>
                    <a:pt x="3109" y="6534"/>
                  </a:cubicBezTo>
                  <a:cubicBezTo>
                    <a:pt x="3919" y="6534"/>
                    <a:pt x="5423" y="8850"/>
                    <a:pt x="7507" y="9313"/>
                  </a:cubicBezTo>
                  <a:cubicBezTo>
                    <a:pt x="9590" y="9775"/>
                    <a:pt x="12367" y="9428"/>
                    <a:pt x="12367" y="10586"/>
                  </a:cubicBezTo>
                  <a:cubicBezTo>
                    <a:pt x="12367" y="11743"/>
                    <a:pt x="10747" y="13594"/>
                    <a:pt x="11788" y="14172"/>
                  </a:cubicBezTo>
                  <a:cubicBezTo>
                    <a:pt x="12598" y="14623"/>
                    <a:pt x="11873" y="16189"/>
                    <a:pt x="11944" y="16864"/>
                  </a:cubicBezTo>
                  <a:cubicBezTo>
                    <a:pt x="12565" y="15864"/>
                    <a:pt x="13210" y="14852"/>
                    <a:pt x="13872" y="14057"/>
                  </a:cubicBezTo>
                  <a:cubicBezTo>
                    <a:pt x="15608" y="11974"/>
                    <a:pt x="16997" y="8155"/>
                    <a:pt x="16303" y="5030"/>
                  </a:cubicBezTo>
                  <a:cubicBezTo>
                    <a:pt x="15780" y="2679"/>
                    <a:pt x="12768" y="1"/>
                    <a:pt x="9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402;p54">
              <a:extLst>
                <a:ext uri="{FF2B5EF4-FFF2-40B4-BE49-F238E27FC236}">
                  <a16:creationId xmlns:a16="http://schemas.microsoft.com/office/drawing/2014/main" id="{95FE7605-2F18-9239-5764-13F2E126AC11}"/>
                </a:ext>
              </a:extLst>
            </p:cNvPr>
            <p:cNvSpPr/>
            <p:nvPr/>
          </p:nvSpPr>
          <p:spPr>
            <a:xfrm>
              <a:off x="4464325" y="819375"/>
              <a:ext cx="441450" cy="436900"/>
            </a:xfrm>
            <a:custGeom>
              <a:avLst/>
              <a:gdLst/>
              <a:ahLst/>
              <a:cxnLst/>
              <a:rect l="l" t="t" r="r" b="b"/>
              <a:pathLst>
                <a:path w="17658" h="17476" extrusionOk="0">
                  <a:moveTo>
                    <a:pt x="9927" y="615"/>
                  </a:moveTo>
                  <a:cubicBezTo>
                    <a:pt x="10653" y="615"/>
                    <a:pt x="11402" y="761"/>
                    <a:pt x="12148" y="1056"/>
                  </a:cubicBezTo>
                  <a:cubicBezTo>
                    <a:pt x="14193" y="1862"/>
                    <a:pt x="15955" y="3689"/>
                    <a:pt x="16335" y="5400"/>
                  </a:cubicBezTo>
                  <a:cubicBezTo>
                    <a:pt x="17009" y="8439"/>
                    <a:pt x="15619" y="12184"/>
                    <a:pt x="13968" y="14166"/>
                  </a:cubicBezTo>
                  <a:cubicBezTo>
                    <a:pt x="13560" y="14656"/>
                    <a:pt x="13160" y="15224"/>
                    <a:pt x="12773" y="15813"/>
                  </a:cubicBezTo>
                  <a:cubicBezTo>
                    <a:pt x="12862" y="15178"/>
                    <a:pt x="12842" y="14528"/>
                    <a:pt x="12269" y="14211"/>
                  </a:cubicBezTo>
                  <a:cubicBezTo>
                    <a:pt x="11899" y="14006"/>
                    <a:pt x="12122" y="13417"/>
                    <a:pt x="12503" y="12546"/>
                  </a:cubicBezTo>
                  <a:cubicBezTo>
                    <a:pt x="12750" y="11982"/>
                    <a:pt x="13005" y="11400"/>
                    <a:pt x="13005" y="10891"/>
                  </a:cubicBezTo>
                  <a:cubicBezTo>
                    <a:pt x="13005" y="9837"/>
                    <a:pt x="11635" y="9723"/>
                    <a:pt x="10049" y="9591"/>
                  </a:cubicBezTo>
                  <a:cubicBezTo>
                    <a:pt x="9327" y="9530"/>
                    <a:pt x="8579" y="9468"/>
                    <a:pt x="7904" y="9319"/>
                  </a:cubicBezTo>
                  <a:cubicBezTo>
                    <a:pt x="6771" y="9067"/>
                    <a:pt x="5798" y="8211"/>
                    <a:pt x="5018" y="7523"/>
                  </a:cubicBezTo>
                  <a:cubicBezTo>
                    <a:pt x="4366" y="6949"/>
                    <a:pt x="3895" y="6534"/>
                    <a:pt x="3440" y="6534"/>
                  </a:cubicBezTo>
                  <a:cubicBezTo>
                    <a:pt x="2470" y="6534"/>
                    <a:pt x="2348" y="6783"/>
                    <a:pt x="2212" y="7598"/>
                  </a:cubicBezTo>
                  <a:cubicBezTo>
                    <a:pt x="2183" y="7774"/>
                    <a:pt x="1861" y="8412"/>
                    <a:pt x="1096" y="9673"/>
                  </a:cubicBezTo>
                  <a:cubicBezTo>
                    <a:pt x="1435" y="8371"/>
                    <a:pt x="1796" y="7104"/>
                    <a:pt x="2111" y="6123"/>
                  </a:cubicBezTo>
                  <a:cubicBezTo>
                    <a:pt x="2984" y="3393"/>
                    <a:pt x="6883" y="1580"/>
                    <a:pt x="6969" y="1536"/>
                  </a:cubicBezTo>
                  <a:cubicBezTo>
                    <a:pt x="7862" y="924"/>
                    <a:pt x="8872" y="615"/>
                    <a:pt x="9927" y="615"/>
                  </a:cubicBezTo>
                  <a:close/>
                  <a:moveTo>
                    <a:pt x="9913" y="0"/>
                  </a:moveTo>
                  <a:cubicBezTo>
                    <a:pt x="8747" y="0"/>
                    <a:pt x="7636" y="340"/>
                    <a:pt x="6669" y="1007"/>
                  </a:cubicBezTo>
                  <a:cubicBezTo>
                    <a:pt x="6499" y="1084"/>
                    <a:pt x="2485" y="2949"/>
                    <a:pt x="1528" y="5937"/>
                  </a:cubicBezTo>
                  <a:cubicBezTo>
                    <a:pt x="1059" y="7403"/>
                    <a:pt x="487" y="9498"/>
                    <a:pt x="35" y="11403"/>
                  </a:cubicBezTo>
                  <a:cubicBezTo>
                    <a:pt x="0" y="11549"/>
                    <a:pt x="76" y="11697"/>
                    <a:pt x="213" y="11756"/>
                  </a:cubicBezTo>
                  <a:cubicBezTo>
                    <a:pt x="252" y="11772"/>
                    <a:pt x="292" y="11780"/>
                    <a:pt x="332" y="11780"/>
                  </a:cubicBezTo>
                  <a:cubicBezTo>
                    <a:pt x="434" y="11780"/>
                    <a:pt x="532" y="11729"/>
                    <a:pt x="590" y="11639"/>
                  </a:cubicBezTo>
                  <a:cubicBezTo>
                    <a:pt x="1999" y="9436"/>
                    <a:pt x="2748" y="8111"/>
                    <a:pt x="2824" y="7652"/>
                  </a:cubicBezTo>
                  <a:cubicBezTo>
                    <a:pt x="2908" y="7145"/>
                    <a:pt x="2908" y="7145"/>
                    <a:pt x="3441" y="7145"/>
                  </a:cubicBezTo>
                  <a:cubicBezTo>
                    <a:pt x="3664" y="7145"/>
                    <a:pt x="4169" y="7589"/>
                    <a:pt x="4613" y="7981"/>
                  </a:cubicBezTo>
                  <a:cubicBezTo>
                    <a:pt x="5447" y="8716"/>
                    <a:pt x="6485" y="9630"/>
                    <a:pt x="7773" y="9916"/>
                  </a:cubicBezTo>
                  <a:cubicBezTo>
                    <a:pt x="8487" y="10075"/>
                    <a:pt x="9256" y="10138"/>
                    <a:pt x="9999" y="10200"/>
                  </a:cubicBezTo>
                  <a:cubicBezTo>
                    <a:pt x="11176" y="10299"/>
                    <a:pt x="12393" y="10400"/>
                    <a:pt x="12393" y="10891"/>
                  </a:cubicBezTo>
                  <a:cubicBezTo>
                    <a:pt x="12393" y="11272"/>
                    <a:pt x="12165" y="11794"/>
                    <a:pt x="11943" y="12300"/>
                  </a:cubicBezTo>
                  <a:cubicBezTo>
                    <a:pt x="11542" y="13216"/>
                    <a:pt x="11088" y="14255"/>
                    <a:pt x="11971" y="14746"/>
                  </a:cubicBezTo>
                  <a:cubicBezTo>
                    <a:pt x="12301" y="14928"/>
                    <a:pt x="12218" y="15510"/>
                    <a:pt x="12075" y="16251"/>
                  </a:cubicBezTo>
                  <a:cubicBezTo>
                    <a:pt x="12008" y="16604"/>
                    <a:pt x="11943" y="16939"/>
                    <a:pt x="11971" y="17202"/>
                  </a:cubicBezTo>
                  <a:cubicBezTo>
                    <a:pt x="11984" y="17331"/>
                    <a:pt x="12080" y="17439"/>
                    <a:pt x="12207" y="17467"/>
                  </a:cubicBezTo>
                  <a:cubicBezTo>
                    <a:pt x="12229" y="17473"/>
                    <a:pt x="12251" y="17475"/>
                    <a:pt x="12275" y="17475"/>
                  </a:cubicBezTo>
                  <a:cubicBezTo>
                    <a:pt x="12276" y="17475"/>
                    <a:pt x="12277" y="17475"/>
                    <a:pt x="12278" y="17475"/>
                  </a:cubicBezTo>
                  <a:cubicBezTo>
                    <a:pt x="12383" y="17475"/>
                    <a:pt x="12480" y="17420"/>
                    <a:pt x="12535" y="17332"/>
                  </a:cubicBezTo>
                  <a:cubicBezTo>
                    <a:pt x="13139" y="16361"/>
                    <a:pt x="13782" y="15347"/>
                    <a:pt x="14438" y="14559"/>
                  </a:cubicBezTo>
                  <a:cubicBezTo>
                    <a:pt x="16227" y="12414"/>
                    <a:pt x="17657" y="8533"/>
                    <a:pt x="16933" y="5270"/>
                  </a:cubicBezTo>
                  <a:cubicBezTo>
                    <a:pt x="16512" y="3374"/>
                    <a:pt x="14594" y="1363"/>
                    <a:pt x="12373" y="487"/>
                  </a:cubicBezTo>
                  <a:cubicBezTo>
                    <a:pt x="11546" y="161"/>
                    <a:pt x="10716" y="0"/>
                    <a:pt x="9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403;p54">
              <a:extLst>
                <a:ext uri="{FF2B5EF4-FFF2-40B4-BE49-F238E27FC236}">
                  <a16:creationId xmlns:a16="http://schemas.microsoft.com/office/drawing/2014/main" id="{F73E2D1A-F0D0-70AE-A40C-532BF5F1054B}"/>
                </a:ext>
              </a:extLst>
            </p:cNvPr>
            <p:cNvSpPr/>
            <p:nvPr/>
          </p:nvSpPr>
          <p:spPr>
            <a:xfrm>
              <a:off x="4425875" y="1123875"/>
              <a:ext cx="324075" cy="181700"/>
            </a:xfrm>
            <a:custGeom>
              <a:avLst/>
              <a:gdLst/>
              <a:ahLst/>
              <a:cxnLst/>
              <a:rect l="l" t="t" r="r" b="b"/>
              <a:pathLst>
                <a:path w="12963" h="7268" extrusionOk="0">
                  <a:moveTo>
                    <a:pt x="1459" y="1"/>
                  </a:moveTo>
                  <a:cubicBezTo>
                    <a:pt x="878" y="1"/>
                    <a:pt x="334" y="200"/>
                    <a:pt x="232" y="909"/>
                  </a:cubicBezTo>
                  <a:cubicBezTo>
                    <a:pt x="1" y="2529"/>
                    <a:pt x="1620" y="4844"/>
                    <a:pt x="3125" y="4844"/>
                  </a:cubicBezTo>
                  <a:cubicBezTo>
                    <a:pt x="4575" y="4844"/>
                    <a:pt x="5166" y="3449"/>
                    <a:pt x="5931" y="3449"/>
                  </a:cubicBezTo>
                  <a:cubicBezTo>
                    <a:pt x="5960" y="3449"/>
                    <a:pt x="5989" y="3451"/>
                    <a:pt x="6019" y="3455"/>
                  </a:cubicBezTo>
                  <a:cubicBezTo>
                    <a:pt x="6829" y="3571"/>
                    <a:pt x="6482" y="6464"/>
                    <a:pt x="7870" y="7043"/>
                  </a:cubicBezTo>
                  <a:cubicBezTo>
                    <a:pt x="8237" y="7196"/>
                    <a:pt x="8668" y="7268"/>
                    <a:pt x="9117" y="7268"/>
                  </a:cubicBezTo>
                  <a:cubicBezTo>
                    <a:pt x="10368" y="7268"/>
                    <a:pt x="11757" y="6707"/>
                    <a:pt x="12268" y="5770"/>
                  </a:cubicBezTo>
                  <a:cubicBezTo>
                    <a:pt x="12963" y="4496"/>
                    <a:pt x="10995" y="3687"/>
                    <a:pt x="9028" y="2992"/>
                  </a:cubicBezTo>
                  <a:cubicBezTo>
                    <a:pt x="7061" y="2297"/>
                    <a:pt x="3011" y="330"/>
                    <a:pt x="3011" y="330"/>
                  </a:cubicBezTo>
                  <a:cubicBezTo>
                    <a:pt x="3011" y="330"/>
                    <a:pt x="2205" y="1"/>
                    <a:pt x="1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404;p54">
              <a:extLst>
                <a:ext uri="{FF2B5EF4-FFF2-40B4-BE49-F238E27FC236}">
                  <a16:creationId xmlns:a16="http://schemas.microsoft.com/office/drawing/2014/main" id="{F5870549-BC4B-EEFD-1AFF-D4EE2ABE109B}"/>
                </a:ext>
              </a:extLst>
            </p:cNvPr>
            <p:cNvSpPr/>
            <p:nvPr/>
          </p:nvSpPr>
          <p:spPr>
            <a:xfrm>
              <a:off x="4420675" y="1116175"/>
              <a:ext cx="324525" cy="196875"/>
            </a:xfrm>
            <a:custGeom>
              <a:avLst/>
              <a:gdLst/>
              <a:ahLst/>
              <a:cxnLst/>
              <a:rect l="l" t="t" r="r" b="b"/>
              <a:pathLst>
                <a:path w="12981" h="7875" extrusionOk="0">
                  <a:moveTo>
                    <a:pt x="1665" y="614"/>
                  </a:moveTo>
                  <a:cubicBezTo>
                    <a:pt x="2199" y="614"/>
                    <a:pt x="2820" y="808"/>
                    <a:pt x="3093" y="918"/>
                  </a:cubicBezTo>
                  <a:cubicBezTo>
                    <a:pt x="3360" y="1049"/>
                    <a:pt x="7200" y="2907"/>
                    <a:pt x="9134" y="3589"/>
                  </a:cubicBezTo>
                  <a:cubicBezTo>
                    <a:pt x="10129" y="3940"/>
                    <a:pt x="11979" y="4593"/>
                    <a:pt x="12274" y="5361"/>
                  </a:cubicBezTo>
                  <a:cubicBezTo>
                    <a:pt x="12343" y="5542"/>
                    <a:pt x="12322" y="5723"/>
                    <a:pt x="12208" y="5932"/>
                  </a:cubicBezTo>
                  <a:cubicBezTo>
                    <a:pt x="11767" y="6740"/>
                    <a:pt x="10499" y="7276"/>
                    <a:pt x="9337" y="7276"/>
                  </a:cubicBezTo>
                  <a:cubicBezTo>
                    <a:pt x="8931" y="7276"/>
                    <a:pt x="8538" y="7211"/>
                    <a:pt x="8197" y="7069"/>
                  </a:cubicBezTo>
                  <a:cubicBezTo>
                    <a:pt x="7567" y="6806"/>
                    <a:pt x="7356" y="5865"/>
                    <a:pt x="7170" y="5034"/>
                  </a:cubicBezTo>
                  <a:cubicBezTo>
                    <a:pt x="6992" y="4233"/>
                    <a:pt x="6837" y="3542"/>
                    <a:pt x="6271" y="3461"/>
                  </a:cubicBezTo>
                  <a:cubicBezTo>
                    <a:pt x="6225" y="3454"/>
                    <a:pt x="6180" y="3451"/>
                    <a:pt x="6134" y="3451"/>
                  </a:cubicBezTo>
                  <a:cubicBezTo>
                    <a:pt x="5704" y="3451"/>
                    <a:pt x="5357" y="3745"/>
                    <a:pt x="4990" y="4058"/>
                  </a:cubicBezTo>
                  <a:cubicBezTo>
                    <a:pt x="4534" y="4446"/>
                    <a:pt x="4062" y="4847"/>
                    <a:pt x="3335" y="4847"/>
                  </a:cubicBezTo>
                  <a:cubicBezTo>
                    <a:pt x="2824" y="4847"/>
                    <a:pt x="2236" y="4506"/>
                    <a:pt x="1722" y="3913"/>
                  </a:cubicBezTo>
                  <a:cubicBezTo>
                    <a:pt x="1025" y="3110"/>
                    <a:pt x="632" y="2044"/>
                    <a:pt x="744" y="1261"/>
                  </a:cubicBezTo>
                  <a:cubicBezTo>
                    <a:pt x="780" y="1011"/>
                    <a:pt x="880" y="846"/>
                    <a:pt x="1058" y="744"/>
                  </a:cubicBezTo>
                  <a:cubicBezTo>
                    <a:pt x="1222" y="650"/>
                    <a:pt x="1435" y="614"/>
                    <a:pt x="1665" y="614"/>
                  </a:cubicBezTo>
                  <a:close/>
                  <a:moveTo>
                    <a:pt x="1676" y="1"/>
                  </a:moveTo>
                  <a:cubicBezTo>
                    <a:pt x="1349" y="1"/>
                    <a:pt x="1025" y="56"/>
                    <a:pt x="754" y="212"/>
                  </a:cubicBezTo>
                  <a:cubicBezTo>
                    <a:pt x="413" y="408"/>
                    <a:pt x="200" y="740"/>
                    <a:pt x="138" y="1173"/>
                  </a:cubicBezTo>
                  <a:cubicBezTo>
                    <a:pt x="1" y="2137"/>
                    <a:pt x="440" y="3369"/>
                    <a:pt x="1259" y="4313"/>
                  </a:cubicBezTo>
                  <a:cubicBezTo>
                    <a:pt x="1899" y="5051"/>
                    <a:pt x="2637" y="5458"/>
                    <a:pt x="3334" y="5458"/>
                  </a:cubicBezTo>
                  <a:cubicBezTo>
                    <a:pt x="4285" y="5458"/>
                    <a:pt x="4896" y="4940"/>
                    <a:pt x="5387" y="4523"/>
                  </a:cubicBezTo>
                  <a:cubicBezTo>
                    <a:pt x="5673" y="4279"/>
                    <a:pt x="5919" y="4063"/>
                    <a:pt x="6135" y="4063"/>
                  </a:cubicBezTo>
                  <a:cubicBezTo>
                    <a:pt x="6152" y="4063"/>
                    <a:pt x="6168" y="4064"/>
                    <a:pt x="6184" y="4067"/>
                  </a:cubicBezTo>
                  <a:cubicBezTo>
                    <a:pt x="6331" y="4087"/>
                    <a:pt x="6489" y="4790"/>
                    <a:pt x="6573" y="5167"/>
                  </a:cubicBezTo>
                  <a:cubicBezTo>
                    <a:pt x="6780" y="6095"/>
                    <a:pt x="7038" y="7249"/>
                    <a:pt x="7961" y="7634"/>
                  </a:cubicBezTo>
                  <a:cubicBezTo>
                    <a:pt x="8351" y="7795"/>
                    <a:pt x="8820" y="7874"/>
                    <a:pt x="9312" y="7874"/>
                  </a:cubicBezTo>
                  <a:cubicBezTo>
                    <a:pt x="10648" y="7874"/>
                    <a:pt x="12162" y="7296"/>
                    <a:pt x="12747" y="6223"/>
                  </a:cubicBezTo>
                  <a:cubicBezTo>
                    <a:pt x="12946" y="5856"/>
                    <a:pt x="12980" y="5492"/>
                    <a:pt x="12845" y="5141"/>
                  </a:cubicBezTo>
                  <a:cubicBezTo>
                    <a:pt x="12480" y="4188"/>
                    <a:pt x="10912" y="3567"/>
                    <a:pt x="9338" y="3011"/>
                  </a:cubicBezTo>
                  <a:cubicBezTo>
                    <a:pt x="7409" y="2331"/>
                    <a:pt x="3393" y="382"/>
                    <a:pt x="3352" y="363"/>
                  </a:cubicBezTo>
                  <a:cubicBezTo>
                    <a:pt x="3346" y="360"/>
                    <a:pt x="3340" y="358"/>
                    <a:pt x="3334" y="354"/>
                  </a:cubicBezTo>
                  <a:cubicBezTo>
                    <a:pt x="3216" y="306"/>
                    <a:pt x="244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05;p54">
              <a:extLst>
                <a:ext uri="{FF2B5EF4-FFF2-40B4-BE49-F238E27FC236}">
                  <a16:creationId xmlns:a16="http://schemas.microsoft.com/office/drawing/2014/main" id="{5522E486-0E7A-7A68-3974-0256C9BBF4C3}"/>
                </a:ext>
              </a:extLst>
            </p:cNvPr>
            <p:cNvSpPr/>
            <p:nvPr/>
          </p:nvSpPr>
          <p:spPr>
            <a:xfrm>
              <a:off x="4741275" y="1172625"/>
              <a:ext cx="66575" cy="66575"/>
            </a:xfrm>
            <a:custGeom>
              <a:avLst/>
              <a:gdLst/>
              <a:ahLst/>
              <a:cxnLst/>
              <a:rect l="l" t="t" r="r" b="b"/>
              <a:pathLst>
                <a:path w="2663" h="2663" extrusionOk="0">
                  <a:moveTo>
                    <a:pt x="0" y="2663"/>
                  </a:moveTo>
                  <a:lnTo>
                    <a:pt x="2662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06;p54">
              <a:extLst>
                <a:ext uri="{FF2B5EF4-FFF2-40B4-BE49-F238E27FC236}">
                  <a16:creationId xmlns:a16="http://schemas.microsoft.com/office/drawing/2014/main" id="{27098828-247B-A790-ECC0-C091BF83F085}"/>
                </a:ext>
              </a:extLst>
            </p:cNvPr>
            <p:cNvSpPr/>
            <p:nvPr/>
          </p:nvSpPr>
          <p:spPr>
            <a:xfrm>
              <a:off x="4731050" y="1165075"/>
              <a:ext cx="85100" cy="81775"/>
            </a:xfrm>
            <a:custGeom>
              <a:avLst/>
              <a:gdLst/>
              <a:ahLst/>
              <a:cxnLst/>
              <a:rect l="l" t="t" r="r" b="b"/>
              <a:pathLst>
                <a:path w="3404" h="3271" extrusionOk="0">
                  <a:moveTo>
                    <a:pt x="3068" y="0"/>
                  </a:moveTo>
                  <a:cubicBezTo>
                    <a:pt x="2991" y="0"/>
                    <a:pt x="2914" y="29"/>
                    <a:pt x="2854" y="87"/>
                  </a:cubicBezTo>
                  <a:lnTo>
                    <a:pt x="193" y="2748"/>
                  </a:lnTo>
                  <a:cubicBezTo>
                    <a:pt x="0" y="2940"/>
                    <a:pt x="137" y="3270"/>
                    <a:pt x="409" y="3270"/>
                  </a:cubicBezTo>
                  <a:cubicBezTo>
                    <a:pt x="491" y="3270"/>
                    <a:pt x="569" y="3238"/>
                    <a:pt x="626" y="3181"/>
                  </a:cubicBezTo>
                  <a:lnTo>
                    <a:pt x="3287" y="519"/>
                  </a:lnTo>
                  <a:cubicBezTo>
                    <a:pt x="3403" y="399"/>
                    <a:pt x="3401" y="207"/>
                    <a:pt x="3284" y="90"/>
                  </a:cubicBezTo>
                  <a:cubicBezTo>
                    <a:pt x="3224" y="30"/>
                    <a:pt x="3146" y="0"/>
                    <a:pt x="3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07;p54">
              <a:extLst>
                <a:ext uri="{FF2B5EF4-FFF2-40B4-BE49-F238E27FC236}">
                  <a16:creationId xmlns:a16="http://schemas.microsoft.com/office/drawing/2014/main" id="{899C1472-4C15-289F-2952-75FE153E0B7C}"/>
                </a:ext>
              </a:extLst>
            </p:cNvPr>
            <p:cNvSpPr/>
            <p:nvPr/>
          </p:nvSpPr>
          <p:spPr>
            <a:xfrm>
              <a:off x="4449025" y="1051100"/>
              <a:ext cx="34775" cy="78150"/>
            </a:xfrm>
            <a:custGeom>
              <a:avLst/>
              <a:gdLst/>
              <a:ahLst/>
              <a:cxnLst/>
              <a:rect l="l" t="t" r="r" b="b"/>
              <a:pathLst>
                <a:path w="1391" h="3126" extrusionOk="0">
                  <a:moveTo>
                    <a:pt x="1" y="3126"/>
                  </a:moveTo>
                  <a:lnTo>
                    <a:pt x="139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08;p54">
              <a:extLst>
                <a:ext uri="{FF2B5EF4-FFF2-40B4-BE49-F238E27FC236}">
                  <a16:creationId xmlns:a16="http://schemas.microsoft.com/office/drawing/2014/main" id="{C8041114-9DBF-A428-66CA-C442B5BC0CB9}"/>
                </a:ext>
              </a:extLst>
            </p:cNvPr>
            <p:cNvSpPr/>
            <p:nvPr/>
          </p:nvSpPr>
          <p:spPr>
            <a:xfrm>
              <a:off x="4439775" y="1043475"/>
              <a:ext cx="52725" cy="93425"/>
            </a:xfrm>
            <a:custGeom>
              <a:avLst/>
              <a:gdLst/>
              <a:ahLst/>
              <a:cxnLst/>
              <a:rect l="l" t="t" r="r" b="b"/>
              <a:pathLst>
                <a:path w="2109" h="3737" extrusionOk="0">
                  <a:moveTo>
                    <a:pt x="1761" y="0"/>
                  </a:moveTo>
                  <a:cubicBezTo>
                    <a:pt x="1643" y="0"/>
                    <a:pt x="1531" y="68"/>
                    <a:pt x="1480" y="182"/>
                  </a:cubicBezTo>
                  <a:lnTo>
                    <a:pt x="91" y="3307"/>
                  </a:lnTo>
                  <a:cubicBezTo>
                    <a:pt x="1" y="3508"/>
                    <a:pt x="149" y="3737"/>
                    <a:pt x="371" y="3737"/>
                  </a:cubicBezTo>
                  <a:cubicBezTo>
                    <a:pt x="492" y="3737"/>
                    <a:pt x="601" y="3666"/>
                    <a:pt x="650" y="3556"/>
                  </a:cubicBezTo>
                  <a:lnTo>
                    <a:pt x="2040" y="431"/>
                  </a:lnTo>
                  <a:cubicBezTo>
                    <a:pt x="2109" y="277"/>
                    <a:pt x="2039" y="95"/>
                    <a:pt x="1885" y="27"/>
                  </a:cubicBezTo>
                  <a:cubicBezTo>
                    <a:pt x="1845" y="9"/>
                    <a:pt x="1802" y="0"/>
                    <a:pt x="1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09;p54">
              <a:extLst>
                <a:ext uri="{FF2B5EF4-FFF2-40B4-BE49-F238E27FC236}">
                  <a16:creationId xmlns:a16="http://schemas.microsoft.com/office/drawing/2014/main" id="{28D612C7-4F07-C6C9-A3E4-4F8FD538CE51}"/>
                </a:ext>
              </a:extLst>
            </p:cNvPr>
            <p:cNvSpPr/>
            <p:nvPr/>
          </p:nvSpPr>
          <p:spPr>
            <a:xfrm>
              <a:off x="4963425" y="1742925"/>
              <a:ext cx="355200" cy="389300"/>
            </a:xfrm>
            <a:custGeom>
              <a:avLst/>
              <a:gdLst/>
              <a:ahLst/>
              <a:cxnLst/>
              <a:rect l="l" t="t" r="r" b="b"/>
              <a:pathLst>
                <a:path w="14208" h="15572" extrusionOk="0">
                  <a:moveTo>
                    <a:pt x="11745" y="0"/>
                  </a:moveTo>
                  <a:cubicBezTo>
                    <a:pt x="11745" y="0"/>
                    <a:pt x="4073" y="6821"/>
                    <a:pt x="2084" y="8809"/>
                  </a:cubicBezTo>
                  <a:cubicBezTo>
                    <a:pt x="95" y="10798"/>
                    <a:pt x="1" y="14587"/>
                    <a:pt x="1895" y="15439"/>
                  </a:cubicBezTo>
                  <a:cubicBezTo>
                    <a:pt x="2098" y="15531"/>
                    <a:pt x="2348" y="15572"/>
                    <a:pt x="2634" y="15572"/>
                  </a:cubicBezTo>
                  <a:cubicBezTo>
                    <a:pt x="5011" y="15572"/>
                    <a:pt x="9858" y="12706"/>
                    <a:pt x="10704" y="12029"/>
                  </a:cubicBezTo>
                  <a:cubicBezTo>
                    <a:pt x="11651" y="11272"/>
                    <a:pt x="14208" y="474"/>
                    <a:pt x="1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10;p54">
              <a:extLst>
                <a:ext uri="{FF2B5EF4-FFF2-40B4-BE49-F238E27FC236}">
                  <a16:creationId xmlns:a16="http://schemas.microsoft.com/office/drawing/2014/main" id="{D7C3C517-368A-DDEA-9F36-F25FE1C9CAEC}"/>
                </a:ext>
              </a:extLst>
            </p:cNvPr>
            <p:cNvSpPr/>
            <p:nvPr/>
          </p:nvSpPr>
          <p:spPr>
            <a:xfrm>
              <a:off x="4963175" y="1735275"/>
              <a:ext cx="340650" cy="404475"/>
            </a:xfrm>
            <a:custGeom>
              <a:avLst/>
              <a:gdLst/>
              <a:ahLst/>
              <a:cxnLst/>
              <a:rect l="l" t="t" r="r" b="b"/>
              <a:pathLst>
                <a:path w="13626" h="16179" extrusionOk="0">
                  <a:moveTo>
                    <a:pt x="11828" y="651"/>
                  </a:moveTo>
                  <a:lnTo>
                    <a:pt x="11828" y="652"/>
                  </a:lnTo>
                  <a:cubicBezTo>
                    <a:pt x="12052" y="765"/>
                    <a:pt x="12224" y="1056"/>
                    <a:pt x="12338" y="1517"/>
                  </a:cubicBezTo>
                  <a:cubicBezTo>
                    <a:pt x="13034" y="4335"/>
                    <a:pt x="11168" y="11580"/>
                    <a:pt x="10521" y="12096"/>
                  </a:cubicBezTo>
                  <a:cubicBezTo>
                    <a:pt x="9523" y="12897"/>
                    <a:pt x="4799" y="15576"/>
                    <a:pt x="2652" y="15576"/>
                  </a:cubicBezTo>
                  <a:cubicBezTo>
                    <a:pt x="2409" y="15576"/>
                    <a:pt x="2198" y="15542"/>
                    <a:pt x="2030" y="15466"/>
                  </a:cubicBezTo>
                  <a:cubicBezTo>
                    <a:pt x="1464" y="15212"/>
                    <a:pt x="1068" y="14612"/>
                    <a:pt x="915" y="13778"/>
                  </a:cubicBezTo>
                  <a:cubicBezTo>
                    <a:pt x="637" y="12260"/>
                    <a:pt x="1210" y="10431"/>
                    <a:pt x="2310" y="9331"/>
                  </a:cubicBezTo>
                  <a:cubicBezTo>
                    <a:pt x="4128" y="7513"/>
                    <a:pt x="10807" y="1560"/>
                    <a:pt x="11828" y="651"/>
                  </a:cubicBezTo>
                  <a:close/>
                  <a:moveTo>
                    <a:pt x="11755" y="0"/>
                  </a:moveTo>
                  <a:cubicBezTo>
                    <a:pt x="11681" y="0"/>
                    <a:pt x="11608" y="28"/>
                    <a:pt x="11551" y="78"/>
                  </a:cubicBezTo>
                  <a:cubicBezTo>
                    <a:pt x="11474" y="145"/>
                    <a:pt x="3850" y="6926"/>
                    <a:pt x="1877" y="8899"/>
                  </a:cubicBezTo>
                  <a:cubicBezTo>
                    <a:pt x="643" y="10132"/>
                    <a:pt x="1" y="12184"/>
                    <a:pt x="312" y="13888"/>
                  </a:cubicBezTo>
                  <a:cubicBezTo>
                    <a:pt x="503" y="14926"/>
                    <a:pt x="1023" y="15685"/>
                    <a:pt x="1779" y="16024"/>
                  </a:cubicBezTo>
                  <a:cubicBezTo>
                    <a:pt x="2016" y="16131"/>
                    <a:pt x="2300" y="16178"/>
                    <a:pt x="2625" y="16178"/>
                  </a:cubicBezTo>
                  <a:cubicBezTo>
                    <a:pt x="5231" y="16178"/>
                    <a:pt x="10257" y="13093"/>
                    <a:pt x="10905" y="12575"/>
                  </a:cubicBezTo>
                  <a:cubicBezTo>
                    <a:pt x="11876" y="11797"/>
                    <a:pt x="13625" y="4177"/>
                    <a:pt x="12932" y="1372"/>
                  </a:cubicBezTo>
                  <a:cubicBezTo>
                    <a:pt x="12733" y="571"/>
                    <a:pt x="12357" y="111"/>
                    <a:pt x="11813" y="6"/>
                  </a:cubicBezTo>
                  <a:cubicBezTo>
                    <a:pt x="11794" y="2"/>
                    <a:pt x="11774" y="0"/>
                    <a:pt x="11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11;p54">
              <a:extLst>
                <a:ext uri="{FF2B5EF4-FFF2-40B4-BE49-F238E27FC236}">
                  <a16:creationId xmlns:a16="http://schemas.microsoft.com/office/drawing/2014/main" id="{CCCEFCD5-8ACC-8ED1-1E62-BE87D197ABF3}"/>
                </a:ext>
              </a:extLst>
            </p:cNvPr>
            <p:cNvSpPr/>
            <p:nvPr/>
          </p:nvSpPr>
          <p:spPr>
            <a:xfrm>
              <a:off x="5303800" y="2169800"/>
              <a:ext cx="690925" cy="680600"/>
            </a:xfrm>
            <a:custGeom>
              <a:avLst/>
              <a:gdLst/>
              <a:ahLst/>
              <a:cxnLst/>
              <a:rect l="l" t="t" r="r" b="b"/>
              <a:pathLst>
                <a:path w="27637" h="27224" extrusionOk="0">
                  <a:moveTo>
                    <a:pt x="17325" y="0"/>
                  </a:moveTo>
                  <a:lnTo>
                    <a:pt x="0" y="11137"/>
                  </a:lnTo>
                  <a:lnTo>
                    <a:pt x="3712" y="27224"/>
                  </a:lnTo>
                  <a:cubicBezTo>
                    <a:pt x="3712" y="27224"/>
                    <a:pt x="23512" y="16912"/>
                    <a:pt x="25574" y="13613"/>
                  </a:cubicBezTo>
                  <a:cubicBezTo>
                    <a:pt x="27637" y="10313"/>
                    <a:pt x="17325" y="0"/>
                    <a:pt x="17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12;p54">
              <a:extLst>
                <a:ext uri="{FF2B5EF4-FFF2-40B4-BE49-F238E27FC236}">
                  <a16:creationId xmlns:a16="http://schemas.microsoft.com/office/drawing/2014/main" id="{BD38932E-8CFB-8D75-8E17-5690DFE7AB57}"/>
                </a:ext>
              </a:extLst>
            </p:cNvPr>
            <p:cNvSpPr/>
            <p:nvPr/>
          </p:nvSpPr>
          <p:spPr>
            <a:xfrm>
              <a:off x="5295625" y="2162175"/>
              <a:ext cx="679925" cy="695875"/>
            </a:xfrm>
            <a:custGeom>
              <a:avLst/>
              <a:gdLst/>
              <a:ahLst/>
              <a:cxnLst/>
              <a:rect l="l" t="t" r="r" b="b"/>
              <a:pathLst>
                <a:path w="27197" h="27835" extrusionOk="0">
                  <a:moveTo>
                    <a:pt x="17609" y="696"/>
                  </a:moveTo>
                  <a:cubicBezTo>
                    <a:pt x="20530" y="3654"/>
                    <a:pt x="27196" y="11268"/>
                    <a:pt x="25642" y="13755"/>
                  </a:cubicBezTo>
                  <a:cubicBezTo>
                    <a:pt x="23795" y="16709"/>
                    <a:pt x="6907" y="25674"/>
                    <a:pt x="4249" y="27074"/>
                  </a:cubicBezTo>
                  <a:lnTo>
                    <a:pt x="674" y="11584"/>
                  </a:lnTo>
                  <a:lnTo>
                    <a:pt x="17609" y="696"/>
                  </a:lnTo>
                  <a:close/>
                  <a:moveTo>
                    <a:pt x="17650" y="0"/>
                  </a:moveTo>
                  <a:cubicBezTo>
                    <a:pt x="17594" y="0"/>
                    <a:pt x="17536" y="16"/>
                    <a:pt x="17486" y="48"/>
                  </a:cubicBezTo>
                  <a:lnTo>
                    <a:pt x="162" y="11186"/>
                  </a:lnTo>
                  <a:cubicBezTo>
                    <a:pt x="54" y="11256"/>
                    <a:pt x="0" y="11385"/>
                    <a:pt x="29" y="11512"/>
                  </a:cubicBezTo>
                  <a:lnTo>
                    <a:pt x="3741" y="27599"/>
                  </a:lnTo>
                  <a:cubicBezTo>
                    <a:pt x="3774" y="27736"/>
                    <a:pt x="3898" y="27835"/>
                    <a:pt x="4039" y="27835"/>
                  </a:cubicBezTo>
                  <a:cubicBezTo>
                    <a:pt x="4089" y="27835"/>
                    <a:pt x="4137" y="27824"/>
                    <a:pt x="4181" y="27801"/>
                  </a:cubicBezTo>
                  <a:cubicBezTo>
                    <a:pt x="4992" y="27378"/>
                    <a:pt x="24078" y="17413"/>
                    <a:pt x="26161" y="14080"/>
                  </a:cubicBezTo>
                  <a:cubicBezTo>
                    <a:pt x="27092" y="12592"/>
                    <a:pt x="25958" y="9768"/>
                    <a:pt x="22792" y="5687"/>
                  </a:cubicBezTo>
                  <a:cubicBezTo>
                    <a:pt x="20487" y="2716"/>
                    <a:pt x="17893" y="116"/>
                    <a:pt x="17868" y="90"/>
                  </a:cubicBezTo>
                  <a:cubicBezTo>
                    <a:pt x="17808" y="31"/>
                    <a:pt x="17730" y="0"/>
                    <a:pt x="17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13;p54">
              <a:extLst>
                <a:ext uri="{FF2B5EF4-FFF2-40B4-BE49-F238E27FC236}">
                  <a16:creationId xmlns:a16="http://schemas.microsoft.com/office/drawing/2014/main" id="{30E759ED-4DBF-D288-7CA5-89D3B2D7297B}"/>
                </a:ext>
              </a:extLst>
            </p:cNvPr>
            <p:cNvSpPr/>
            <p:nvPr/>
          </p:nvSpPr>
          <p:spPr>
            <a:xfrm>
              <a:off x="5155250" y="1720875"/>
              <a:ext cx="703275" cy="1107200"/>
            </a:xfrm>
            <a:custGeom>
              <a:avLst/>
              <a:gdLst/>
              <a:ahLst/>
              <a:cxnLst/>
              <a:rect l="l" t="t" r="r" b="b"/>
              <a:pathLst>
                <a:path w="28131" h="44288" extrusionOk="0">
                  <a:moveTo>
                    <a:pt x="11663" y="1"/>
                  </a:moveTo>
                  <a:cubicBezTo>
                    <a:pt x="10696" y="1"/>
                    <a:pt x="10040" y="220"/>
                    <a:pt x="10040" y="220"/>
                  </a:cubicBezTo>
                  <a:cubicBezTo>
                    <a:pt x="10040" y="220"/>
                    <a:pt x="9267" y="152"/>
                    <a:pt x="8252" y="152"/>
                  </a:cubicBezTo>
                  <a:cubicBezTo>
                    <a:pt x="6857" y="152"/>
                    <a:pt x="5005" y="279"/>
                    <a:pt x="4072" y="882"/>
                  </a:cubicBezTo>
                  <a:cubicBezTo>
                    <a:pt x="2463" y="1924"/>
                    <a:pt x="1326" y="11586"/>
                    <a:pt x="1041" y="17364"/>
                  </a:cubicBezTo>
                  <a:cubicBezTo>
                    <a:pt x="758" y="23141"/>
                    <a:pt x="0" y="27783"/>
                    <a:pt x="379" y="28920"/>
                  </a:cubicBezTo>
                  <a:cubicBezTo>
                    <a:pt x="758" y="30056"/>
                    <a:pt x="10608" y="42465"/>
                    <a:pt x="12029" y="44171"/>
                  </a:cubicBezTo>
                  <a:cubicBezTo>
                    <a:pt x="12095" y="44250"/>
                    <a:pt x="12183" y="44288"/>
                    <a:pt x="12290" y="44288"/>
                  </a:cubicBezTo>
                  <a:cubicBezTo>
                    <a:pt x="14492" y="44288"/>
                    <a:pt x="24985" y="28284"/>
                    <a:pt x="26521" y="24942"/>
                  </a:cubicBezTo>
                  <a:cubicBezTo>
                    <a:pt x="28131" y="21437"/>
                    <a:pt x="27089" y="18217"/>
                    <a:pt x="25006" y="13386"/>
                  </a:cubicBezTo>
                  <a:cubicBezTo>
                    <a:pt x="22922" y="8556"/>
                    <a:pt x="18470" y="4103"/>
                    <a:pt x="15818" y="1641"/>
                  </a:cubicBezTo>
                  <a:cubicBezTo>
                    <a:pt x="14381" y="307"/>
                    <a:pt x="12805" y="1"/>
                    <a:pt x="1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14;p54">
              <a:extLst>
                <a:ext uri="{FF2B5EF4-FFF2-40B4-BE49-F238E27FC236}">
                  <a16:creationId xmlns:a16="http://schemas.microsoft.com/office/drawing/2014/main" id="{5C61C8C3-84E2-CADA-5DD0-C3B36F4FAF3A}"/>
                </a:ext>
              </a:extLst>
            </p:cNvPr>
            <p:cNvSpPr/>
            <p:nvPr/>
          </p:nvSpPr>
          <p:spPr>
            <a:xfrm>
              <a:off x="5151400" y="1713075"/>
              <a:ext cx="716700" cy="1122625"/>
            </a:xfrm>
            <a:custGeom>
              <a:avLst/>
              <a:gdLst/>
              <a:ahLst/>
              <a:cxnLst/>
              <a:rect l="l" t="t" r="r" b="b"/>
              <a:pathLst>
                <a:path w="28668" h="44905" extrusionOk="0">
                  <a:moveTo>
                    <a:pt x="11811" y="621"/>
                  </a:moveTo>
                  <a:cubicBezTo>
                    <a:pt x="12896" y="621"/>
                    <a:pt x="14399" y="909"/>
                    <a:pt x="15764" y="2177"/>
                  </a:cubicBezTo>
                  <a:cubicBezTo>
                    <a:pt x="20295" y="6383"/>
                    <a:pt x="23361" y="10299"/>
                    <a:pt x="24880" y="13818"/>
                  </a:cubicBezTo>
                  <a:cubicBezTo>
                    <a:pt x="26843" y="18371"/>
                    <a:pt x="28010" y="21617"/>
                    <a:pt x="26397" y="25125"/>
                  </a:cubicBezTo>
                  <a:cubicBezTo>
                    <a:pt x="24405" y="29462"/>
                    <a:pt x="14158" y="44303"/>
                    <a:pt x="12506" y="44303"/>
                  </a:cubicBezTo>
                  <a:cubicBezTo>
                    <a:pt x="12473" y="44303"/>
                    <a:pt x="12444" y="44297"/>
                    <a:pt x="12418" y="44285"/>
                  </a:cubicBezTo>
                  <a:cubicBezTo>
                    <a:pt x="10573" y="42071"/>
                    <a:pt x="1158" y="30140"/>
                    <a:pt x="823" y="29134"/>
                  </a:cubicBezTo>
                  <a:cubicBezTo>
                    <a:pt x="621" y="28527"/>
                    <a:pt x="798" y="26576"/>
                    <a:pt x="1020" y="24106"/>
                  </a:cubicBezTo>
                  <a:cubicBezTo>
                    <a:pt x="1183" y="22313"/>
                    <a:pt x="1384" y="20079"/>
                    <a:pt x="1501" y="17690"/>
                  </a:cubicBezTo>
                  <a:cubicBezTo>
                    <a:pt x="1855" y="10524"/>
                    <a:pt x="3100" y="2287"/>
                    <a:pt x="4392" y="1451"/>
                  </a:cubicBezTo>
                  <a:cubicBezTo>
                    <a:pt x="5261" y="889"/>
                    <a:pt x="7036" y="770"/>
                    <a:pt x="8390" y="770"/>
                  </a:cubicBezTo>
                  <a:cubicBezTo>
                    <a:pt x="9383" y="770"/>
                    <a:pt x="10150" y="834"/>
                    <a:pt x="10168" y="836"/>
                  </a:cubicBezTo>
                  <a:cubicBezTo>
                    <a:pt x="10177" y="837"/>
                    <a:pt x="10186" y="837"/>
                    <a:pt x="10194" y="837"/>
                  </a:cubicBezTo>
                  <a:cubicBezTo>
                    <a:pt x="10227" y="837"/>
                    <a:pt x="10260" y="832"/>
                    <a:pt x="10291" y="822"/>
                  </a:cubicBezTo>
                  <a:cubicBezTo>
                    <a:pt x="10304" y="817"/>
                    <a:pt x="10915" y="621"/>
                    <a:pt x="11811" y="621"/>
                  </a:cubicBezTo>
                  <a:close/>
                  <a:moveTo>
                    <a:pt x="11828" y="0"/>
                  </a:moveTo>
                  <a:cubicBezTo>
                    <a:pt x="10982" y="0"/>
                    <a:pt x="10359" y="162"/>
                    <a:pt x="10161" y="221"/>
                  </a:cubicBezTo>
                  <a:cubicBezTo>
                    <a:pt x="9950" y="205"/>
                    <a:pt x="9266" y="156"/>
                    <a:pt x="8408" y="156"/>
                  </a:cubicBezTo>
                  <a:cubicBezTo>
                    <a:pt x="6974" y="156"/>
                    <a:pt x="5056" y="292"/>
                    <a:pt x="4060" y="937"/>
                  </a:cubicBezTo>
                  <a:cubicBezTo>
                    <a:pt x="2082" y="2219"/>
                    <a:pt x="1085" y="13729"/>
                    <a:pt x="891" y="17661"/>
                  </a:cubicBezTo>
                  <a:cubicBezTo>
                    <a:pt x="773" y="20037"/>
                    <a:pt x="573" y="22263"/>
                    <a:pt x="410" y="24051"/>
                  </a:cubicBezTo>
                  <a:cubicBezTo>
                    <a:pt x="163" y="26790"/>
                    <a:pt x="0" y="28600"/>
                    <a:pt x="243" y="29328"/>
                  </a:cubicBezTo>
                  <a:cubicBezTo>
                    <a:pt x="654" y="30562"/>
                    <a:pt x="10675" y="43149"/>
                    <a:pt x="11949" y="44678"/>
                  </a:cubicBezTo>
                  <a:cubicBezTo>
                    <a:pt x="12073" y="44826"/>
                    <a:pt x="12246" y="44905"/>
                    <a:pt x="12446" y="44905"/>
                  </a:cubicBezTo>
                  <a:cubicBezTo>
                    <a:pt x="12481" y="44904"/>
                    <a:pt x="12517" y="44901"/>
                    <a:pt x="12552" y="44897"/>
                  </a:cubicBezTo>
                  <a:cubicBezTo>
                    <a:pt x="15078" y="44562"/>
                    <a:pt x="25466" y="28619"/>
                    <a:pt x="26953" y="25381"/>
                  </a:cubicBezTo>
                  <a:cubicBezTo>
                    <a:pt x="28667" y="21650"/>
                    <a:pt x="27408" y="18135"/>
                    <a:pt x="25441" y="13576"/>
                  </a:cubicBezTo>
                  <a:cubicBezTo>
                    <a:pt x="23889" y="9979"/>
                    <a:pt x="20773" y="5992"/>
                    <a:pt x="16180" y="1728"/>
                  </a:cubicBezTo>
                  <a:cubicBezTo>
                    <a:pt x="14670" y="325"/>
                    <a:pt x="13026" y="0"/>
                    <a:pt x="11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15;p54">
              <a:extLst>
                <a:ext uri="{FF2B5EF4-FFF2-40B4-BE49-F238E27FC236}">
                  <a16:creationId xmlns:a16="http://schemas.microsoft.com/office/drawing/2014/main" id="{720353A4-BAAD-AF53-FA49-241C1CEBE634}"/>
                </a:ext>
              </a:extLst>
            </p:cNvPr>
            <p:cNvSpPr/>
            <p:nvPr/>
          </p:nvSpPr>
          <p:spPr>
            <a:xfrm>
              <a:off x="5380200" y="1851550"/>
              <a:ext cx="295000" cy="407600"/>
            </a:xfrm>
            <a:custGeom>
              <a:avLst/>
              <a:gdLst/>
              <a:ahLst/>
              <a:cxnLst/>
              <a:rect l="l" t="t" r="r" b="b"/>
              <a:pathLst>
                <a:path w="11800" h="16304" extrusionOk="0">
                  <a:moveTo>
                    <a:pt x="9835" y="1"/>
                  </a:moveTo>
                  <a:cubicBezTo>
                    <a:pt x="6881" y="1"/>
                    <a:pt x="1490" y="4488"/>
                    <a:pt x="948" y="6454"/>
                  </a:cubicBezTo>
                  <a:cubicBezTo>
                    <a:pt x="948" y="6454"/>
                    <a:pt x="922" y="6584"/>
                    <a:pt x="880" y="6820"/>
                  </a:cubicBezTo>
                  <a:cubicBezTo>
                    <a:pt x="758" y="7500"/>
                    <a:pt x="496" y="9051"/>
                    <a:pt x="285" y="10811"/>
                  </a:cubicBezTo>
                  <a:cubicBezTo>
                    <a:pt x="1" y="13178"/>
                    <a:pt x="96" y="16304"/>
                    <a:pt x="852" y="16304"/>
                  </a:cubicBezTo>
                  <a:cubicBezTo>
                    <a:pt x="1610" y="16304"/>
                    <a:pt x="11557" y="9106"/>
                    <a:pt x="11745" y="2570"/>
                  </a:cubicBezTo>
                  <a:cubicBezTo>
                    <a:pt x="11799" y="710"/>
                    <a:pt x="11010" y="1"/>
                    <a:pt x="9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16;p54">
              <a:extLst>
                <a:ext uri="{FF2B5EF4-FFF2-40B4-BE49-F238E27FC236}">
                  <a16:creationId xmlns:a16="http://schemas.microsoft.com/office/drawing/2014/main" id="{0F56A43E-7BAB-95FD-1B16-D7A5D03F173D}"/>
                </a:ext>
              </a:extLst>
            </p:cNvPr>
            <p:cNvSpPr/>
            <p:nvPr/>
          </p:nvSpPr>
          <p:spPr>
            <a:xfrm>
              <a:off x="5372500" y="1843925"/>
              <a:ext cx="310525" cy="422900"/>
            </a:xfrm>
            <a:custGeom>
              <a:avLst/>
              <a:gdLst/>
              <a:ahLst/>
              <a:cxnLst/>
              <a:rect l="l" t="t" r="r" b="b"/>
              <a:pathLst>
                <a:path w="12421" h="16916" extrusionOk="0">
                  <a:moveTo>
                    <a:pt x="10142" y="612"/>
                  </a:moveTo>
                  <a:cubicBezTo>
                    <a:pt x="10257" y="612"/>
                    <a:pt x="10368" y="619"/>
                    <a:pt x="10474" y="635"/>
                  </a:cubicBezTo>
                  <a:cubicBezTo>
                    <a:pt x="11370" y="770"/>
                    <a:pt x="11786" y="1499"/>
                    <a:pt x="11747" y="2866"/>
                  </a:cubicBezTo>
                  <a:cubicBezTo>
                    <a:pt x="11562" y="9242"/>
                    <a:pt x="1922" y="16149"/>
                    <a:pt x="1175" y="16307"/>
                  </a:cubicBezTo>
                  <a:cubicBezTo>
                    <a:pt x="843" y="16137"/>
                    <a:pt x="573" y="13846"/>
                    <a:pt x="896" y="11152"/>
                  </a:cubicBezTo>
                  <a:cubicBezTo>
                    <a:pt x="1111" y="9363"/>
                    <a:pt x="1382" y="7778"/>
                    <a:pt x="1489" y="7180"/>
                  </a:cubicBezTo>
                  <a:lnTo>
                    <a:pt x="1554" y="6827"/>
                  </a:lnTo>
                  <a:cubicBezTo>
                    <a:pt x="2091" y="4947"/>
                    <a:pt x="7390" y="612"/>
                    <a:pt x="10142" y="612"/>
                  </a:cubicBezTo>
                  <a:close/>
                  <a:moveTo>
                    <a:pt x="10158" y="1"/>
                  </a:moveTo>
                  <a:cubicBezTo>
                    <a:pt x="7090" y="1"/>
                    <a:pt x="1554" y="4523"/>
                    <a:pt x="960" y="6677"/>
                  </a:cubicBezTo>
                  <a:lnTo>
                    <a:pt x="954" y="6701"/>
                  </a:lnTo>
                  <a:lnTo>
                    <a:pt x="887" y="7071"/>
                  </a:lnTo>
                  <a:cubicBezTo>
                    <a:pt x="779" y="7676"/>
                    <a:pt x="506" y="9274"/>
                    <a:pt x="289" y="11079"/>
                  </a:cubicBezTo>
                  <a:cubicBezTo>
                    <a:pt x="77" y="12835"/>
                    <a:pt x="1" y="15911"/>
                    <a:pt x="691" y="16689"/>
                  </a:cubicBezTo>
                  <a:cubicBezTo>
                    <a:pt x="857" y="16876"/>
                    <a:pt x="1038" y="16916"/>
                    <a:pt x="1160" y="16916"/>
                  </a:cubicBezTo>
                  <a:cubicBezTo>
                    <a:pt x="2334" y="16916"/>
                    <a:pt x="12172" y="9354"/>
                    <a:pt x="12359" y="2884"/>
                  </a:cubicBezTo>
                  <a:cubicBezTo>
                    <a:pt x="12421" y="758"/>
                    <a:pt x="11417" y="159"/>
                    <a:pt x="10564" y="30"/>
                  </a:cubicBezTo>
                  <a:cubicBezTo>
                    <a:pt x="10435" y="10"/>
                    <a:pt x="10299" y="1"/>
                    <a:pt x="10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17;p54">
              <a:extLst>
                <a:ext uri="{FF2B5EF4-FFF2-40B4-BE49-F238E27FC236}">
                  <a16:creationId xmlns:a16="http://schemas.microsoft.com/office/drawing/2014/main" id="{EF1B9703-1E26-20C6-CBF2-5B432D2CF1B2}"/>
                </a:ext>
              </a:extLst>
            </p:cNvPr>
            <p:cNvSpPr/>
            <p:nvPr/>
          </p:nvSpPr>
          <p:spPr>
            <a:xfrm>
              <a:off x="5337550" y="1666475"/>
              <a:ext cx="362350" cy="431725"/>
            </a:xfrm>
            <a:custGeom>
              <a:avLst/>
              <a:gdLst/>
              <a:ahLst/>
              <a:cxnLst/>
              <a:rect l="l" t="t" r="r" b="b"/>
              <a:pathLst>
                <a:path w="14494" h="17269" extrusionOk="0">
                  <a:moveTo>
                    <a:pt x="5169" y="0"/>
                  </a:moveTo>
                  <a:cubicBezTo>
                    <a:pt x="3951" y="0"/>
                    <a:pt x="2874" y="280"/>
                    <a:pt x="2180" y="974"/>
                  </a:cubicBezTo>
                  <a:cubicBezTo>
                    <a:pt x="2180" y="974"/>
                    <a:pt x="1232" y="4479"/>
                    <a:pt x="1232" y="5048"/>
                  </a:cubicBezTo>
                  <a:cubicBezTo>
                    <a:pt x="1232" y="5616"/>
                    <a:pt x="1611" y="7036"/>
                    <a:pt x="1611" y="7036"/>
                  </a:cubicBezTo>
                  <a:cubicBezTo>
                    <a:pt x="1611" y="7036"/>
                    <a:pt x="1" y="9594"/>
                    <a:pt x="190" y="9879"/>
                  </a:cubicBezTo>
                  <a:cubicBezTo>
                    <a:pt x="379" y="10162"/>
                    <a:pt x="948" y="10636"/>
                    <a:pt x="948" y="10636"/>
                  </a:cubicBezTo>
                  <a:cubicBezTo>
                    <a:pt x="948" y="10636"/>
                    <a:pt x="759" y="14236"/>
                    <a:pt x="1516" y="14993"/>
                  </a:cubicBezTo>
                  <a:cubicBezTo>
                    <a:pt x="1853" y="15330"/>
                    <a:pt x="2656" y="15423"/>
                    <a:pt x="3446" y="15423"/>
                  </a:cubicBezTo>
                  <a:cubicBezTo>
                    <a:pt x="4434" y="15423"/>
                    <a:pt x="5400" y="15277"/>
                    <a:pt x="5400" y="15277"/>
                  </a:cubicBezTo>
                  <a:lnTo>
                    <a:pt x="5400" y="15277"/>
                  </a:lnTo>
                  <a:cubicBezTo>
                    <a:pt x="5400" y="15277"/>
                    <a:pt x="3885" y="17171"/>
                    <a:pt x="5589" y="17266"/>
                  </a:cubicBezTo>
                  <a:cubicBezTo>
                    <a:pt x="5610" y="17268"/>
                    <a:pt x="5632" y="17268"/>
                    <a:pt x="5654" y="17268"/>
                  </a:cubicBezTo>
                  <a:cubicBezTo>
                    <a:pt x="7406" y="17268"/>
                    <a:pt x="11857" y="13545"/>
                    <a:pt x="13168" y="11394"/>
                  </a:cubicBezTo>
                  <a:cubicBezTo>
                    <a:pt x="14494" y="9215"/>
                    <a:pt x="14398" y="5237"/>
                    <a:pt x="13168" y="3247"/>
                  </a:cubicBezTo>
                  <a:cubicBezTo>
                    <a:pt x="12283" y="1819"/>
                    <a:pt x="8272" y="0"/>
                    <a:pt x="5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18;p54">
              <a:extLst>
                <a:ext uri="{FF2B5EF4-FFF2-40B4-BE49-F238E27FC236}">
                  <a16:creationId xmlns:a16="http://schemas.microsoft.com/office/drawing/2014/main" id="{AA55515A-E6C5-B3A4-AF92-0D8C09E1DE71}"/>
                </a:ext>
              </a:extLst>
            </p:cNvPr>
            <p:cNvSpPr/>
            <p:nvPr/>
          </p:nvSpPr>
          <p:spPr>
            <a:xfrm>
              <a:off x="5328600" y="1658800"/>
              <a:ext cx="378100" cy="447050"/>
            </a:xfrm>
            <a:custGeom>
              <a:avLst/>
              <a:gdLst/>
              <a:ahLst/>
              <a:cxnLst/>
              <a:rect l="l" t="t" r="r" b="b"/>
              <a:pathLst>
                <a:path w="15124" h="17882" extrusionOk="0">
                  <a:moveTo>
                    <a:pt x="5520" y="612"/>
                  </a:moveTo>
                  <a:cubicBezTo>
                    <a:pt x="5882" y="612"/>
                    <a:pt x="6235" y="638"/>
                    <a:pt x="6558" y="675"/>
                  </a:cubicBezTo>
                  <a:cubicBezTo>
                    <a:pt x="9486" y="1014"/>
                    <a:pt x="12569" y="2589"/>
                    <a:pt x="13265" y="3715"/>
                  </a:cubicBezTo>
                  <a:cubicBezTo>
                    <a:pt x="14477" y="5673"/>
                    <a:pt x="14477" y="9549"/>
                    <a:pt x="13264" y="11542"/>
                  </a:cubicBezTo>
                  <a:cubicBezTo>
                    <a:pt x="11973" y="13663"/>
                    <a:pt x="7625" y="17269"/>
                    <a:pt x="6020" y="17269"/>
                  </a:cubicBezTo>
                  <a:cubicBezTo>
                    <a:pt x="6003" y="17269"/>
                    <a:pt x="5984" y="17268"/>
                    <a:pt x="5965" y="17268"/>
                  </a:cubicBezTo>
                  <a:cubicBezTo>
                    <a:pt x="5808" y="17259"/>
                    <a:pt x="5533" y="17221"/>
                    <a:pt x="5467" y="17074"/>
                  </a:cubicBezTo>
                  <a:cubicBezTo>
                    <a:pt x="5342" y="16797"/>
                    <a:pt x="5710" y="16134"/>
                    <a:pt x="5997" y="15774"/>
                  </a:cubicBezTo>
                  <a:cubicBezTo>
                    <a:pt x="6157" y="15574"/>
                    <a:pt x="6015" y="15278"/>
                    <a:pt x="5758" y="15278"/>
                  </a:cubicBezTo>
                  <a:cubicBezTo>
                    <a:pt x="5742" y="15278"/>
                    <a:pt x="5728" y="15279"/>
                    <a:pt x="5712" y="15282"/>
                  </a:cubicBezTo>
                  <a:cubicBezTo>
                    <a:pt x="5164" y="15365"/>
                    <a:pt x="4476" y="15423"/>
                    <a:pt x="3842" y="15423"/>
                  </a:cubicBezTo>
                  <a:cubicBezTo>
                    <a:pt x="3049" y="15423"/>
                    <a:pt x="2340" y="15332"/>
                    <a:pt x="2091" y="15084"/>
                  </a:cubicBezTo>
                  <a:cubicBezTo>
                    <a:pt x="1610" y="14602"/>
                    <a:pt x="1542" y="12298"/>
                    <a:pt x="1612" y="10959"/>
                  </a:cubicBezTo>
                  <a:cubicBezTo>
                    <a:pt x="1617" y="10862"/>
                    <a:pt x="1576" y="10769"/>
                    <a:pt x="1502" y="10707"/>
                  </a:cubicBezTo>
                  <a:cubicBezTo>
                    <a:pt x="1317" y="10552"/>
                    <a:pt x="996" y="10261"/>
                    <a:pt x="846" y="10074"/>
                  </a:cubicBezTo>
                  <a:cubicBezTo>
                    <a:pt x="920" y="9726"/>
                    <a:pt x="1602" y="8503"/>
                    <a:pt x="2229" y="7507"/>
                  </a:cubicBezTo>
                  <a:cubicBezTo>
                    <a:pt x="2274" y="7435"/>
                    <a:pt x="2288" y="7346"/>
                    <a:pt x="2266" y="7263"/>
                  </a:cubicBezTo>
                  <a:cubicBezTo>
                    <a:pt x="2164" y="6879"/>
                    <a:pt x="1898" y="5787"/>
                    <a:pt x="1898" y="5354"/>
                  </a:cubicBezTo>
                  <a:cubicBezTo>
                    <a:pt x="1898" y="4977"/>
                    <a:pt x="2449" y="2790"/>
                    <a:pt x="2812" y="1442"/>
                  </a:cubicBezTo>
                  <a:cubicBezTo>
                    <a:pt x="3501" y="799"/>
                    <a:pt x="4543" y="612"/>
                    <a:pt x="5520" y="612"/>
                  </a:cubicBezTo>
                  <a:close/>
                  <a:moveTo>
                    <a:pt x="5525" y="1"/>
                  </a:moveTo>
                  <a:cubicBezTo>
                    <a:pt x="4119" y="1"/>
                    <a:pt x="3024" y="363"/>
                    <a:pt x="2322" y="1065"/>
                  </a:cubicBezTo>
                  <a:cubicBezTo>
                    <a:pt x="2284" y="1103"/>
                    <a:pt x="2256" y="1150"/>
                    <a:pt x="2243" y="1202"/>
                  </a:cubicBezTo>
                  <a:cubicBezTo>
                    <a:pt x="2144" y="1564"/>
                    <a:pt x="1285" y="4762"/>
                    <a:pt x="1285" y="5355"/>
                  </a:cubicBezTo>
                  <a:cubicBezTo>
                    <a:pt x="1285" y="5862"/>
                    <a:pt x="1542" y="6911"/>
                    <a:pt x="1640" y="7293"/>
                  </a:cubicBezTo>
                  <a:cubicBezTo>
                    <a:pt x="1" y="9913"/>
                    <a:pt x="191" y="10200"/>
                    <a:pt x="294" y="10355"/>
                  </a:cubicBezTo>
                  <a:cubicBezTo>
                    <a:pt x="453" y="10592"/>
                    <a:pt x="806" y="10915"/>
                    <a:pt x="994" y="11077"/>
                  </a:cubicBezTo>
                  <a:cubicBezTo>
                    <a:pt x="956" y="11948"/>
                    <a:pt x="898" y="14756"/>
                    <a:pt x="1659" y="15516"/>
                  </a:cubicBezTo>
                  <a:cubicBezTo>
                    <a:pt x="2071" y="15929"/>
                    <a:pt x="2968" y="16042"/>
                    <a:pt x="3831" y="16042"/>
                  </a:cubicBezTo>
                  <a:cubicBezTo>
                    <a:pt x="4304" y="16042"/>
                    <a:pt x="4767" y="16008"/>
                    <a:pt x="5134" y="15970"/>
                  </a:cubicBezTo>
                  <a:lnTo>
                    <a:pt x="5134" y="15970"/>
                  </a:lnTo>
                  <a:cubicBezTo>
                    <a:pt x="4913" y="16374"/>
                    <a:pt x="4720" y="16902"/>
                    <a:pt x="4907" y="17323"/>
                  </a:cubicBezTo>
                  <a:cubicBezTo>
                    <a:pt x="5059" y="17663"/>
                    <a:pt x="5403" y="17849"/>
                    <a:pt x="5931" y="17879"/>
                  </a:cubicBezTo>
                  <a:cubicBezTo>
                    <a:pt x="5956" y="17880"/>
                    <a:pt x="5982" y="17881"/>
                    <a:pt x="6007" y="17881"/>
                  </a:cubicBezTo>
                  <a:cubicBezTo>
                    <a:pt x="7959" y="17881"/>
                    <a:pt x="12483" y="14002"/>
                    <a:pt x="13787" y="11861"/>
                  </a:cubicBezTo>
                  <a:cubicBezTo>
                    <a:pt x="15123" y="9666"/>
                    <a:pt x="15122" y="5552"/>
                    <a:pt x="13786" y="3394"/>
                  </a:cubicBezTo>
                  <a:cubicBezTo>
                    <a:pt x="12915" y="1987"/>
                    <a:pt x="9503" y="402"/>
                    <a:pt x="6629" y="68"/>
                  </a:cubicBezTo>
                  <a:cubicBezTo>
                    <a:pt x="6242" y="23"/>
                    <a:pt x="5874" y="1"/>
                    <a:pt x="5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19;p54">
              <a:extLst>
                <a:ext uri="{FF2B5EF4-FFF2-40B4-BE49-F238E27FC236}">
                  <a16:creationId xmlns:a16="http://schemas.microsoft.com/office/drawing/2014/main" id="{7E7E695D-EF2F-5959-1B83-1F14082D4E05}"/>
                </a:ext>
              </a:extLst>
            </p:cNvPr>
            <p:cNvSpPr/>
            <p:nvPr/>
          </p:nvSpPr>
          <p:spPr>
            <a:xfrm>
              <a:off x="5349400" y="1516775"/>
              <a:ext cx="483100" cy="429875"/>
            </a:xfrm>
            <a:custGeom>
              <a:avLst/>
              <a:gdLst/>
              <a:ahLst/>
              <a:cxnLst/>
              <a:rect l="l" t="t" r="r" b="b"/>
              <a:pathLst>
                <a:path w="19324" h="17195" extrusionOk="0">
                  <a:moveTo>
                    <a:pt x="11115" y="1"/>
                  </a:moveTo>
                  <a:cubicBezTo>
                    <a:pt x="10707" y="1"/>
                    <a:pt x="10313" y="46"/>
                    <a:pt x="9946" y="143"/>
                  </a:cubicBezTo>
                  <a:cubicBezTo>
                    <a:pt x="9946" y="143"/>
                    <a:pt x="2653" y="1090"/>
                    <a:pt x="1327" y="3931"/>
                  </a:cubicBezTo>
                  <a:cubicBezTo>
                    <a:pt x="1" y="6773"/>
                    <a:pt x="3032" y="10278"/>
                    <a:pt x="5211" y="10751"/>
                  </a:cubicBezTo>
                  <a:cubicBezTo>
                    <a:pt x="6764" y="11089"/>
                    <a:pt x="7933" y="11138"/>
                    <a:pt x="8475" y="11138"/>
                  </a:cubicBezTo>
                  <a:cubicBezTo>
                    <a:pt x="8693" y="11138"/>
                    <a:pt x="8810" y="11130"/>
                    <a:pt x="8810" y="11130"/>
                  </a:cubicBezTo>
                  <a:lnTo>
                    <a:pt x="8810" y="11130"/>
                  </a:lnTo>
                  <a:cubicBezTo>
                    <a:pt x="8810" y="11130"/>
                    <a:pt x="6537" y="13119"/>
                    <a:pt x="7957" y="13592"/>
                  </a:cubicBezTo>
                  <a:cubicBezTo>
                    <a:pt x="9378" y="14066"/>
                    <a:pt x="10042" y="13782"/>
                    <a:pt x="10042" y="14256"/>
                  </a:cubicBezTo>
                  <a:cubicBezTo>
                    <a:pt x="10042" y="14729"/>
                    <a:pt x="8620" y="16244"/>
                    <a:pt x="9852" y="16340"/>
                  </a:cubicBezTo>
                  <a:cubicBezTo>
                    <a:pt x="9879" y="16342"/>
                    <a:pt x="9905" y="16343"/>
                    <a:pt x="9930" y="16343"/>
                  </a:cubicBezTo>
                  <a:cubicBezTo>
                    <a:pt x="10982" y="16343"/>
                    <a:pt x="11394" y="14662"/>
                    <a:pt x="12006" y="14662"/>
                  </a:cubicBezTo>
                  <a:cubicBezTo>
                    <a:pt x="12074" y="14662"/>
                    <a:pt x="12145" y="14683"/>
                    <a:pt x="12220" y="14729"/>
                  </a:cubicBezTo>
                  <a:cubicBezTo>
                    <a:pt x="12977" y="15203"/>
                    <a:pt x="11935" y="17097"/>
                    <a:pt x="12315" y="17193"/>
                  </a:cubicBezTo>
                  <a:cubicBezTo>
                    <a:pt x="12319" y="17194"/>
                    <a:pt x="12324" y="17194"/>
                    <a:pt x="12330" y="17194"/>
                  </a:cubicBezTo>
                  <a:cubicBezTo>
                    <a:pt x="12781" y="17194"/>
                    <a:pt x="16311" y="13450"/>
                    <a:pt x="17808" y="9520"/>
                  </a:cubicBezTo>
                  <a:cubicBezTo>
                    <a:pt x="19324" y="5542"/>
                    <a:pt x="17240" y="3078"/>
                    <a:pt x="15724" y="1752"/>
                  </a:cubicBezTo>
                  <a:cubicBezTo>
                    <a:pt x="14517" y="696"/>
                    <a:pt x="12710" y="1"/>
                    <a:pt x="11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20;p54">
              <a:extLst>
                <a:ext uri="{FF2B5EF4-FFF2-40B4-BE49-F238E27FC236}">
                  <a16:creationId xmlns:a16="http://schemas.microsoft.com/office/drawing/2014/main" id="{16856432-28B4-F992-87FB-A25AFACB553C}"/>
                </a:ext>
              </a:extLst>
            </p:cNvPr>
            <p:cNvSpPr/>
            <p:nvPr/>
          </p:nvSpPr>
          <p:spPr>
            <a:xfrm>
              <a:off x="5358625" y="1509100"/>
              <a:ext cx="472550" cy="445100"/>
            </a:xfrm>
            <a:custGeom>
              <a:avLst/>
              <a:gdLst/>
              <a:ahLst/>
              <a:cxnLst/>
              <a:rect l="l" t="t" r="r" b="b"/>
              <a:pathLst>
                <a:path w="18902" h="17804" extrusionOk="0">
                  <a:moveTo>
                    <a:pt x="10741" y="615"/>
                  </a:moveTo>
                  <a:cubicBezTo>
                    <a:pt x="12224" y="615"/>
                    <a:pt x="13962" y="1248"/>
                    <a:pt x="15154" y="2290"/>
                  </a:cubicBezTo>
                  <a:cubicBezTo>
                    <a:pt x="17590" y="4422"/>
                    <a:pt x="18245" y="6852"/>
                    <a:pt x="17153" y="9718"/>
                  </a:cubicBezTo>
                  <a:cubicBezTo>
                    <a:pt x="15875" y="13072"/>
                    <a:pt x="13205" y="16127"/>
                    <a:pt x="12223" y="16977"/>
                  </a:cubicBezTo>
                  <a:cubicBezTo>
                    <a:pt x="12237" y="16910"/>
                    <a:pt x="12254" y="16845"/>
                    <a:pt x="12267" y="16785"/>
                  </a:cubicBezTo>
                  <a:cubicBezTo>
                    <a:pt x="12429" y="16106"/>
                    <a:pt x="12650" y="15176"/>
                    <a:pt x="12012" y="14777"/>
                  </a:cubicBezTo>
                  <a:cubicBezTo>
                    <a:pt x="11880" y="14694"/>
                    <a:pt x="11755" y="14659"/>
                    <a:pt x="11639" y="14659"/>
                  </a:cubicBezTo>
                  <a:lnTo>
                    <a:pt x="11639" y="14658"/>
                  </a:lnTo>
                  <a:cubicBezTo>
                    <a:pt x="11219" y="14658"/>
                    <a:pt x="10892" y="15111"/>
                    <a:pt x="10639" y="15460"/>
                  </a:cubicBezTo>
                  <a:cubicBezTo>
                    <a:pt x="10268" y="15972"/>
                    <a:pt x="9961" y="16344"/>
                    <a:pt x="9564" y="16344"/>
                  </a:cubicBezTo>
                  <a:cubicBezTo>
                    <a:pt x="9545" y="16344"/>
                    <a:pt x="9525" y="16343"/>
                    <a:pt x="9505" y="16341"/>
                  </a:cubicBezTo>
                  <a:cubicBezTo>
                    <a:pt x="9350" y="16329"/>
                    <a:pt x="9297" y="16291"/>
                    <a:pt x="9293" y="16282"/>
                  </a:cubicBezTo>
                  <a:cubicBezTo>
                    <a:pt x="9222" y="16151"/>
                    <a:pt x="9522" y="15612"/>
                    <a:pt x="9648" y="15382"/>
                  </a:cubicBezTo>
                  <a:cubicBezTo>
                    <a:pt x="9832" y="15050"/>
                    <a:pt x="9977" y="14789"/>
                    <a:pt x="9977" y="14562"/>
                  </a:cubicBezTo>
                  <a:cubicBezTo>
                    <a:pt x="9977" y="14028"/>
                    <a:pt x="9515" y="13967"/>
                    <a:pt x="9068" y="13909"/>
                  </a:cubicBezTo>
                  <a:cubicBezTo>
                    <a:pt x="8734" y="13866"/>
                    <a:pt x="8280" y="13807"/>
                    <a:pt x="7684" y="13609"/>
                  </a:cubicBezTo>
                  <a:cubicBezTo>
                    <a:pt x="7457" y="13533"/>
                    <a:pt x="7438" y="13436"/>
                    <a:pt x="7432" y="13404"/>
                  </a:cubicBezTo>
                  <a:cubicBezTo>
                    <a:pt x="7353" y="13012"/>
                    <a:pt x="8107" y="12136"/>
                    <a:pt x="8641" y="11666"/>
                  </a:cubicBezTo>
                  <a:cubicBezTo>
                    <a:pt x="8740" y="11581"/>
                    <a:pt x="8773" y="11440"/>
                    <a:pt x="8723" y="11319"/>
                  </a:cubicBezTo>
                  <a:cubicBezTo>
                    <a:pt x="8675" y="11204"/>
                    <a:pt x="8574" y="11130"/>
                    <a:pt x="8440" y="11130"/>
                  </a:cubicBezTo>
                  <a:cubicBezTo>
                    <a:pt x="8433" y="11130"/>
                    <a:pt x="8427" y="11131"/>
                    <a:pt x="8420" y="11131"/>
                  </a:cubicBezTo>
                  <a:cubicBezTo>
                    <a:pt x="8416" y="11131"/>
                    <a:pt x="8312" y="11138"/>
                    <a:pt x="8120" y="11138"/>
                  </a:cubicBezTo>
                  <a:cubicBezTo>
                    <a:pt x="7601" y="11138"/>
                    <a:pt x="6442" y="11092"/>
                    <a:pt x="4906" y="10758"/>
                  </a:cubicBezTo>
                  <a:cubicBezTo>
                    <a:pt x="3666" y="10489"/>
                    <a:pt x="2175" y="9164"/>
                    <a:pt x="1437" y="7675"/>
                  </a:cubicBezTo>
                  <a:cubicBezTo>
                    <a:pt x="1026" y="6846"/>
                    <a:pt x="659" y="5600"/>
                    <a:pt x="1235" y="4367"/>
                  </a:cubicBezTo>
                  <a:cubicBezTo>
                    <a:pt x="2475" y="1711"/>
                    <a:pt x="9545" y="762"/>
                    <a:pt x="9616" y="752"/>
                  </a:cubicBezTo>
                  <a:cubicBezTo>
                    <a:pt x="9629" y="751"/>
                    <a:pt x="9643" y="749"/>
                    <a:pt x="9655" y="746"/>
                  </a:cubicBezTo>
                  <a:cubicBezTo>
                    <a:pt x="9991" y="657"/>
                    <a:pt x="10357" y="615"/>
                    <a:pt x="10741" y="615"/>
                  </a:cubicBezTo>
                  <a:close/>
                  <a:moveTo>
                    <a:pt x="10754" y="1"/>
                  </a:moveTo>
                  <a:cubicBezTo>
                    <a:pt x="10321" y="1"/>
                    <a:pt x="9904" y="49"/>
                    <a:pt x="9518" y="149"/>
                  </a:cubicBezTo>
                  <a:cubicBezTo>
                    <a:pt x="9009" y="216"/>
                    <a:pt x="2039" y="1195"/>
                    <a:pt x="680" y="4109"/>
                  </a:cubicBezTo>
                  <a:cubicBezTo>
                    <a:pt x="1" y="5562"/>
                    <a:pt x="418" y="6998"/>
                    <a:pt x="889" y="7946"/>
                  </a:cubicBezTo>
                  <a:cubicBezTo>
                    <a:pt x="1714" y="9612"/>
                    <a:pt x="3349" y="11047"/>
                    <a:pt x="4775" y="11357"/>
                  </a:cubicBezTo>
                  <a:cubicBezTo>
                    <a:pt x="6039" y="11633"/>
                    <a:pt x="7049" y="11719"/>
                    <a:pt x="7691" y="11744"/>
                  </a:cubicBezTo>
                  <a:cubicBezTo>
                    <a:pt x="7239" y="12234"/>
                    <a:pt x="6715" y="12950"/>
                    <a:pt x="6831" y="13526"/>
                  </a:cubicBezTo>
                  <a:cubicBezTo>
                    <a:pt x="6874" y="13743"/>
                    <a:pt x="7025" y="14035"/>
                    <a:pt x="7490" y="14190"/>
                  </a:cubicBezTo>
                  <a:cubicBezTo>
                    <a:pt x="8142" y="14407"/>
                    <a:pt x="8651" y="14473"/>
                    <a:pt x="8988" y="14518"/>
                  </a:cubicBezTo>
                  <a:cubicBezTo>
                    <a:pt x="9133" y="14535"/>
                    <a:pt x="9309" y="14561"/>
                    <a:pt x="9355" y="14561"/>
                  </a:cubicBezTo>
                  <a:cubicBezTo>
                    <a:pt x="9360" y="14561"/>
                    <a:pt x="9363" y="14560"/>
                    <a:pt x="9365" y="14560"/>
                  </a:cubicBezTo>
                  <a:lnTo>
                    <a:pt x="9365" y="14560"/>
                  </a:lnTo>
                  <a:cubicBezTo>
                    <a:pt x="9358" y="14644"/>
                    <a:pt x="9211" y="14910"/>
                    <a:pt x="9113" y="15086"/>
                  </a:cubicBezTo>
                  <a:cubicBezTo>
                    <a:pt x="8837" y="15583"/>
                    <a:pt x="8524" y="16148"/>
                    <a:pt x="8753" y="16574"/>
                  </a:cubicBezTo>
                  <a:cubicBezTo>
                    <a:pt x="8875" y="16798"/>
                    <a:pt x="9111" y="16925"/>
                    <a:pt x="9459" y="16951"/>
                  </a:cubicBezTo>
                  <a:cubicBezTo>
                    <a:pt x="9493" y="16954"/>
                    <a:pt x="9527" y="16955"/>
                    <a:pt x="9560" y="16955"/>
                  </a:cubicBezTo>
                  <a:cubicBezTo>
                    <a:pt x="10313" y="16955"/>
                    <a:pt x="10786" y="16303"/>
                    <a:pt x="11134" y="15820"/>
                  </a:cubicBezTo>
                  <a:cubicBezTo>
                    <a:pt x="11393" y="15464"/>
                    <a:pt x="11540" y="15283"/>
                    <a:pt x="11642" y="15283"/>
                  </a:cubicBezTo>
                  <a:cubicBezTo>
                    <a:pt x="11658" y="15283"/>
                    <a:pt x="11673" y="15287"/>
                    <a:pt x="11688" y="15296"/>
                  </a:cubicBezTo>
                  <a:cubicBezTo>
                    <a:pt x="11954" y="15461"/>
                    <a:pt x="11784" y="16173"/>
                    <a:pt x="11672" y="16643"/>
                  </a:cubicBezTo>
                  <a:cubicBezTo>
                    <a:pt x="11545" y="17178"/>
                    <a:pt x="11424" y="17685"/>
                    <a:pt x="11872" y="17797"/>
                  </a:cubicBezTo>
                  <a:cubicBezTo>
                    <a:pt x="11891" y="17801"/>
                    <a:pt x="11913" y="17803"/>
                    <a:pt x="11934" y="17803"/>
                  </a:cubicBezTo>
                  <a:cubicBezTo>
                    <a:pt x="12913" y="17803"/>
                    <a:pt x="16481" y="13200"/>
                    <a:pt x="17724" y="9936"/>
                  </a:cubicBezTo>
                  <a:cubicBezTo>
                    <a:pt x="18901" y="6846"/>
                    <a:pt x="18171" y="4118"/>
                    <a:pt x="15556" y="1829"/>
                  </a:cubicBezTo>
                  <a:cubicBezTo>
                    <a:pt x="14244" y="682"/>
                    <a:pt x="12386" y="1"/>
                    <a:pt x="10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21;p54">
              <a:extLst>
                <a:ext uri="{FF2B5EF4-FFF2-40B4-BE49-F238E27FC236}">
                  <a16:creationId xmlns:a16="http://schemas.microsoft.com/office/drawing/2014/main" id="{087C7DBD-5E5D-2B6F-32A4-24F0D29756E6}"/>
                </a:ext>
              </a:extLst>
            </p:cNvPr>
            <p:cNvSpPr/>
            <p:nvPr/>
          </p:nvSpPr>
          <p:spPr>
            <a:xfrm>
              <a:off x="5574375" y="1873175"/>
              <a:ext cx="99475" cy="100225"/>
            </a:xfrm>
            <a:custGeom>
              <a:avLst/>
              <a:gdLst/>
              <a:ahLst/>
              <a:cxnLst/>
              <a:rect l="l" t="t" r="r" b="b"/>
              <a:pathLst>
                <a:path w="3979" h="4009" extrusionOk="0">
                  <a:moveTo>
                    <a:pt x="2862" y="0"/>
                  </a:moveTo>
                  <a:cubicBezTo>
                    <a:pt x="2025" y="0"/>
                    <a:pt x="947" y="2464"/>
                    <a:pt x="947" y="2464"/>
                  </a:cubicBezTo>
                  <a:lnTo>
                    <a:pt x="0" y="3599"/>
                  </a:lnTo>
                  <a:cubicBezTo>
                    <a:pt x="0" y="3599"/>
                    <a:pt x="863" y="4008"/>
                    <a:pt x="1709" y="4008"/>
                  </a:cubicBezTo>
                  <a:cubicBezTo>
                    <a:pt x="2084" y="4008"/>
                    <a:pt x="2456" y="3927"/>
                    <a:pt x="2747" y="3694"/>
                  </a:cubicBezTo>
                  <a:cubicBezTo>
                    <a:pt x="3694" y="2937"/>
                    <a:pt x="3978" y="759"/>
                    <a:pt x="3126" y="95"/>
                  </a:cubicBezTo>
                  <a:cubicBezTo>
                    <a:pt x="3042" y="30"/>
                    <a:pt x="2953" y="0"/>
                    <a:pt x="28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2;p54">
              <a:extLst>
                <a:ext uri="{FF2B5EF4-FFF2-40B4-BE49-F238E27FC236}">
                  <a16:creationId xmlns:a16="http://schemas.microsoft.com/office/drawing/2014/main" id="{C45929C3-E45F-E5B9-9F77-78256CBF3522}"/>
                </a:ext>
              </a:extLst>
            </p:cNvPr>
            <p:cNvSpPr/>
            <p:nvPr/>
          </p:nvSpPr>
          <p:spPr>
            <a:xfrm>
              <a:off x="5565675" y="1865500"/>
              <a:ext cx="107325" cy="115500"/>
            </a:xfrm>
            <a:custGeom>
              <a:avLst/>
              <a:gdLst/>
              <a:ahLst/>
              <a:cxnLst/>
              <a:rect l="l" t="t" r="r" b="b"/>
              <a:pathLst>
                <a:path w="4293" h="4620" extrusionOk="0">
                  <a:moveTo>
                    <a:pt x="3212" y="0"/>
                  </a:moveTo>
                  <a:cubicBezTo>
                    <a:pt x="3148" y="0"/>
                    <a:pt x="3083" y="9"/>
                    <a:pt x="3017" y="26"/>
                  </a:cubicBezTo>
                  <a:cubicBezTo>
                    <a:pt x="2101" y="257"/>
                    <a:pt x="1188" y="2250"/>
                    <a:pt x="1015" y="2647"/>
                  </a:cubicBezTo>
                  <a:cubicBezTo>
                    <a:pt x="948" y="2802"/>
                    <a:pt x="1017" y="2982"/>
                    <a:pt x="1172" y="3050"/>
                  </a:cubicBezTo>
                  <a:cubicBezTo>
                    <a:pt x="1212" y="3067"/>
                    <a:pt x="1254" y="3076"/>
                    <a:pt x="1295" y="3076"/>
                  </a:cubicBezTo>
                  <a:cubicBezTo>
                    <a:pt x="1413" y="3076"/>
                    <a:pt x="1526" y="3007"/>
                    <a:pt x="1576" y="2892"/>
                  </a:cubicBezTo>
                  <a:cubicBezTo>
                    <a:pt x="1959" y="2018"/>
                    <a:pt x="2704" y="736"/>
                    <a:pt x="3167" y="618"/>
                  </a:cubicBezTo>
                  <a:cubicBezTo>
                    <a:pt x="3183" y="614"/>
                    <a:pt x="3196" y="612"/>
                    <a:pt x="3209" y="612"/>
                  </a:cubicBezTo>
                  <a:cubicBezTo>
                    <a:pt x="3236" y="612"/>
                    <a:pt x="3259" y="622"/>
                    <a:pt x="3286" y="643"/>
                  </a:cubicBezTo>
                  <a:cubicBezTo>
                    <a:pt x="3530" y="832"/>
                    <a:pt x="3673" y="1240"/>
                    <a:pt x="3676" y="1760"/>
                  </a:cubicBezTo>
                  <a:cubicBezTo>
                    <a:pt x="3681" y="2558"/>
                    <a:pt x="3356" y="3400"/>
                    <a:pt x="2904" y="3762"/>
                  </a:cubicBezTo>
                  <a:cubicBezTo>
                    <a:pt x="2680" y="3942"/>
                    <a:pt x="2376" y="4007"/>
                    <a:pt x="2056" y="4007"/>
                  </a:cubicBezTo>
                  <a:cubicBezTo>
                    <a:pt x="1447" y="4007"/>
                    <a:pt x="777" y="3769"/>
                    <a:pt x="479" y="3629"/>
                  </a:cubicBezTo>
                  <a:cubicBezTo>
                    <a:pt x="437" y="3610"/>
                    <a:pt x="393" y="3601"/>
                    <a:pt x="350" y="3601"/>
                  </a:cubicBezTo>
                  <a:cubicBezTo>
                    <a:pt x="235" y="3601"/>
                    <a:pt x="125" y="3665"/>
                    <a:pt x="72" y="3775"/>
                  </a:cubicBezTo>
                  <a:cubicBezTo>
                    <a:pt x="0" y="3928"/>
                    <a:pt x="65" y="4110"/>
                    <a:pt x="217" y="4183"/>
                  </a:cubicBezTo>
                  <a:cubicBezTo>
                    <a:pt x="272" y="4209"/>
                    <a:pt x="1154" y="4619"/>
                    <a:pt x="2055" y="4619"/>
                  </a:cubicBezTo>
                  <a:cubicBezTo>
                    <a:pt x="2492" y="4619"/>
                    <a:pt x="2933" y="4523"/>
                    <a:pt x="3286" y="4240"/>
                  </a:cubicBezTo>
                  <a:cubicBezTo>
                    <a:pt x="3985" y="3681"/>
                    <a:pt x="4293" y="2589"/>
                    <a:pt x="4287" y="1756"/>
                  </a:cubicBezTo>
                  <a:cubicBezTo>
                    <a:pt x="4283" y="1037"/>
                    <a:pt x="4060" y="470"/>
                    <a:pt x="3662" y="160"/>
                  </a:cubicBezTo>
                  <a:cubicBezTo>
                    <a:pt x="3526" y="54"/>
                    <a:pt x="3373" y="0"/>
                    <a:pt x="3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23;p54">
              <a:extLst>
                <a:ext uri="{FF2B5EF4-FFF2-40B4-BE49-F238E27FC236}">
                  <a16:creationId xmlns:a16="http://schemas.microsoft.com/office/drawing/2014/main" id="{A23A1E9A-024F-5B24-1B7A-634A12CE1EEF}"/>
                </a:ext>
              </a:extLst>
            </p:cNvPr>
            <p:cNvSpPr/>
            <p:nvPr/>
          </p:nvSpPr>
          <p:spPr>
            <a:xfrm>
              <a:off x="5387300" y="2105200"/>
              <a:ext cx="75800" cy="113725"/>
            </a:xfrm>
            <a:custGeom>
              <a:avLst/>
              <a:gdLst/>
              <a:ahLst/>
              <a:cxnLst/>
              <a:rect l="l" t="t" r="r" b="b"/>
              <a:pathLst>
                <a:path w="3032" h="4549" extrusionOk="0">
                  <a:moveTo>
                    <a:pt x="3031" y="1"/>
                  </a:moveTo>
                  <a:lnTo>
                    <a:pt x="0" y="1516"/>
                  </a:lnTo>
                  <a:lnTo>
                    <a:pt x="2558" y="4548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24;p54">
              <a:extLst>
                <a:ext uri="{FF2B5EF4-FFF2-40B4-BE49-F238E27FC236}">
                  <a16:creationId xmlns:a16="http://schemas.microsoft.com/office/drawing/2014/main" id="{49F93046-92F1-24B9-B085-C491A6014084}"/>
                </a:ext>
              </a:extLst>
            </p:cNvPr>
            <p:cNvSpPr/>
            <p:nvPr/>
          </p:nvSpPr>
          <p:spPr>
            <a:xfrm>
              <a:off x="5378425" y="2097550"/>
              <a:ext cx="92750" cy="129025"/>
            </a:xfrm>
            <a:custGeom>
              <a:avLst/>
              <a:gdLst/>
              <a:ahLst/>
              <a:cxnLst/>
              <a:rect l="l" t="t" r="r" b="b"/>
              <a:pathLst>
                <a:path w="3710" h="5161" extrusionOk="0">
                  <a:moveTo>
                    <a:pt x="3386" y="1"/>
                  </a:moveTo>
                  <a:cubicBezTo>
                    <a:pt x="3341" y="1"/>
                    <a:pt x="3295" y="11"/>
                    <a:pt x="3250" y="33"/>
                  </a:cubicBezTo>
                  <a:lnTo>
                    <a:pt x="218" y="1549"/>
                  </a:lnTo>
                  <a:cubicBezTo>
                    <a:pt x="65" y="1623"/>
                    <a:pt x="1" y="1809"/>
                    <a:pt x="77" y="1962"/>
                  </a:cubicBezTo>
                  <a:cubicBezTo>
                    <a:pt x="131" y="2069"/>
                    <a:pt x="239" y="2130"/>
                    <a:pt x="351" y="2130"/>
                  </a:cubicBezTo>
                  <a:cubicBezTo>
                    <a:pt x="398" y="2130"/>
                    <a:pt x="446" y="2119"/>
                    <a:pt x="491" y="2096"/>
                  </a:cubicBezTo>
                  <a:lnTo>
                    <a:pt x="3024" y="831"/>
                  </a:lnTo>
                  <a:lnTo>
                    <a:pt x="2608" y="4822"/>
                  </a:lnTo>
                  <a:cubicBezTo>
                    <a:pt x="2591" y="4991"/>
                    <a:pt x="2713" y="5140"/>
                    <a:pt x="2881" y="5158"/>
                  </a:cubicBezTo>
                  <a:cubicBezTo>
                    <a:pt x="2892" y="5159"/>
                    <a:pt x="2903" y="5160"/>
                    <a:pt x="2913" y="5160"/>
                  </a:cubicBezTo>
                  <a:cubicBezTo>
                    <a:pt x="3070" y="5160"/>
                    <a:pt x="3201" y="5042"/>
                    <a:pt x="3217" y="4885"/>
                  </a:cubicBezTo>
                  <a:lnTo>
                    <a:pt x="3691" y="339"/>
                  </a:lnTo>
                  <a:cubicBezTo>
                    <a:pt x="3710" y="149"/>
                    <a:pt x="3558" y="1"/>
                    <a:pt x="3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25;p54">
              <a:extLst>
                <a:ext uri="{FF2B5EF4-FFF2-40B4-BE49-F238E27FC236}">
                  <a16:creationId xmlns:a16="http://schemas.microsoft.com/office/drawing/2014/main" id="{3779BA90-C595-F391-7C95-9582DF68047F}"/>
                </a:ext>
              </a:extLst>
            </p:cNvPr>
            <p:cNvSpPr/>
            <p:nvPr/>
          </p:nvSpPr>
          <p:spPr>
            <a:xfrm>
              <a:off x="4851350" y="4089525"/>
              <a:ext cx="1146875" cy="870725"/>
            </a:xfrm>
            <a:custGeom>
              <a:avLst/>
              <a:gdLst/>
              <a:ahLst/>
              <a:cxnLst/>
              <a:rect l="l" t="t" r="r" b="b"/>
              <a:pathLst>
                <a:path w="45875" h="34829" extrusionOk="0">
                  <a:moveTo>
                    <a:pt x="44465" y="0"/>
                  </a:moveTo>
                  <a:cubicBezTo>
                    <a:pt x="44465" y="0"/>
                    <a:pt x="38371" y="7489"/>
                    <a:pt x="33188" y="8785"/>
                  </a:cubicBezTo>
                  <a:cubicBezTo>
                    <a:pt x="31245" y="9271"/>
                    <a:pt x="26811" y="9423"/>
                    <a:pt x="22027" y="9423"/>
                  </a:cubicBezTo>
                  <a:cubicBezTo>
                    <a:pt x="14055" y="9423"/>
                    <a:pt x="5113" y="9001"/>
                    <a:pt x="5113" y="9001"/>
                  </a:cubicBezTo>
                  <a:cubicBezTo>
                    <a:pt x="3972" y="16229"/>
                    <a:pt x="820" y="30660"/>
                    <a:pt x="85" y="33999"/>
                  </a:cubicBezTo>
                  <a:cubicBezTo>
                    <a:pt x="1" y="34382"/>
                    <a:pt x="255" y="34756"/>
                    <a:pt x="642" y="34818"/>
                  </a:cubicBezTo>
                  <a:cubicBezTo>
                    <a:pt x="681" y="34825"/>
                    <a:pt x="720" y="34828"/>
                    <a:pt x="758" y="34828"/>
                  </a:cubicBezTo>
                  <a:cubicBezTo>
                    <a:pt x="1049" y="34828"/>
                    <a:pt x="1314" y="34641"/>
                    <a:pt x="1406" y="34357"/>
                  </a:cubicBezTo>
                  <a:cubicBezTo>
                    <a:pt x="2324" y="31504"/>
                    <a:pt x="6432" y="18621"/>
                    <a:pt x="6625" y="16128"/>
                  </a:cubicBezTo>
                  <a:cubicBezTo>
                    <a:pt x="6627" y="16098"/>
                    <a:pt x="6629" y="16069"/>
                    <a:pt x="6632" y="16042"/>
                  </a:cubicBezTo>
                  <a:cubicBezTo>
                    <a:pt x="6822" y="13816"/>
                    <a:pt x="8731" y="12148"/>
                    <a:pt x="10946" y="12148"/>
                  </a:cubicBezTo>
                  <a:cubicBezTo>
                    <a:pt x="11011" y="12148"/>
                    <a:pt x="11075" y="12149"/>
                    <a:pt x="11140" y="12152"/>
                  </a:cubicBezTo>
                  <a:cubicBezTo>
                    <a:pt x="17154" y="12416"/>
                    <a:pt x="30325" y="13040"/>
                    <a:pt x="32972" y="13536"/>
                  </a:cubicBezTo>
                  <a:cubicBezTo>
                    <a:pt x="36427" y="14184"/>
                    <a:pt x="37508" y="15480"/>
                    <a:pt x="37508" y="15480"/>
                  </a:cubicBezTo>
                  <a:lnTo>
                    <a:pt x="43545" y="34009"/>
                  </a:lnTo>
                  <a:cubicBezTo>
                    <a:pt x="43681" y="34429"/>
                    <a:pt x="44055" y="34727"/>
                    <a:pt x="44494" y="34766"/>
                  </a:cubicBezTo>
                  <a:cubicBezTo>
                    <a:pt x="44529" y="34770"/>
                    <a:pt x="44563" y="34771"/>
                    <a:pt x="44597" y="34771"/>
                  </a:cubicBezTo>
                  <a:cubicBezTo>
                    <a:pt x="45331" y="34771"/>
                    <a:pt x="45874" y="34056"/>
                    <a:pt x="45647" y="33339"/>
                  </a:cubicBezTo>
                  <a:cubicBezTo>
                    <a:pt x="44269" y="28955"/>
                    <a:pt x="40491" y="16852"/>
                    <a:pt x="40315" y="15264"/>
                  </a:cubicBezTo>
                  <a:cubicBezTo>
                    <a:pt x="40099" y="13320"/>
                    <a:pt x="45546" y="2592"/>
                    <a:pt x="45546" y="2592"/>
                  </a:cubicBezTo>
                  <a:cubicBezTo>
                    <a:pt x="45760" y="0"/>
                    <a:pt x="44465" y="0"/>
                    <a:pt x="44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26;p54">
              <a:extLst>
                <a:ext uri="{FF2B5EF4-FFF2-40B4-BE49-F238E27FC236}">
                  <a16:creationId xmlns:a16="http://schemas.microsoft.com/office/drawing/2014/main" id="{B14A8B3E-DE04-4E40-8E73-12EC01C6F787}"/>
                </a:ext>
              </a:extLst>
            </p:cNvPr>
            <p:cNvSpPr/>
            <p:nvPr/>
          </p:nvSpPr>
          <p:spPr>
            <a:xfrm>
              <a:off x="4844500" y="4081875"/>
              <a:ext cx="1158900" cy="886050"/>
            </a:xfrm>
            <a:custGeom>
              <a:avLst/>
              <a:gdLst/>
              <a:ahLst/>
              <a:cxnLst/>
              <a:rect l="l" t="t" r="r" b="b"/>
              <a:pathLst>
                <a:path w="46356" h="35442" extrusionOk="0">
                  <a:moveTo>
                    <a:pt x="44858" y="642"/>
                  </a:moveTo>
                  <a:cubicBezTo>
                    <a:pt x="44970" y="687"/>
                    <a:pt x="45070" y="759"/>
                    <a:pt x="45147" y="851"/>
                  </a:cubicBezTo>
                  <a:cubicBezTo>
                    <a:pt x="45365" y="1101"/>
                    <a:pt x="45606" y="1643"/>
                    <a:pt x="45518" y="2813"/>
                  </a:cubicBezTo>
                  <a:cubicBezTo>
                    <a:pt x="44841" y="4149"/>
                    <a:pt x="40068" y="13655"/>
                    <a:pt x="40284" y="15603"/>
                  </a:cubicBezTo>
                  <a:cubicBezTo>
                    <a:pt x="40460" y="17191"/>
                    <a:pt x="44080" y="28812"/>
                    <a:pt x="45629" y="33735"/>
                  </a:cubicBezTo>
                  <a:cubicBezTo>
                    <a:pt x="45792" y="34253"/>
                    <a:pt x="45401" y="34770"/>
                    <a:pt x="44872" y="34770"/>
                  </a:cubicBezTo>
                  <a:cubicBezTo>
                    <a:pt x="44846" y="34770"/>
                    <a:pt x="44821" y="34769"/>
                    <a:pt x="44795" y="34767"/>
                  </a:cubicBezTo>
                  <a:cubicBezTo>
                    <a:pt x="44478" y="34738"/>
                    <a:pt x="44208" y="34523"/>
                    <a:pt x="44109" y="34219"/>
                  </a:cubicBezTo>
                  <a:lnTo>
                    <a:pt x="38072" y="15690"/>
                  </a:lnTo>
                  <a:cubicBezTo>
                    <a:pt x="38060" y="15653"/>
                    <a:pt x="38041" y="15619"/>
                    <a:pt x="38016" y="15589"/>
                  </a:cubicBezTo>
                  <a:cubicBezTo>
                    <a:pt x="37969" y="15532"/>
                    <a:pt x="36826" y="14202"/>
                    <a:pt x="33303" y="13541"/>
                  </a:cubicBezTo>
                  <a:cubicBezTo>
                    <a:pt x="30611" y="13037"/>
                    <a:pt x="17108" y="12401"/>
                    <a:pt x="11429" y="12151"/>
                  </a:cubicBezTo>
                  <a:cubicBezTo>
                    <a:pt x="11360" y="12149"/>
                    <a:pt x="11291" y="12147"/>
                    <a:pt x="11222" y="12147"/>
                  </a:cubicBezTo>
                  <a:cubicBezTo>
                    <a:pt x="8799" y="12147"/>
                    <a:pt x="6805" y="13940"/>
                    <a:pt x="6601" y="16321"/>
                  </a:cubicBezTo>
                  <a:lnTo>
                    <a:pt x="6594" y="16410"/>
                  </a:lnTo>
                  <a:cubicBezTo>
                    <a:pt x="6403" y="18885"/>
                    <a:pt x="2225" y="31971"/>
                    <a:pt x="1389" y="34568"/>
                  </a:cubicBezTo>
                  <a:cubicBezTo>
                    <a:pt x="1340" y="34726"/>
                    <a:pt x="1195" y="34829"/>
                    <a:pt x="1035" y="34829"/>
                  </a:cubicBezTo>
                  <a:cubicBezTo>
                    <a:pt x="1012" y="34829"/>
                    <a:pt x="990" y="34827"/>
                    <a:pt x="967" y="34823"/>
                  </a:cubicBezTo>
                  <a:cubicBezTo>
                    <a:pt x="863" y="34807"/>
                    <a:pt x="771" y="34747"/>
                    <a:pt x="713" y="34660"/>
                  </a:cubicBezTo>
                  <a:cubicBezTo>
                    <a:pt x="655" y="34575"/>
                    <a:pt x="635" y="34471"/>
                    <a:pt x="658" y="34370"/>
                  </a:cubicBezTo>
                  <a:cubicBezTo>
                    <a:pt x="1543" y="30350"/>
                    <a:pt x="4492" y="16806"/>
                    <a:pt x="5646" y="9626"/>
                  </a:cubicBezTo>
                  <a:cubicBezTo>
                    <a:pt x="7274" y="9699"/>
                    <a:pt x="15139" y="10038"/>
                    <a:pt x="22264" y="10038"/>
                  </a:cubicBezTo>
                  <a:cubicBezTo>
                    <a:pt x="27077" y="10038"/>
                    <a:pt x="31551" y="9883"/>
                    <a:pt x="33535" y="9388"/>
                  </a:cubicBezTo>
                  <a:cubicBezTo>
                    <a:pt x="38420" y="8166"/>
                    <a:pt x="43956" y="1722"/>
                    <a:pt x="44858" y="642"/>
                  </a:cubicBezTo>
                  <a:close/>
                  <a:moveTo>
                    <a:pt x="44739" y="0"/>
                  </a:moveTo>
                  <a:cubicBezTo>
                    <a:pt x="44648" y="0"/>
                    <a:pt x="44560" y="41"/>
                    <a:pt x="44502" y="113"/>
                  </a:cubicBezTo>
                  <a:cubicBezTo>
                    <a:pt x="44443" y="187"/>
                    <a:pt x="38413" y="7538"/>
                    <a:pt x="33388" y="8794"/>
                  </a:cubicBezTo>
                  <a:cubicBezTo>
                    <a:pt x="31479" y="9272"/>
                    <a:pt x="27087" y="9421"/>
                    <a:pt x="22335" y="9421"/>
                  </a:cubicBezTo>
                  <a:cubicBezTo>
                    <a:pt x="14437" y="9421"/>
                    <a:pt x="5544" y="9008"/>
                    <a:pt x="5401" y="9001"/>
                  </a:cubicBezTo>
                  <a:cubicBezTo>
                    <a:pt x="5390" y="9000"/>
                    <a:pt x="5379" y="8999"/>
                    <a:pt x="5368" y="8999"/>
                  </a:cubicBezTo>
                  <a:cubicBezTo>
                    <a:pt x="5223" y="8999"/>
                    <a:pt x="5107" y="9116"/>
                    <a:pt x="5084" y="9259"/>
                  </a:cubicBezTo>
                  <a:cubicBezTo>
                    <a:pt x="3938" y="16530"/>
                    <a:pt x="698" y="31345"/>
                    <a:pt x="61" y="34239"/>
                  </a:cubicBezTo>
                  <a:cubicBezTo>
                    <a:pt x="1" y="34503"/>
                    <a:pt x="53" y="34780"/>
                    <a:pt x="205" y="35004"/>
                  </a:cubicBezTo>
                  <a:cubicBezTo>
                    <a:pt x="391" y="35277"/>
                    <a:pt x="701" y="35441"/>
                    <a:pt x="1033" y="35441"/>
                  </a:cubicBezTo>
                  <a:cubicBezTo>
                    <a:pt x="1034" y="35441"/>
                    <a:pt x="1035" y="35441"/>
                    <a:pt x="1036" y="35441"/>
                  </a:cubicBezTo>
                  <a:cubicBezTo>
                    <a:pt x="1464" y="35441"/>
                    <a:pt x="1842" y="35165"/>
                    <a:pt x="1972" y="34757"/>
                  </a:cubicBezTo>
                  <a:cubicBezTo>
                    <a:pt x="3151" y="31090"/>
                    <a:pt x="7013" y="18937"/>
                    <a:pt x="7205" y="16458"/>
                  </a:cubicBezTo>
                  <a:lnTo>
                    <a:pt x="7211" y="16373"/>
                  </a:lnTo>
                  <a:cubicBezTo>
                    <a:pt x="7387" y="14320"/>
                    <a:pt x="9114" y="12759"/>
                    <a:pt x="11199" y="12759"/>
                  </a:cubicBezTo>
                  <a:cubicBezTo>
                    <a:pt x="11266" y="12759"/>
                    <a:pt x="11334" y="12761"/>
                    <a:pt x="11402" y="12764"/>
                  </a:cubicBezTo>
                  <a:cubicBezTo>
                    <a:pt x="17070" y="13013"/>
                    <a:pt x="30538" y="13646"/>
                    <a:pt x="33191" y="14142"/>
                  </a:cubicBezTo>
                  <a:cubicBezTo>
                    <a:pt x="36142" y="14696"/>
                    <a:pt x="37304" y="15737"/>
                    <a:pt x="37511" y="15944"/>
                  </a:cubicBezTo>
                  <a:lnTo>
                    <a:pt x="43529" y="34409"/>
                  </a:lnTo>
                  <a:cubicBezTo>
                    <a:pt x="43703" y="34945"/>
                    <a:pt x="44180" y="35326"/>
                    <a:pt x="44741" y="35377"/>
                  </a:cubicBezTo>
                  <a:cubicBezTo>
                    <a:pt x="44781" y="35380"/>
                    <a:pt x="44822" y="35382"/>
                    <a:pt x="44862" y="35382"/>
                  </a:cubicBezTo>
                  <a:cubicBezTo>
                    <a:pt x="45292" y="35382"/>
                    <a:pt x="45696" y="35194"/>
                    <a:pt x="45968" y="34858"/>
                  </a:cubicBezTo>
                  <a:cubicBezTo>
                    <a:pt x="46264" y="34491"/>
                    <a:pt x="46356" y="34000"/>
                    <a:pt x="46214" y="33551"/>
                  </a:cubicBezTo>
                  <a:cubicBezTo>
                    <a:pt x="45010" y="29724"/>
                    <a:pt x="41068" y="17113"/>
                    <a:pt x="40893" y="15536"/>
                  </a:cubicBezTo>
                  <a:cubicBezTo>
                    <a:pt x="40725" y="14016"/>
                    <a:pt x="44589" y="5998"/>
                    <a:pt x="46093" y="3036"/>
                  </a:cubicBezTo>
                  <a:cubicBezTo>
                    <a:pt x="46111" y="3000"/>
                    <a:pt x="46121" y="2961"/>
                    <a:pt x="46124" y="2923"/>
                  </a:cubicBezTo>
                  <a:cubicBezTo>
                    <a:pt x="46222" y="1757"/>
                    <a:pt x="46040" y="915"/>
                    <a:pt x="45585" y="421"/>
                  </a:cubicBezTo>
                  <a:cubicBezTo>
                    <a:pt x="45208" y="11"/>
                    <a:pt x="44786" y="0"/>
                    <a:pt x="44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27;p54">
              <a:extLst>
                <a:ext uri="{FF2B5EF4-FFF2-40B4-BE49-F238E27FC236}">
                  <a16:creationId xmlns:a16="http://schemas.microsoft.com/office/drawing/2014/main" id="{ABE9C417-AF21-DBF3-52FC-1E4DD91DFA97}"/>
                </a:ext>
              </a:extLst>
            </p:cNvPr>
            <p:cNvSpPr/>
            <p:nvPr/>
          </p:nvSpPr>
          <p:spPr>
            <a:xfrm>
              <a:off x="5859350" y="3227275"/>
              <a:ext cx="371100" cy="1006475"/>
            </a:xfrm>
            <a:custGeom>
              <a:avLst/>
              <a:gdLst/>
              <a:ahLst/>
              <a:cxnLst/>
              <a:rect l="l" t="t" r="r" b="b"/>
              <a:pathLst>
                <a:path w="14844" h="40259" extrusionOk="0">
                  <a:moveTo>
                    <a:pt x="7765" y="0"/>
                  </a:moveTo>
                  <a:cubicBezTo>
                    <a:pt x="7421" y="0"/>
                    <a:pt x="7000" y="342"/>
                    <a:pt x="6508" y="1350"/>
                  </a:cubicBezTo>
                  <a:cubicBezTo>
                    <a:pt x="4979" y="4486"/>
                    <a:pt x="317" y="11939"/>
                    <a:pt x="159" y="14094"/>
                  </a:cubicBezTo>
                  <a:cubicBezTo>
                    <a:pt x="0" y="16247"/>
                    <a:pt x="200" y="40081"/>
                    <a:pt x="2568" y="40255"/>
                  </a:cubicBezTo>
                  <a:cubicBezTo>
                    <a:pt x="2604" y="40258"/>
                    <a:pt x="2642" y="40259"/>
                    <a:pt x="2680" y="40259"/>
                  </a:cubicBezTo>
                  <a:cubicBezTo>
                    <a:pt x="5142" y="40259"/>
                    <a:pt x="11651" y="34793"/>
                    <a:pt x="13235" y="30645"/>
                  </a:cubicBezTo>
                  <a:cubicBezTo>
                    <a:pt x="14843" y="26432"/>
                    <a:pt x="8878" y="1524"/>
                    <a:pt x="8878" y="1524"/>
                  </a:cubicBezTo>
                  <a:cubicBezTo>
                    <a:pt x="8878" y="1524"/>
                    <a:pt x="8491" y="0"/>
                    <a:pt x="7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28;p54">
              <a:extLst>
                <a:ext uri="{FF2B5EF4-FFF2-40B4-BE49-F238E27FC236}">
                  <a16:creationId xmlns:a16="http://schemas.microsoft.com/office/drawing/2014/main" id="{7DB58772-71A4-C67B-C83C-A5C524E20336}"/>
                </a:ext>
              </a:extLst>
            </p:cNvPr>
            <p:cNvSpPr/>
            <p:nvPr/>
          </p:nvSpPr>
          <p:spPr>
            <a:xfrm>
              <a:off x="5853625" y="3219625"/>
              <a:ext cx="384350" cy="1021800"/>
            </a:xfrm>
            <a:custGeom>
              <a:avLst/>
              <a:gdLst/>
              <a:ahLst/>
              <a:cxnLst/>
              <a:rect l="l" t="t" r="r" b="b"/>
              <a:pathLst>
                <a:path w="15374" h="40872" extrusionOk="0">
                  <a:moveTo>
                    <a:pt x="8016" y="612"/>
                  </a:moveTo>
                  <a:cubicBezTo>
                    <a:pt x="8340" y="646"/>
                    <a:pt x="8682" y="1401"/>
                    <a:pt x="8810" y="1903"/>
                  </a:cubicBezTo>
                  <a:cubicBezTo>
                    <a:pt x="8899" y="2275"/>
                    <a:pt x="14731" y="26774"/>
                    <a:pt x="13179" y="30840"/>
                  </a:cubicBezTo>
                  <a:cubicBezTo>
                    <a:pt x="11578" y="35031"/>
                    <a:pt x="5070" y="40258"/>
                    <a:pt x="2910" y="40258"/>
                  </a:cubicBezTo>
                  <a:cubicBezTo>
                    <a:pt x="2879" y="40258"/>
                    <a:pt x="2849" y="40257"/>
                    <a:pt x="2820" y="40255"/>
                  </a:cubicBezTo>
                  <a:cubicBezTo>
                    <a:pt x="2693" y="40246"/>
                    <a:pt x="1557" y="39828"/>
                    <a:pt x="950" y="28206"/>
                  </a:cubicBezTo>
                  <a:cubicBezTo>
                    <a:pt x="628" y="22019"/>
                    <a:pt x="614" y="15511"/>
                    <a:pt x="693" y="14421"/>
                  </a:cubicBezTo>
                  <a:cubicBezTo>
                    <a:pt x="796" y="13018"/>
                    <a:pt x="3042" y="9009"/>
                    <a:pt x="4846" y="5788"/>
                  </a:cubicBezTo>
                  <a:cubicBezTo>
                    <a:pt x="5708" y="4248"/>
                    <a:pt x="6524" y="2792"/>
                    <a:pt x="7013" y="1789"/>
                  </a:cubicBezTo>
                  <a:cubicBezTo>
                    <a:pt x="7535" y="720"/>
                    <a:pt x="7882" y="612"/>
                    <a:pt x="7998" y="612"/>
                  </a:cubicBezTo>
                  <a:cubicBezTo>
                    <a:pt x="8002" y="612"/>
                    <a:pt x="8006" y="613"/>
                    <a:pt x="8010" y="613"/>
                  </a:cubicBezTo>
                  <a:cubicBezTo>
                    <a:pt x="8012" y="613"/>
                    <a:pt x="8014" y="613"/>
                    <a:pt x="8016" y="612"/>
                  </a:cubicBezTo>
                  <a:close/>
                  <a:moveTo>
                    <a:pt x="7995" y="0"/>
                  </a:moveTo>
                  <a:cubicBezTo>
                    <a:pt x="7469" y="0"/>
                    <a:pt x="6962" y="494"/>
                    <a:pt x="6462" y="1522"/>
                  </a:cubicBezTo>
                  <a:cubicBezTo>
                    <a:pt x="5980" y="2510"/>
                    <a:pt x="5169" y="3958"/>
                    <a:pt x="4310" y="5490"/>
                  </a:cubicBezTo>
                  <a:cubicBezTo>
                    <a:pt x="2382" y="8934"/>
                    <a:pt x="196" y="12839"/>
                    <a:pt x="82" y="14376"/>
                  </a:cubicBezTo>
                  <a:cubicBezTo>
                    <a:pt x="1" y="15479"/>
                    <a:pt x="14" y="22028"/>
                    <a:pt x="339" y="28238"/>
                  </a:cubicBezTo>
                  <a:cubicBezTo>
                    <a:pt x="991" y="40736"/>
                    <a:pt x="2241" y="40827"/>
                    <a:pt x="2776" y="40867"/>
                  </a:cubicBezTo>
                  <a:cubicBezTo>
                    <a:pt x="2817" y="40870"/>
                    <a:pt x="2859" y="40871"/>
                    <a:pt x="2902" y="40871"/>
                  </a:cubicBezTo>
                  <a:cubicBezTo>
                    <a:pt x="5540" y="40871"/>
                    <a:pt x="12115" y="35344"/>
                    <a:pt x="13750" y="31060"/>
                  </a:cubicBezTo>
                  <a:cubicBezTo>
                    <a:pt x="15374" y="26807"/>
                    <a:pt x="9647" y="2779"/>
                    <a:pt x="9404" y="1759"/>
                  </a:cubicBezTo>
                  <a:cubicBezTo>
                    <a:pt x="9403" y="1758"/>
                    <a:pt x="9403" y="1756"/>
                    <a:pt x="9403" y="1754"/>
                  </a:cubicBezTo>
                  <a:cubicBezTo>
                    <a:pt x="9333" y="1477"/>
                    <a:pt x="8939" y="93"/>
                    <a:pt x="8077" y="4"/>
                  </a:cubicBezTo>
                  <a:cubicBezTo>
                    <a:pt x="8050" y="2"/>
                    <a:pt x="8022" y="0"/>
                    <a:pt x="7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29;p54">
              <a:extLst>
                <a:ext uri="{FF2B5EF4-FFF2-40B4-BE49-F238E27FC236}">
                  <a16:creationId xmlns:a16="http://schemas.microsoft.com/office/drawing/2014/main" id="{6A95A196-3F21-6163-27B3-DD934B65B020}"/>
                </a:ext>
              </a:extLst>
            </p:cNvPr>
            <p:cNvSpPr/>
            <p:nvPr/>
          </p:nvSpPr>
          <p:spPr>
            <a:xfrm>
              <a:off x="4912175" y="3628875"/>
              <a:ext cx="957850" cy="772475"/>
            </a:xfrm>
            <a:custGeom>
              <a:avLst/>
              <a:gdLst/>
              <a:ahLst/>
              <a:cxnLst/>
              <a:rect l="l" t="t" r="r" b="b"/>
              <a:pathLst>
                <a:path w="38314" h="30899" extrusionOk="0">
                  <a:moveTo>
                    <a:pt x="6782" y="0"/>
                  </a:moveTo>
                  <a:cubicBezTo>
                    <a:pt x="1199" y="0"/>
                    <a:pt x="957" y="10787"/>
                    <a:pt x="721" y="14442"/>
                  </a:cubicBezTo>
                  <a:cubicBezTo>
                    <a:pt x="652" y="15519"/>
                    <a:pt x="0" y="20748"/>
                    <a:pt x="123" y="24618"/>
                  </a:cubicBezTo>
                  <a:cubicBezTo>
                    <a:pt x="200" y="27046"/>
                    <a:pt x="580" y="28939"/>
                    <a:pt x="1600" y="28939"/>
                  </a:cubicBezTo>
                  <a:cubicBezTo>
                    <a:pt x="3451" y="28939"/>
                    <a:pt x="22736" y="30898"/>
                    <a:pt x="28859" y="30898"/>
                  </a:cubicBezTo>
                  <a:cubicBezTo>
                    <a:pt x="29165" y="30898"/>
                    <a:pt x="29439" y="30893"/>
                    <a:pt x="29675" y="30883"/>
                  </a:cubicBezTo>
                  <a:cubicBezTo>
                    <a:pt x="34643" y="30666"/>
                    <a:pt x="38314" y="28075"/>
                    <a:pt x="38314" y="24404"/>
                  </a:cubicBezTo>
                  <a:cubicBezTo>
                    <a:pt x="38314" y="20732"/>
                    <a:pt x="38098" y="4536"/>
                    <a:pt x="34427" y="2375"/>
                  </a:cubicBezTo>
                  <a:cubicBezTo>
                    <a:pt x="30754" y="216"/>
                    <a:pt x="11318" y="0"/>
                    <a:pt x="6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30;p54">
              <a:extLst>
                <a:ext uri="{FF2B5EF4-FFF2-40B4-BE49-F238E27FC236}">
                  <a16:creationId xmlns:a16="http://schemas.microsoft.com/office/drawing/2014/main" id="{66FAC0FA-FF97-EFB1-8CC5-B5B78BDCC60C}"/>
                </a:ext>
              </a:extLst>
            </p:cNvPr>
            <p:cNvSpPr/>
            <p:nvPr/>
          </p:nvSpPr>
          <p:spPr>
            <a:xfrm>
              <a:off x="4905150" y="3621200"/>
              <a:ext cx="972525" cy="787800"/>
            </a:xfrm>
            <a:custGeom>
              <a:avLst/>
              <a:gdLst/>
              <a:ahLst/>
              <a:cxnLst/>
              <a:rect l="l" t="t" r="r" b="b"/>
              <a:pathLst>
                <a:path w="38901" h="31512" extrusionOk="0">
                  <a:moveTo>
                    <a:pt x="7063" y="613"/>
                  </a:moveTo>
                  <a:cubicBezTo>
                    <a:pt x="15800" y="613"/>
                    <a:pt x="31421" y="1104"/>
                    <a:pt x="34551" y="2946"/>
                  </a:cubicBezTo>
                  <a:cubicBezTo>
                    <a:pt x="37310" y="4569"/>
                    <a:pt x="38289" y="15684"/>
                    <a:pt x="38289" y="24711"/>
                  </a:cubicBezTo>
                  <a:cubicBezTo>
                    <a:pt x="38289" y="28131"/>
                    <a:pt x="34857" y="30669"/>
                    <a:pt x="29943" y="30883"/>
                  </a:cubicBezTo>
                  <a:cubicBezTo>
                    <a:pt x="29709" y="30893"/>
                    <a:pt x="29437" y="30898"/>
                    <a:pt x="29132" y="30898"/>
                  </a:cubicBezTo>
                  <a:cubicBezTo>
                    <a:pt x="25178" y="30898"/>
                    <a:pt x="15594" y="30068"/>
                    <a:pt x="9096" y="29505"/>
                  </a:cubicBezTo>
                  <a:cubicBezTo>
                    <a:pt x="5296" y="29177"/>
                    <a:pt x="2551" y="28939"/>
                    <a:pt x="1881" y="28939"/>
                  </a:cubicBezTo>
                  <a:cubicBezTo>
                    <a:pt x="1568" y="28939"/>
                    <a:pt x="825" y="28547"/>
                    <a:pt x="710" y="24916"/>
                  </a:cubicBezTo>
                  <a:cubicBezTo>
                    <a:pt x="615" y="21889"/>
                    <a:pt x="994" y="18044"/>
                    <a:pt x="1197" y="15978"/>
                  </a:cubicBezTo>
                  <a:cubicBezTo>
                    <a:pt x="1253" y="15421"/>
                    <a:pt x="1293" y="15000"/>
                    <a:pt x="1308" y="14768"/>
                  </a:cubicBezTo>
                  <a:lnTo>
                    <a:pt x="1354" y="13991"/>
                  </a:lnTo>
                  <a:cubicBezTo>
                    <a:pt x="1584" y="9987"/>
                    <a:pt x="2122" y="614"/>
                    <a:pt x="7063" y="613"/>
                  </a:cubicBezTo>
                  <a:close/>
                  <a:moveTo>
                    <a:pt x="7063" y="1"/>
                  </a:moveTo>
                  <a:cubicBezTo>
                    <a:pt x="1544" y="2"/>
                    <a:pt x="982" y="9780"/>
                    <a:pt x="743" y="13955"/>
                  </a:cubicBezTo>
                  <a:lnTo>
                    <a:pt x="697" y="14730"/>
                  </a:lnTo>
                  <a:cubicBezTo>
                    <a:pt x="682" y="14957"/>
                    <a:pt x="641" y="15371"/>
                    <a:pt x="588" y="15918"/>
                  </a:cubicBezTo>
                  <a:cubicBezTo>
                    <a:pt x="383" y="17997"/>
                    <a:pt x="1" y="21869"/>
                    <a:pt x="97" y="24935"/>
                  </a:cubicBezTo>
                  <a:cubicBezTo>
                    <a:pt x="198" y="28085"/>
                    <a:pt x="764" y="29552"/>
                    <a:pt x="1881" y="29552"/>
                  </a:cubicBezTo>
                  <a:cubicBezTo>
                    <a:pt x="2526" y="29552"/>
                    <a:pt x="5401" y="29801"/>
                    <a:pt x="9043" y="30115"/>
                  </a:cubicBezTo>
                  <a:cubicBezTo>
                    <a:pt x="15932" y="30711"/>
                    <a:pt x="25180" y="31511"/>
                    <a:pt x="29132" y="31511"/>
                  </a:cubicBezTo>
                  <a:cubicBezTo>
                    <a:pt x="29446" y="31511"/>
                    <a:pt x="29727" y="31506"/>
                    <a:pt x="29970" y="31496"/>
                  </a:cubicBezTo>
                  <a:cubicBezTo>
                    <a:pt x="35228" y="31266"/>
                    <a:pt x="38900" y="28477"/>
                    <a:pt x="38900" y="24711"/>
                  </a:cubicBezTo>
                  <a:cubicBezTo>
                    <a:pt x="38900" y="20038"/>
                    <a:pt x="38610" y="4623"/>
                    <a:pt x="34863" y="2419"/>
                  </a:cubicBezTo>
                  <a:cubicBezTo>
                    <a:pt x="30868" y="68"/>
                    <a:pt x="9488" y="1"/>
                    <a:pt x="7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31;p54">
              <a:extLst>
                <a:ext uri="{FF2B5EF4-FFF2-40B4-BE49-F238E27FC236}">
                  <a16:creationId xmlns:a16="http://schemas.microsoft.com/office/drawing/2014/main" id="{FBF8FC93-1FF8-EC0C-4074-FDC73235B1C8}"/>
                </a:ext>
              </a:extLst>
            </p:cNvPr>
            <p:cNvSpPr/>
            <p:nvPr/>
          </p:nvSpPr>
          <p:spPr>
            <a:xfrm>
              <a:off x="4875725" y="3558675"/>
              <a:ext cx="955700" cy="751450"/>
            </a:xfrm>
            <a:custGeom>
              <a:avLst/>
              <a:gdLst/>
              <a:ahLst/>
              <a:cxnLst/>
              <a:rect l="l" t="t" r="r" b="b"/>
              <a:pathLst>
                <a:path w="38228" h="30058" extrusionOk="0">
                  <a:moveTo>
                    <a:pt x="30448" y="1"/>
                  </a:moveTo>
                  <a:cubicBezTo>
                    <a:pt x="27320" y="1"/>
                    <a:pt x="24181" y="1155"/>
                    <a:pt x="23027" y="2310"/>
                  </a:cubicBezTo>
                  <a:cubicBezTo>
                    <a:pt x="20455" y="4880"/>
                    <a:pt x="19338" y="8681"/>
                    <a:pt x="16096" y="13264"/>
                  </a:cubicBezTo>
                  <a:cubicBezTo>
                    <a:pt x="12855" y="17846"/>
                    <a:pt x="0" y="27012"/>
                    <a:pt x="0" y="27012"/>
                  </a:cubicBezTo>
                  <a:cubicBezTo>
                    <a:pt x="0" y="27012"/>
                    <a:pt x="12519" y="29024"/>
                    <a:pt x="18220" y="29806"/>
                  </a:cubicBezTo>
                  <a:cubicBezTo>
                    <a:pt x="19466" y="29977"/>
                    <a:pt x="20626" y="30057"/>
                    <a:pt x="21716" y="30057"/>
                  </a:cubicBezTo>
                  <a:cubicBezTo>
                    <a:pt x="25609" y="30057"/>
                    <a:pt x="28590" y="29032"/>
                    <a:pt x="31297" y="27459"/>
                  </a:cubicBezTo>
                  <a:cubicBezTo>
                    <a:pt x="34762" y="25447"/>
                    <a:pt x="36440" y="18629"/>
                    <a:pt x="36440" y="15163"/>
                  </a:cubicBezTo>
                  <a:cubicBezTo>
                    <a:pt x="36440" y="11699"/>
                    <a:pt x="38227" y="7340"/>
                    <a:pt x="38227" y="7340"/>
                  </a:cubicBezTo>
                  <a:cubicBezTo>
                    <a:pt x="38104" y="1737"/>
                    <a:pt x="34284" y="1"/>
                    <a:pt x="30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32;p54">
              <a:extLst>
                <a:ext uri="{FF2B5EF4-FFF2-40B4-BE49-F238E27FC236}">
                  <a16:creationId xmlns:a16="http://schemas.microsoft.com/office/drawing/2014/main" id="{4846DAF3-4402-7D29-E469-C347FB548CC2}"/>
                </a:ext>
              </a:extLst>
            </p:cNvPr>
            <p:cNvSpPr/>
            <p:nvPr/>
          </p:nvSpPr>
          <p:spPr>
            <a:xfrm>
              <a:off x="4865700" y="3551175"/>
              <a:ext cx="973400" cy="766650"/>
            </a:xfrm>
            <a:custGeom>
              <a:avLst/>
              <a:gdLst/>
              <a:ahLst/>
              <a:cxnLst/>
              <a:rect l="l" t="t" r="r" b="b"/>
              <a:pathLst>
                <a:path w="38936" h="30666" extrusionOk="0">
                  <a:moveTo>
                    <a:pt x="30877" y="611"/>
                  </a:moveTo>
                  <a:cubicBezTo>
                    <a:pt x="32092" y="611"/>
                    <a:pt x="33305" y="791"/>
                    <a:pt x="34390" y="1226"/>
                  </a:cubicBezTo>
                  <a:cubicBezTo>
                    <a:pt x="36911" y="2239"/>
                    <a:pt x="38234" y="4377"/>
                    <a:pt x="38322" y="7584"/>
                  </a:cubicBezTo>
                  <a:cubicBezTo>
                    <a:pt x="38097" y="8144"/>
                    <a:pt x="36534" y="12159"/>
                    <a:pt x="36534" y="15465"/>
                  </a:cubicBezTo>
                  <a:cubicBezTo>
                    <a:pt x="36534" y="19198"/>
                    <a:pt x="34758" y="25631"/>
                    <a:pt x="31545" y="27495"/>
                  </a:cubicBezTo>
                  <a:cubicBezTo>
                    <a:pt x="28565" y="29225"/>
                    <a:pt x="25559" y="30052"/>
                    <a:pt x="22107" y="30052"/>
                  </a:cubicBezTo>
                  <a:cubicBezTo>
                    <a:pt x="21009" y="30052"/>
                    <a:pt x="19865" y="29969"/>
                    <a:pt x="18663" y="29804"/>
                  </a:cubicBezTo>
                  <a:cubicBezTo>
                    <a:pt x="13824" y="29139"/>
                    <a:pt x="3947" y="27568"/>
                    <a:pt x="1182" y="27127"/>
                  </a:cubicBezTo>
                  <a:cubicBezTo>
                    <a:pt x="3792" y="25236"/>
                    <a:pt x="13879" y="17796"/>
                    <a:pt x="16748" y="13741"/>
                  </a:cubicBezTo>
                  <a:cubicBezTo>
                    <a:pt x="18200" y="11686"/>
                    <a:pt x="19235" y="9778"/>
                    <a:pt x="20147" y="8096"/>
                  </a:cubicBezTo>
                  <a:cubicBezTo>
                    <a:pt x="21276" y="6017"/>
                    <a:pt x="22249" y="4222"/>
                    <a:pt x="23644" y="2827"/>
                  </a:cubicBezTo>
                  <a:cubicBezTo>
                    <a:pt x="24706" y="1764"/>
                    <a:pt x="27798" y="611"/>
                    <a:pt x="30877" y="611"/>
                  </a:cubicBezTo>
                  <a:close/>
                  <a:moveTo>
                    <a:pt x="30851" y="1"/>
                  </a:moveTo>
                  <a:cubicBezTo>
                    <a:pt x="27681" y="1"/>
                    <a:pt x="24464" y="1140"/>
                    <a:pt x="23210" y="2394"/>
                  </a:cubicBezTo>
                  <a:cubicBezTo>
                    <a:pt x="21753" y="3852"/>
                    <a:pt x="20759" y="5683"/>
                    <a:pt x="19609" y="7803"/>
                  </a:cubicBezTo>
                  <a:cubicBezTo>
                    <a:pt x="18705" y="9473"/>
                    <a:pt x="17679" y="11362"/>
                    <a:pt x="16247" y="13387"/>
                  </a:cubicBezTo>
                  <a:cubicBezTo>
                    <a:pt x="13073" y="17876"/>
                    <a:pt x="353" y="26971"/>
                    <a:pt x="224" y="27063"/>
                  </a:cubicBezTo>
                  <a:cubicBezTo>
                    <a:pt x="0" y="27221"/>
                    <a:pt x="82" y="27571"/>
                    <a:pt x="354" y="27615"/>
                  </a:cubicBezTo>
                  <a:cubicBezTo>
                    <a:pt x="479" y="27635"/>
                    <a:pt x="12941" y="29635"/>
                    <a:pt x="18579" y="30410"/>
                  </a:cubicBezTo>
                  <a:cubicBezTo>
                    <a:pt x="19814" y="30580"/>
                    <a:pt x="20988" y="30665"/>
                    <a:pt x="22117" y="30665"/>
                  </a:cubicBezTo>
                  <a:cubicBezTo>
                    <a:pt x="25675" y="30665"/>
                    <a:pt x="28776" y="29811"/>
                    <a:pt x="31852" y="28023"/>
                  </a:cubicBezTo>
                  <a:cubicBezTo>
                    <a:pt x="35548" y="25879"/>
                    <a:pt x="37146" y="18669"/>
                    <a:pt x="37146" y="15465"/>
                  </a:cubicBezTo>
                  <a:cubicBezTo>
                    <a:pt x="37146" y="12100"/>
                    <a:pt x="38894" y="7799"/>
                    <a:pt x="38912" y="7756"/>
                  </a:cubicBezTo>
                  <a:cubicBezTo>
                    <a:pt x="38928" y="7717"/>
                    <a:pt x="38935" y="7676"/>
                    <a:pt x="38934" y="7634"/>
                  </a:cubicBezTo>
                  <a:cubicBezTo>
                    <a:pt x="38839" y="3261"/>
                    <a:pt x="36534" y="1427"/>
                    <a:pt x="34617" y="658"/>
                  </a:cubicBezTo>
                  <a:cubicBezTo>
                    <a:pt x="33465" y="196"/>
                    <a:pt x="32162" y="1"/>
                    <a:pt x="308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33;p54">
              <a:extLst>
                <a:ext uri="{FF2B5EF4-FFF2-40B4-BE49-F238E27FC236}">
                  <a16:creationId xmlns:a16="http://schemas.microsoft.com/office/drawing/2014/main" id="{49447329-ECFE-FE86-5713-41E6D7A6EEE8}"/>
                </a:ext>
              </a:extLst>
            </p:cNvPr>
            <p:cNvSpPr/>
            <p:nvPr/>
          </p:nvSpPr>
          <p:spPr>
            <a:xfrm>
              <a:off x="2190775" y="1954750"/>
              <a:ext cx="3435550" cy="2655075"/>
            </a:xfrm>
            <a:custGeom>
              <a:avLst/>
              <a:gdLst/>
              <a:ahLst/>
              <a:cxnLst/>
              <a:rect l="l" t="t" r="r" b="b"/>
              <a:pathLst>
                <a:path w="137422" h="106203" extrusionOk="0">
                  <a:moveTo>
                    <a:pt x="68710" y="0"/>
                  </a:moveTo>
                  <a:cubicBezTo>
                    <a:pt x="50488" y="0"/>
                    <a:pt x="33011" y="5595"/>
                    <a:pt x="20126" y="15554"/>
                  </a:cubicBezTo>
                  <a:cubicBezTo>
                    <a:pt x="7240" y="25511"/>
                    <a:pt x="1" y="39018"/>
                    <a:pt x="1" y="53102"/>
                  </a:cubicBezTo>
                  <a:cubicBezTo>
                    <a:pt x="1" y="67185"/>
                    <a:pt x="7240" y="80692"/>
                    <a:pt x="20126" y="90650"/>
                  </a:cubicBezTo>
                  <a:cubicBezTo>
                    <a:pt x="33011" y="100609"/>
                    <a:pt x="50488" y="106203"/>
                    <a:pt x="68712" y="106203"/>
                  </a:cubicBezTo>
                  <a:cubicBezTo>
                    <a:pt x="86934" y="106203"/>
                    <a:pt x="104411" y="100609"/>
                    <a:pt x="117296" y="90650"/>
                  </a:cubicBezTo>
                  <a:cubicBezTo>
                    <a:pt x="130182" y="80692"/>
                    <a:pt x="137421" y="67185"/>
                    <a:pt x="137421" y="53102"/>
                  </a:cubicBezTo>
                  <a:cubicBezTo>
                    <a:pt x="137421" y="39018"/>
                    <a:pt x="130182" y="25511"/>
                    <a:pt x="117296" y="15554"/>
                  </a:cubicBezTo>
                  <a:cubicBezTo>
                    <a:pt x="104411" y="5595"/>
                    <a:pt x="86934" y="0"/>
                    <a:pt x="68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34;p54">
              <a:extLst>
                <a:ext uri="{FF2B5EF4-FFF2-40B4-BE49-F238E27FC236}">
                  <a16:creationId xmlns:a16="http://schemas.microsoft.com/office/drawing/2014/main" id="{700ED1E6-37F2-382A-A476-2A045AA79389}"/>
                </a:ext>
              </a:extLst>
            </p:cNvPr>
            <p:cNvSpPr/>
            <p:nvPr/>
          </p:nvSpPr>
          <p:spPr>
            <a:xfrm>
              <a:off x="2183100" y="1947100"/>
              <a:ext cx="3450900" cy="2670400"/>
            </a:xfrm>
            <a:custGeom>
              <a:avLst/>
              <a:gdLst/>
              <a:ahLst/>
              <a:cxnLst/>
              <a:rect l="l" t="t" r="r" b="b"/>
              <a:pathLst>
                <a:path w="138036" h="106816" extrusionOk="0">
                  <a:moveTo>
                    <a:pt x="69019" y="612"/>
                  </a:moveTo>
                  <a:cubicBezTo>
                    <a:pt x="106736" y="612"/>
                    <a:pt x="137424" y="24295"/>
                    <a:pt x="137424" y="53408"/>
                  </a:cubicBezTo>
                  <a:cubicBezTo>
                    <a:pt x="137424" y="82520"/>
                    <a:pt x="106737" y="106203"/>
                    <a:pt x="69019" y="106203"/>
                  </a:cubicBezTo>
                  <a:cubicBezTo>
                    <a:pt x="31299" y="106203"/>
                    <a:pt x="614" y="82519"/>
                    <a:pt x="614" y="53408"/>
                  </a:cubicBezTo>
                  <a:cubicBezTo>
                    <a:pt x="614" y="24296"/>
                    <a:pt x="31300" y="612"/>
                    <a:pt x="69019" y="612"/>
                  </a:cubicBezTo>
                  <a:close/>
                  <a:moveTo>
                    <a:pt x="69019" y="1"/>
                  </a:moveTo>
                  <a:cubicBezTo>
                    <a:pt x="30962" y="1"/>
                    <a:pt x="1" y="23959"/>
                    <a:pt x="1" y="53408"/>
                  </a:cubicBezTo>
                  <a:cubicBezTo>
                    <a:pt x="1" y="82857"/>
                    <a:pt x="30962" y="106816"/>
                    <a:pt x="69019" y="106816"/>
                  </a:cubicBezTo>
                  <a:cubicBezTo>
                    <a:pt x="107074" y="106816"/>
                    <a:pt x="138035" y="82857"/>
                    <a:pt x="138035" y="53408"/>
                  </a:cubicBezTo>
                  <a:cubicBezTo>
                    <a:pt x="138035" y="23959"/>
                    <a:pt x="107074" y="1"/>
                    <a:pt x="69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35;p54">
              <a:extLst>
                <a:ext uri="{FF2B5EF4-FFF2-40B4-BE49-F238E27FC236}">
                  <a16:creationId xmlns:a16="http://schemas.microsoft.com/office/drawing/2014/main" id="{1BD7586D-7492-FFB7-87A9-8BCC4B6CC9E0}"/>
                </a:ext>
              </a:extLst>
            </p:cNvPr>
            <p:cNvSpPr/>
            <p:nvPr/>
          </p:nvSpPr>
          <p:spPr>
            <a:xfrm>
              <a:off x="2190775" y="1914975"/>
              <a:ext cx="3435550" cy="2655125"/>
            </a:xfrm>
            <a:custGeom>
              <a:avLst/>
              <a:gdLst/>
              <a:ahLst/>
              <a:cxnLst/>
              <a:rect l="l" t="t" r="r" b="b"/>
              <a:pathLst>
                <a:path w="137422" h="106205" extrusionOk="0">
                  <a:moveTo>
                    <a:pt x="68710" y="1"/>
                  </a:moveTo>
                  <a:cubicBezTo>
                    <a:pt x="50488" y="1"/>
                    <a:pt x="33011" y="5596"/>
                    <a:pt x="20126" y="15554"/>
                  </a:cubicBezTo>
                  <a:cubicBezTo>
                    <a:pt x="7240" y="25513"/>
                    <a:pt x="1" y="39019"/>
                    <a:pt x="1" y="53102"/>
                  </a:cubicBezTo>
                  <a:cubicBezTo>
                    <a:pt x="1" y="67186"/>
                    <a:pt x="7240" y="80692"/>
                    <a:pt x="20126" y="90651"/>
                  </a:cubicBezTo>
                  <a:cubicBezTo>
                    <a:pt x="33011" y="100609"/>
                    <a:pt x="50488" y="106204"/>
                    <a:pt x="68712" y="106204"/>
                  </a:cubicBezTo>
                  <a:cubicBezTo>
                    <a:pt x="86934" y="106204"/>
                    <a:pt x="104411" y="100609"/>
                    <a:pt x="117296" y="90651"/>
                  </a:cubicBezTo>
                  <a:cubicBezTo>
                    <a:pt x="130182" y="80692"/>
                    <a:pt x="137421" y="67186"/>
                    <a:pt x="137421" y="53102"/>
                  </a:cubicBezTo>
                  <a:cubicBezTo>
                    <a:pt x="137421" y="39019"/>
                    <a:pt x="130182" y="25513"/>
                    <a:pt x="117296" y="15554"/>
                  </a:cubicBezTo>
                  <a:cubicBezTo>
                    <a:pt x="104411" y="5596"/>
                    <a:pt x="86934" y="1"/>
                    <a:pt x="6871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36;p54">
              <a:extLst>
                <a:ext uri="{FF2B5EF4-FFF2-40B4-BE49-F238E27FC236}">
                  <a16:creationId xmlns:a16="http://schemas.microsoft.com/office/drawing/2014/main" id="{F3C02F99-B1C6-2615-9521-3D9F3DA7486C}"/>
                </a:ext>
              </a:extLst>
            </p:cNvPr>
            <p:cNvSpPr/>
            <p:nvPr/>
          </p:nvSpPr>
          <p:spPr>
            <a:xfrm>
              <a:off x="2183100" y="1907300"/>
              <a:ext cx="3450900" cy="2670425"/>
            </a:xfrm>
            <a:custGeom>
              <a:avLst/>
              <a:gdLst/>
              <a:ahLst/>
              <a:cxnLst/>
              <a:rect l="l" t="t" r="r" b="b"/>
              <a:pathLst>
                <a:path w="138036" h="106817" extrusionOk="0">
                  <a:moveTo>
                    <a:pt x="69019" y="613"/>
                  </a:moveTo>
                  <a:cubicBezTo>
                    <a:pt x="106736" y="613"/>
                    <a:pt x="137424" y="24298"/>
                    <a:pt x="137424" y="53409"/>
                  </a:cubicBezTo>
                  <a:cubicBezTo>
                    <a:pt x="137424" y="82521"/>
                    <a:pt x="106737" y="106204"/>
                    <a:pt x="69019" y="106204"/>
                  </a:cubicBezTo>
                  <a:cubicBezTo>
                    <a:pt x="31299" y="106204"/>
                    <a:pt x="614" y="82521"/>
                    <a:pt x="614" y="53409"/>
                  </a:cubicBezTo>
                  <a:cubicBezTo>
                    <a:pt x="614" y="24298"/>
                    <a:pt x="31300" y="613"/>
                    <a:pt x="69019" y="613"/>
                  </a:cubicBezTo>
                  <a:close/>
                  <a:moveTo>
                    <a:pt x="69019" y="1"/>
                  </a:moveTo>
                  <a:cubicBezTo>
                    <a:pt x="30962" y="1"/>
                    <a:pt x="1" y="23961"/>
                    <a:pt x="1" y="53410"/>
                  </a:cubicBezTo>
                  <a:cubicBezTo>
                    <a:pt x="1" y="82858"/>
                    <a:pt x="30962" y="106817"/>
                    <a:pt x="69019" y="106817"/>
                  </a:cubicBezTo>
                  <a:cubicBezTo>
                    <a:pt x="107074" y="106817"/>
                    <a:pt x="138035" y="82859"/>
                    <a:pt x="138035" y="53410"/>
                  </a:cubicBezTo>
                  <a:cubicBezTo>
                    <a:pt x="138035" y="23960"/>
                    <a:pt x="107074" y="1"/>
                    <a:pt x="69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437;p54">
              <a:extLst>
                <a:ext uri="{FF2B5EF4-FFF2-40B4-BE49-F238E27FC236}">
                  <a16:creationId xmlns:a16="http://schemas.microsoft.com/office/drawing/2014/main" id="{5FC82C16-3675-F452-1760-0FDC7777C941}"/>
                </a:ext>
              </a:extLst>
            </p:cNvPr>
            <p:cNvSpPr/>
            <p:nvPr/>
          </p:nvSpPr>
          <p:spPr>
            <a:xfrm>
              <a:off x="4369050" y="2427275"/>
              <a:ext cx="608600" cy="516250"/>
            </a:xfrm>
            <a:custGeom>
              <a:avLst/>
              <a:gdLst/>
              <a:ahLst/>
              <a:cxnLst/>
              <a:rect l="l" t="t" r="r" b="b"/>
              <a:pathLst>
                <a:path w="24344" h="20650" extrusionOk="0">
                  <a:moveTo>
                    <a:pt x="15629" y="0"/>
                  </a:moveTo>
                  <a:lnTo>
                    <a:pt x="1" y="9852"/>
                  </a:lnTo>
                  <a:lnTo>
                    <a:pt x="8904" y="20649"/>
                  </a:lnTo>
                  <a:lnTo>
                    <a:pt x="24344" y="9567"/>
                  </a:lnTo>
                  <a:lnTo>
                    <a:pt x="15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38;p54">
              <a:extLst>
                <a:ext uri="{FF2B5EF4-FFF2-40B4-BE49-F238E27FC236}">
                  <a16:creationId xmlns:a16="http://schemas.microsoft.com/office/drawing/2014/main" id="{28B333E3-E04E-B7B0-8CEA-EAF0C27F2BA4}"/>
                </a:ext>
              </a:extLst>
            </p:cNvPr>
            <p:cNvSpPr/>
            <p:nvPr/>
          </p:nvSpPr>
          <p:spPr>
            <a:xfrm>
              <a:off x="4360200" y="2419650"/>
              <a:ext cx="626175" cy="531500"/>
            </a:xfrm>
            <a:custGeom>
              <a:avLst/>
              <a:gdLst/>
              <a:ahLst/>
              <a:cxnLst/>
              <a:rect l="l" t="t" r="r" b="b"/>
              <a:pathLst>
                <a:path w="25047" h="21260" extrusionOk="0">
                  <a:moveTo>
                    <a:pt x="15930" y="702"/>
                  </a:moveTo>
                  <a:lnTo>
                    <a:pt x="24240" y="9824"/>
                  </a:lnTo>
                  <a:lnTo>
                    <a:pt x="9312" y="20540"/>
                  </a:lnTo>
                  <a:lnTo>
                    <a:pt x="812" y="10230"/>
                  </a:lnTo>
                  <a:lnTo>
                    <a:pt x="15930" y="702"/>
                  </a:lnTo>
                  <a:close/>
                  <a:moveTo>
                    <a:pt x="15984" y="0"/>
                  </a:moveTo>
                  <a:cubicBezTo>
                    <a:pt x="15927" y="0"/>
                    <a:pt x="15871" y="16"/>
                    <a:pt x="15820" y="47"/>
                  </a:cubicBezTo>
                  <a:lnTo>
                    <a:pt x="192" y="9897"/>
                  </a:lnTo>
                  <a:cubicBezTo>
                    <a:pt x="35" y="9995"/>
                    <a:pt x="0" y="10209"/>
                    <a:pt x="119" y="10352"/>
                  </a:cubicBezTo>
                  <a:lnTo>
                    <a:pt x="9023" y="21149"/>
                  </a:lnTo>
                  <a:cubicBezTo>
                    <a:pt x="9081" y="21219"/>
                    <a:pt x="9167" y="21260"/>
                    <a:pt x="9258" y="21260"/>
                  </a:cubicBezTo>
                  <a:cubicBezTo>
                    <a:pt x="9260" y="21260"/>
                    <a:pt x="9261" y="21260"/>
                    <a:pt x="9263" y="21260"/>
                  </a:cubicBezTo>
                  <a:cubicBezTo>
                    <a:pt x="9325" y="21260"/>
                    <a:pt x="9387" y="21240"/>
                    <a:pt x="9437" y="21203"/>
                  </a:cubicBezTo>
                  <a:lnTo>
                    <a:pt x="24876" y="10121"/>
                  </a:lnTo>
                  <a:cubicBezTo>
                    <a:pt x="25025" y="10014"/>
                    <a:pt x="25047" y="9802"/>
                    <a:pt x="24925" y="9666"/>
                  </a:cubicBezTo>
                  <a:lnTo>
                    <a:pt x="16210" y="99"/>
                  </a:lnTo>
                  <a:cubicBezTo>
                    <a:pt x="16151" y="34"/>
                    <a:pt x="16068" y="0"/>
                    <a:pt x="15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39;p54">
              <a:extLst>
                <a:ext uri="{FF2B5EF4-FFF2-40B4-BE49-F238E27FC236}">
                  <a16:creationId xmlns:a16="http://schemas.microsoft.com/office/drawing/2014/main" id="{2A7ED023-B4C0-2606-8824-852EA7E1B3E6}"/>
                </a:ext>
              </a:extLst>
            </p:cNvPr>
            <p:cNvSpPr/>
            <p:nvPr/>
          </p:nvSpPr>
          <p:spPr>
            <a:xfrm>
              <a:off x="3224600" y="2447925"/>
              <a:ext cx="682450" cy="570375"/>
            </a:xfrm>
            <a:custGeom>
              <a:avLst/>
              <a:gdLst/>
              <a:ahLst/>
              <a:cxnLst/>
              <a:rect l="l" t="t" r="r" b="b"/>
              <a:pathLst>
                <a:path w="27298" h="22815" extrusionOk="0">
                  <a:moveTo>
                    <a:pt x="14260" y="1"/>
                  </a:moveTo>
                  <a:lnTo>
                    <a:pt x="1" y="7333"/>
                  </a:lnTo>
                  <a:lnTo>
                    <a:pt x="12631" y="22814"/>
                  </a:lnTo>
                  <a:lnTo>
                    <a:pt x="27298" y="13037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440;p54">
              <a:extLst>
                <a:ext uri="{FF2B5EF4-FFF2-40B4-BE49-F238E27FC236}">
                  <a16:creationId xmlns:a16="http://schemas.microsoft.com/office/drawing/2014/main" id="{37DDB4A1-D8EC-979C-5B11-91F609ECE24A}"/>
                </a:ext>
              </a:extLst>
            </p:cNvPr>
            <p:cNvSpPr/>
            <p:nvPr/>
          </p:nvSpPr>
          <p:spPr>
            <a:xfrm>
              <a:off x="3215600" y="2440250"/>
              <a:ext cx="700250" cy="585675"/>
            </a:xfrm>
            <a:custGeom>
              <a:avLst/>
              <a:gdLst/>
              <a:ahLst/>
              <a:cxnLst/>
              <a:rect l="l" t="t" r="r" b="b"/>
              <a:pathLst>
                <a:path w="28010" h="23427" extrusionOk="0">
                  <a:moveTo>
                    <a:pt x="14562" y="682"/>
                  </a:moveTo>
                  <a:lnTo>
                    <a:pt x="27176" y="13296"/>
                  </a:lnTo>
                  <a:lnTo>
                    <a:pt x="13052" y="22712"/>
                  </a:lnTo>
                  <a:lnTo>
                    <a:pt x="837" y="7740"/>
                  </a:lnTo>
                  <a:lnTo>
                    <a:pt x="14562" y="682"/>
                  </a:lnTo>
                  <a:close/>
                  <a:moveTo>
                    <a:pt x="14620" y="1"/>
                  </a:moveTo>
                  <a:cubicBezTo>
                    <a:pt x="14573" y="1"/>
                    <a:pt x="14525" y="12"/>
                    <a:pt x="14481" y="35"/>
                  </a:cubicBezTo>
                  <a:lnTo>
                    <a:pt x="221" y="7369"/>
                  </a:lnTo>
                  <a:cubicBezTo>
                    <a:pt x="49" y="7457"/>
                    <a:pt x="1" y="7683"/>
                    <a:pt x="124" y="7834"/>
                  </a:cubicBezTo>
                  <a:lnTo>
                    <a:pt x="12754" y="23315"/>
                  </a:lnTo>
                  <a:cubicBezTo>
                    <a:pt x="12811" y="23385"/>
                    <a:pt x="12897" y="23427"/>
                    <a:pt x="12987" y="23427"/>
                  </a:cubicBezTo>
                  <a:cubicBezTo>
                    <a:pt x="12988" y="23427"/>
                    <a:pt x="12990" y="23427"/>
                    <a:pt x="12991" y="23427"/>
                  </a:cubicBezTo>
                  <a:cubicBezTo>
                    <a:pt x="13052" y="23427"/>
                    <a:pt x="13110" y="23409"/>
                    <a:pt x="13160" y="23375"/>
                  </a:cubicBezTo>
                  <a:lnTo>
                    <a:pt x="27827" y="13598"/>
                  </a:lnTo>
                  <a:cubicBezTo>
                    <a:pt x="27988" y="13491"/>
                    <a:pt x="28010" y="13263"/>
                    <a:pt x="27874" y="13127"/>
                  </a:cubicBezTo>
                  <a:lnTo>
                    <a:pt x="14836" y="91"/>
                  </a:lnTo>
                  <a:cubicBezTo>
                    <a:pt x="14777" y="32"/>
                    <a:pt x="14699" y="1"/>
                    <a:pt x="14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441;p54">
              <a:extLst>
                <a:ext uri="{FF2B5EF4-FFF2-40B4-BE49-F238E27FC236}">
                  <a16:creationId xmlns:a16="http://schemas.microsoft.com/office/drawing/2014/main" id="{C1E17A74-71C5-A597-69CD-4E66E2B2EF0E}"/>
                </a:ext>
              </a:extLst>
            </p:cNvPr>
            <p:cNvSpPr/>
            <p:nvPr/>
          </p:nvSpPr>
          <p:spPr>
            <a:xfrm>
              <a:off x="3765325" y="2835600"/>
              <a:ext cx="682425" cy="570375"/>
            </a:xfrm>
            <a:custGeom>
              <a:avLst/>
              <a:gdLst/>
              <a:ahLst/>
              <a:cxnLst/>
              <a:rect l="l" t="t" r="r" b="b"/>
              <a:pathLst>
                <a:path w="27297" h="22815" extrusionOk="0">
                  <a:moveTo>
                    <a:pt x="14259" y="0"/>
                  </a:moveTo>
                  <a:lnTo>
                    <a:pt x="0" y="7334"/>
                  </a:lnTo>
                  <a:lnTo>
                    <a:pt x="12630" y="22815"/>
                  </a:lnTo>
                  <a:lnTo>
                    <a:pt x="27297" y="13037"/>
                  </a:lnTo>
                  <a:lnTo>
                    <a:pt x="14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442;p54">
              <a:extLst>
                <a:ext uri="{FF2B5EF4-FFF2-40B4-BE49-F238E27FC236}">
                  <a16:creationId xmlns:a16="http://schemas.microsoft.com/office/drawing/2014/main" id="{BDEB7BFE-8430-3968-B4CC-98A86E71FC67}"/>
                </a:ext>
              </a:extLst>
            </p:cNvPr>
            <p:cNvSpPr/>
            <p:nvPr/>
          </p:nvSpPr>
          <p:spPr>
            <a:xfrm>
              <a:off x="3756325" y="2827950"/>
              <a:ext cx="700250" cy="585700"/>
            </a:xfrm>
            <a:custGeom>
              <a:avLst/>
              <a:gdLst/>
              <a:ahLst/>
              <a:cxnLst/>
              <a:rect l="l" t="t" r="r" b="b"/>
              <a:pathLst>
                <a:path w="28010" h="23428" extrusionOk="0">
                  <a:moveTo>
                    <a:pt x="14561" y="681"/>
                  </a:moveTo>
                  <a:lnTo>
                    <a:pt x="27176" y="13295"/>
                  </a:lnTo>
                  <a:lnTo>
                    <a:pt x="13052" y="22711"/>
                  </a:lnTo>
                  <a:lnTo>
                    <a:pt x="837" y="7738"/>
                  </a:lnTo>
                  <a:lnTo>
                    <a:pt x="14561" y="681"/>
                  </a:lnTo>
                  <a:close/>
                  <a:moveTo>
                    <a:pt x="14619" y="0"/>
                  </a:moveTo>
                  <a:cubicBezTo>
                    <a:pt x="14572" y="0"/>
                    <a:pt x="14524" y="11"/>
                    <a:pt x="14480" y="34"/>
                  </a:cubicBezTo>
                  <a:lnTo>
                    <a:pt x="221" y="7368"/>
                  </a:lnTo>
                  <a:cubicBezTo>
                    <a:pt x="48" y="7457"/>
                    <a:pt x="0" y="7683"/>
                    <a:pt x="124" y="7834"/>
                  </a:cubicBezTo>
                  <a:lnTo>
                    <a:pt x="12753" y="23315"/>
                  </a:lnTo>
                  <a:cubicBezTo>
                    <a:pt x="12810" y="23386"/>
                    <a:pt x="12898" y="23428"/>
                    <a:pt x="12990" y="23428"/>
                  </a:cubicBezTo>
                  <a:cubicBezTo>
                    <a:pt x="13051" y="23427"/>
                    <a:pt x="13110" y="23409"/>
                    <a:pt x="13159" y="23376"/>
                  </a:cubicBezTo>
                  <a:lnTo>
                    <a:pt x="27826" y="13597"/>
                  </a:lnTo>
                  <a:cubicBezTo>
                    <a:pt x="27987" y="13490"/>
                    <a:pt x="28009" y="13263"/>
                    <a:pt x="27873" y="13127"/>
                  </a:cubicBezTo>
                  <a:lnTo>
                    <a:pt x="14835" y="89"/>
                  </a:lnTo>
                  <a:cubicBezTo>
                    <a:pt x="14777" y="31"/>
                    <a:pt x="14699" y="0"/>
                    <a:pt x="14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443;p54">
              <a:extLst>
                <a:ext uri="{FF2B5EF4-FFF2-40B4-BE49-F238E27FC236}">
                  <a16:creationId xmlns:a16="http://schemas.microsoft.com/office/drawing/2014/main" id="{B16AEC3D-A0B9-421C-7974-AFAE97FD3B46}"/>
                </a:ext>
              </a:extLst>
            </p:cNvPr>
            <p:cNvSpPr/>
            <p:nvPr/>
          </p:nvSpPr>
          <p:spPr>
            <a:xfrm>
              <a:off x="3697975" y="2863625"/>
              <a:ext cx="644700" cy="553250"/>
            </a:xfrm>
            <a:custGeom>
              <a:avLst/>
              <a:gdLst/>
              <a:ahLst/>
              <a:cxnLst/>
              <a:rect l="l" t="t" r="r" b="b"/>
              <a:pathLst>
                <a:path w="25788" h="22130" extrusionOk="0">
                  <a:moveTo>
                    <a:pt x="15363" y="0"/>
                  </a:moveTo>
                  <a:lnTo>
                    <a:pt x="0" y="4594"/>
                  </a:lnTo>
                  <a:lnTo>
                    <a:pt x="9577" y="22129"/>
                  </a:lnTo>
                  <a:lnTo>
                    <a:pt x="25788" y="15208"/>
                  </a:lnTo>
                  <a:lnTo>
                    <a:pt x="15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444;p54">
              <a:extLst>
                <a:ext uri="{FF2B5EF4-FFF2-40B4-BE49-F238E27FC236}">
                  <a16:creationId xmlns:a16="http://schemas.microsoft.com/office/drawing/2014/main" id="{1F1A20F0-9BD4-877A-BEDF-2148B361478A}"/>
                </a:ext>
              </a:extLst>
            </p:cNvPr>
            <p:cNvSpPr/>
            <p:nvPr/>
          </p:nvSpPr>
          <p:spPr>
            <a:xfrm>
              <a:off x="3688925" y="2856000"/>
              <a:ext cx="662800" cy="568550"/>
            </a:xfrm>
            <a:custGeom>
              <a:avLst/>
              <a:gdLst/>
              <a:ahLst/>
              <a:cxnLst/>
              <a:rect l="l" t="t" r="r" b="b"/>
              <a:pathLst>
                <a:path w="26512" h="22742" extrusionOk="0">
                  <a:moveTo>
                    <a:pt x="15598" y="663"/>
                  </a:moveTo>
                  <a:lnTo>
                    <a:pt x="25686" y="15378"/>
                  </a:lnTo>
                  <a:lnTo>
                    <a:pt x="10074" y="22044"/>
                  </a:lnTo>
                  <a:lnTo>
                    <a:pt x="812" y="5084"/>
                  </a:lnTo>
                  <a:lnTo>
                    <a:pt x="15598" y="663"/>
                  </a:lnTo>
                  <a:close/>
                  <a:moveTo>
                    <a:pt x="15724" y="0"/>
                  </a:moveTo>
                  <a:cubicBezTo>
                    <a:pt x="15695" y="0"/>
                    <a:pt x="15665" y="4"/>
                    <a:pt x="15636" y="13"/>
                  </a:cubicBezTo>
                  <a:lnTo>
                    <a:pt x="275" y="4607"/>
                  </a:lnTo>
                  <a:cubicBezTo>
                    <a:pt x="88" y="4662"/>
                    <a:pt x="1" y="4876"/>
                    <a:pt x="94" y="5047"/>
                  </a:cubicBezTo>
                  <a:lnTo>
                    <a:pt x="9670" y="22582"/>
                  </a:lnTo>
                  <a:cubicBezTo>
                    <a:pt x="9724" y="22679"/>
                    <a:pt x="9827" y="22740"/>
                    <a:pt x="9939" y="22741"/>
                  </a:cubicBezTo>
                  <a:cubicBezTo>
                    <a:pt x="9980" y="22741"/>
                    <a:pt x="10021" y="22732"/>
                    <a:pt x="10060" y="22716"/>
                  </a:cubicBezTo>
                  <a:lnTo>
                    <a:pt x="26270" y="15794"/>
                  </a:lnTo>
                  <a:cubicBezTo>
                    <a:pt x="26448" y="15718"/>
                    <a:pt x="26511" y="15499"/>
                    <a:pt x="26401" y="15339"/>
                  </a:cubicBezTo>
                  <a:lnTo>
                    <a:pt x="15976" y="133"/>
                  </a:lnTo>
                  <a:cubicBezTo>
                    <a:pt x="15918" y="48"/>
                    <a:pt x="15823" y="0"/>
                    <a:pt x="15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445;p54">
              <a:extLst>
                <a:ext uri="{FF2B5EF4-FFF2-40B4-BE49-F238E27FC236}">
                  <a16:creationId xmlns:a16="http://schemas.microsoft.com/office/drawing/2014/main" id="{93C825EF-92AA-6299-CE1D-D2172F559375}"/>
                </a:ext>
              </a:extLst>
            </p:cNvPr>
            <p:cNvSpPr/>
            <p:nvPr/>
          </p:nvSpPr>
          <p:spPr>
            <a:xfrm>
              <a:off x="3532750" y="2215900"/>
              <a:ext cx="160375" cy="51225"/>
            </a:xfrm>
            <a:custGeom>
              <a:avLst/>
              <a:gdLst/>
              <a:ahLst/>
              <a:cxnLst/>
              <a:rect l="l" t="t" r="r" b="b"/>
              <a:pathLst>
                <a:path w="6415" h="2049" extrusionOk="0">
                  <a:moveTo>
                    <a:pt x="5981" y="1"/>
                  </a:moveTo>
                  <a:cubicBezTo>
                    <a:pt x="5202" y="1"/>
                    <a:pt x="3644" y="585"/>
                    <a:pt x="3644" y="585"/>
                  </a:cubicBezTo>
                  <a:cubicBezTo>
                    <a:pt x="3644" y="585"/>
                    <a:pt x="3367" y="557"/>
                    <a:pt x="2969" y="557"/>
                  </a:cubicBezTo>
                  <a:cubicBezTo>
                    <a:pt x="2371" y="557"/>
                    <a:pt x="1498" y="619"/>
                    <a:pt x="874" y="931"/>
                  </a:cubicBezTo>
                  <a:cubicBezTo>
                    <a:pt x="1" y="1368"/>
                    <a:pt x="2798" y="2049"/>
                    <a:pt x="4431" y="2049"/>
                  </a:cubicBezTo>
                  <a:cubicBezTo>
                    <a:pt x="4741" y="2049"/>
                    <a:pt x="5009" y="2025"/>
                    <a:pt x="5202" y="1969"/>
                  </a:cubicBezTo>
                  <a:cubicBezTo>
                    <a:pt x="6414" y="1624"/>
                    <a:pt x="6414" y="931"/>
                    <a:pt x="6414" y="239"/>
                  </a:cubicBezTo>
                  <a:cubicBezTo>
                    <a:pt x="6414" y="66"/>
                    <a:pt x="6241" y="1"/>
                    <a:pt x="59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446;p54">
              <a:extLst>
                <a:ext uri="{FF2B5EF4-FFF2-40B4-BE49-F238E27FC236}">
                  <a16:creationId xmlns:a16="http://schemas.microsoft.com/office/drawing/2014/main" id="{5A79F4CB-1F8B-040B-7C1D-55FE4D9472A1}"/>
                </a:ext>
              </a:extLst>
            </p:cNvPr>
            <p:cNvSpPr/>
            <p:nvPr/>
          </p:nvSpPr>
          <p:spPr>
            <a:xfrm>
              <a:off x="3540350" y="2208425"/>
              <a:ext cx="160500" cy="66150"/>
            </a:xfrm>
            <a:custGeom>
              <a:avLst/>
              <a:gdLst/>
              <a:ahLst/>
              <a:cxnLst/>
              <a:rect l="l" t="t" r="r" b="b"/>
              <a:pathLst>
                <a:path w="6420" h="2646" extrusionOk="0">
                  <a:moveTo>
                    <a:pt x="5687" y="601"/>
                  </a:moveTo>
                  <a:cubicBezTo>
                    <a:pt x="5733" y="601"/>
                    <a:pt x="5773" y="605"/>
                    <a:pt x="5804" y="611"/>
                  </a:cubicBezTo>
                  <a:cubicBezTo>
                    <a:pt x="5803" y="1244"/>
                    <a:pt x="5768" y="1702"/>
                    <a:pt x="4815" y="1975"/>
                  </a:cubicBezTo>
                  <a:cubicBezTo>
                    <a:pt x="4634" y="2027"/>
                    <a:pt x="4389" y="2049"/>
                    <a:pt x="4109" y="2049"/>
                  </a:cubicBezTo>
                  <a:cubicBezTo>
                    <a:pt x="3025" y="2049"/>
                    <a:pt x="1407" y="1713"/>
                    <a:pt x="855" y="1437"/>
                  </a:cubicBezTo>
                  <a:lnTo>
                    <a:pt x="854" y="1437"/>
                  </a:lnTo>
                  <a:cubicBezTo>
                    <a:pt x="1410" y="1211"/>
                    <a:pt x="2143" y="1163"/>
                    <a:pt x="2662" y="1163"/>
                  </a:cubicBezTo>
                  <a:cubicBezTo>
                    <a:pt x="3038" y="1163"/>
                    <a:pt x="3303" y="1188"/>
                    <a:pt x="3310" y="1188"/>
                  </a:cubicBezTo>
                  <a:cubicBezTo>
                    <a:pt x="3319" y="1189"/>
                    <a:pt x="3329" y="1190"/>
                    <a:pt x="3338" y="1190"/>
                  </a:cubicBezTo>
                  <a:cubicBezTo>
                    <a:pt x="3375" y="1190"/>
                    <a:pt x="3413" y="1183"/>
                    <a:pt x="3448" y="1170"/>
                  </a:cubicBezTo>
                  <a:cubicBezTo>
                    <a:pt x="4347" y="834"/>
                    <a:pt x="5283" y="601"/>
                    <a:pt x="5687" y="601"/>
                  </a:cubicBezTo>
                  <a:close/>
                  <a:moveTo>
                    <a:pt x="5664" y="0"/>
                  </a:moveTo>
                  <a:cubicBezTo>
                    <a:pt x="4949" y="0"/>
                    <a:pt x="3867" y="362"/>
                    <a:pt x="3299" y="573"/>
                  </a:cubicBezTo>
                  <a:cubicBezTo>
                    <a:pt x="3187" y="565"/>
                    <a:pt x="2957" y="550"/>
                    <a:pt x="2665" y="550"/>
                  </a:cubicBezTo>
                  <a:cubicBezTo>
                    <a:pt x="2035" y="550"/>
                    <a:pt x="1111" y="618"/>
                    <a:pt x="433" y="957"/>
                  </a:cubicBezTo>
                  <a:cubicBezTo>
                    <a:pt x="1" y="1173"/>
                    <a:pt x="104" y="1505"/>
                    <a:pt x="128" y="1569"/>
                  </a:cubicBezTo>
                  <a:cubicBezTo>
                    <a:pt x="368" y="2187"/>
                    <a:pt x="2714" y="2646"/>
                    <a:pt x="4150" y="2646"/>
                  </a:cubicBezTo>
                  <a:cubicBezTo>
                    <a:pt x="4493" y="2646"/>
                    <a:pt x="4784" y="2621"/>
                    <a:pt x="4982" y="2564"/>
                  </a:cubicBezTo>
                  <a:cubicBezTo>
                    <a:pt x="6417" y="2153"/>
                    <a:pt x="6417" y="1258"/>
                    <a:pt x="6417" y="538"/>
                  </a:cubicBezTo>
                  <a:cubicBezTo>
                    <a:pt x="6419" y="372"/>
                    <a:pt x="6338" y="216"/>
                    <a:pt x="6200" y="122"/>
                  </a:cubicBezTo>
                  <a:cubicBezTo>
                    <a:pt x="6075" y="36"/>
                    <a:pt x="5888" y="0"/>
                    <a:pt x="5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447;p54">
              <a:extLst>
                <a:ext uri="{FF2B5EF4-FFF2-40B4-BE49-F238E27FC236}">
                  <a16:creationId xmlns:a16="http://schemas.microsoft.com/office/drawing/2014/main" id="{4F5D4626-BCF3-AAD3-EF9E-BCCEFE78E84D}"/>
                </a:ext>
              </a:extLst>
            </p:cNvPr>
            <p:cNvSpPr/>
            <p:nvPr/>
          </p:nvSpPr>
          <p:spPr>
            <a:xfrm>
              <a:off x="2970550" y="1486750"/>
              <a:ext cx="740725" cy="865250"/>
            </a:xfrm>
            <a:custGeom>
              <a:avLst/>
              <a:gdLst/>
              <a:ahLst/>
              <a:cxnLst/>
              <a:rect l="l" t="t" r="r" b="b"/>
              <a:pathLst>
                <a:path w="29629" h="34610" extrusionOk="0">
                  <a:moveTo>
                    <a:pt x="10793" y="0"/>
                  </a:moveTo>
                  <a:cubicBezTo>
                    <a:pt x="10793" y="0"/>
                    <a:pt x="7195" y="1270"/>
                    <a:pt x="5397" y="3492"/>
                  </a:cubicBezTo>
                  <a:cubicBezTo>
                    <a:pt x="3598" y="5714"/>
                    <a:pt x="2752" y="11534"/>
                    <a:pt x="2328" y="14073"/>
                  </a:cubicBezTo>
                  <a:cubicBezTo>
                    <a:pt x="1905" y="16613"/>
                    <a:pt x="0" y="26242"/>
                    <a:pt x="1058" y="27405"/>
                  </a:cubicBezTo>
                  <a:cubicBezTo>
                    <a:pt x="2117" y="28569"/>
                    <a:pt x="13439" y="32485"/>
                    <a:pt x="15661" y="33119"/>
                  </a:cubicBezTo>
                  <a:cubicBezTo>
                    <a:pt x="17769" y="33721"/>
                    <a:pt x="20257" y="34610"/>
                    <a:pt x="21772" y="34610"/>
                  </a:cubicBezTo>
                  <a:cubicBezTo>
                    <a:pt x="21854" y="34610"/>
                    <a:pt x="21933" y="34607"/>
                    <a:pt x="22010" y="34601"/>
                  </a:cubicBezTo>
                  <a:cubicBezTo>
                    <a:pt x="23491" y="34495"/>
                    <a:pt x="24973" y="33437"/>
                    <a:pt x="24973" y="33437"/>
                  </a:cubicBezTo>
                  <a:cubicBezTo>
                    <a:pt x="24973" y="33437"/>
                    <a:pt x="27512" y="34601"/>
                    <a:pt x="28148" y="34601"/>
                  </a:cubicBezTo>
                  <a:cubicBezTo>
                    <a:pt x="28782" y="34601"/>
                    <a:pt x="29629" y="33437"/>
                    <a:pt x="28888" y="32273"/>
                  </a:cubicBezTo>
                  <a:cubicBezTo>
                    <a:pt x="28147" y="31109"/>
                    <a:pt x="26084" y="29404"/>
                    <a:pt x="24921" y="29404"/>
                  </a:cubicBezTo>
                  <a:cubicBezTo>
                    <a:pt x="23756" y="29404"/>
                    <a:pt x="19471" y="30051"/>
                    <a:pt x="19471" y="30051"/>
                  </a:cubicBezTo>
                  <a:cubicBezTo>
                    <a:pt x="19471" y="30051"/>
                    <a:pt x="12169" y="26347"/>
                    <a:pt x="10053" y="24866"/>
                  </a:cubicBezTo>
                  <a:cubicBezTo>
                    <a:pt x="7936" y="23384"/>
                    <a:pt x="6350" y="21691"/>
                    <a:pt x="6350" y="21691"/>
                  </a:cubicBezTo>
                  <a:lnTo>
                    <a:pt x="10688" y="8148"/>
                  </a:lnTo>
                  <a:lnTo>
                    <a:pt x="10793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448;p54">
              <a:extLst>
                <a:ext uri="{FF2B5EF4-FFF2-40B4-BE49-F238E27FC236}">
                  <a16:creationId xmlns:a16="http://schemas.microsoft.com/office/drawing/2014/main" id="{DAF176BC-6E6F-420B-0E7A-74E8D33F3BDA}"/>
                </a:ext>
              </a:extLst>
            </p:cNvPr>
            <p:cNvSpPr/>
            <p:nvPr/>
          </p:nvSpPr>
          <p:spPr>
            <a:xfrm>
              <a:off x="2970150" y="1479125"/>
              <a:ext cx="740175" cy="880500"/>
            </a:xfrm>
            <a:custGeom>
              <a:avLst/>
              <a:gdLst/>
              <a:ahLst/>
              <a:cxnLst/>
              <a:rect l="l" t="t" r="r" b="b"/>
              <a:pathLst>
                <a:path w="29607" h="35220" extrusionOk="0">
                  <a:moveTo>
                    <a:pt x="10803" y="1"/>
                  </a:moveTo>
                  <a:cubicBezTo>
                    <a:pt x="10771" y="1"/>
                    <a:pt x="10739" y="6"/>
                    <a:pt x="10707" y="16"/>
                  </a:cubicBezTo>
                  <a:cubicBezTo>
                    <a:pt x="10557" y="69"/>
                    <a:pt x="7007" y="1341"/>
                    <a:pt x="5175" y="3605"/>
                  </a:cubicBezTo>
                  <a:cubicBezTo>
                    <a:pt x="3449" y="5737"/>
                    <a:pt x="2595" y="10955"/>
                    <a:pt x="2135" y="13759"/>
                  </a:cubicBezTo>
                  <a:lnTo>
                    <a:pt x="2042" y="14328"/>
                  </a:lnTo>
                  <a:cubicBezTo>
                    <a:pt x="1987" y="14660"/>
                    <a:pt x="1906" y="15114"/>
                    <a:pt x="1810" y="15653"/>
                  </a:cubicBezTo>
                  <a:cubicBezTo>
                    <a:pt x="620" y="22341"/>
                    <a:pt x="1" y="26985"/>
                    <a:pt x="848" y="27916"/>
                  </a:cubicBezTo>
                  <a:cubicBezTo>
                    <a:pt x="1991" y="29175"/>
                    <a:pt x="13466" y="33112"/>
                    <a:pt x="15593" y="33719"/>
                  </a:cubicBezTo>
                  <a:cubicBezTo>
                    <a:pt x="16061" y="33853"/>
                    <a:pt x="16548" y="34001"/>
                    <a:pt x="17038" y="34150"/>
                  </a:cubicBezTo>
                  <a:cubicBezTo>
                    <a:pt x="18773" y="34677"/>
                    <a:pt x="20563" y="35220"/>
                    <a:pt x="21790" y="35220"/>
                  </a:cubicBezTo>
                  <a:cubicBezTo>
                    <a:pt x="21879" y="35220"/>
                    <a:pt x="21965" y="35218"/>
                    <a:pt x="22047" y="35211"/>
                  </a:cubicBezTo>
                  <a:cubicBezTo>
                    <a:pt x="23335" y="35119"/>
                    <a:pt x="24592" y="34368"/>
                    <a:pt x="25017" y="34091"/>
                  </a:cubicBezTo>
                  <a:cubicBezTo>
                    <a:pt x="25676" y="34389"/>
                    <a:pt x="27553" y="35212"/>
                    <a:pt x="28161" y="35212"/>
                  </a:cubicBezTo>
                  <a:cubicBezTo>
                    <a:pt x="28571" y="35212"/>
                    <a:pt x="29003" y="34906"/>
                    <a:pt x="29264" y="34432"/>
                  </a:cubicBezTo>
                  <a:cubicBezTo>
                    <a:pt x="29606" y="33809"/>
                    <a:pt x="29568" y="33053"/>
                    <a:pt x="29161" y="32414"/>
                  </a:cubicBezTo>
                  <a:cubicBezTo>
                    <a:pt x="28407" y="31230"/>
                    <a:pt x="26254" y="29404"/>
                    <a:pt x="24936" y="29404"/>
                  </a:cubicBezTo>
                  <a:cubicBezTo>
                    <a:pt x="23847" y="29404"/>
                    <a:pt x="20198" y="29940"/>
                    <a:pt x="19536" y="30039"/>
                  </a:cubicBezTo>
                  <a:cubicBezTo>
                    <a:pt x="18706" y="29616"/>
                    <a:pt x="12194" y="26286"/>
                    <a:pt x="10243" y="24921"/>
                  </a:cubicBezTo>
                  <a:cubicBezTo>
                    <a:pt x="8513" y="23708"/>
                    <a:pt x="7124" y="22335"/>
                    <a:pt x="6713" y="21916"/>
                  </a:cubicBezTo>
                  <a:lnTo>
                    <a:pt x="10994" y="8546"/>
                  </a:lnTo>
                  <a:cubicBezTo>
                    <a:pt x="11043" y="8386"/>
                    <a:pt x="10953" y="8218"/>
                    <a:pt x="10795" y="8167"/>
                  </a:cubicBezTo>
                  <a:cubicBezTo>
                    <a:pt x="10764" y="8157"/>
                    <a:pt x="10732" y="8152"/>
                    <a:pt x="10701" y="8152"/>
                  </a:cubicBezTo>
                  <a:cubicBezTo>
                    <a:pt x="10573" y="8152"/>
                    <a:pt x="10455" y="8232"/>
                    <a:pt x="10412" y="8360"/>
                  </a:cubicBezTo>
                  <a:lnTo>
                    <a:pt x="6074" y="21903"/>
                  </a:lnTo>
                  <a:cubicBezTo>
                    <a:pt x="6039" y="22010"/>
                    <a:pt x="6066" y="22125"/>
                    <a:pt x="6141" y="22206"/>
                  </a:cubicBezTo>
                  <a:cubicBezTo>
                    <a:pt x="6208" y="22277"/>
                    <a:pt x="7775" y="23940"/>
                    <a:pt x="9893" y="25423"/>
                  </a:cubicBezTo>
                  <a:cubicBezTo>
                    <a:pt x="12002" y="26899"/>
                    <a:pt x="19049" y="30478"/>
                    <a:pt x="19347" y="30629"/>
                  </a:cubicBezTo>
                  <a:cubicBezTo>
                    <a:pt x="19392" y="30651"/>
                    <a:pt x="19441" y="30662"/>
                    <a:pt x="19490" y="30662"/>
                  </a:cubicBezTo>
                  <a:cubicBezTo>
                    <a:pt x="19504" y="30662"/>
                    <a:pt x="19518" y="30661"/>
                    <a:pt x="19532" y="30659"/>
                  </a:cubicBezTo>
                  <a:cubicBezTo>
                    <a:pt x="19574" y="30653"/>
                    <a:pt x="23808" y="30016"/>
                    <a:pt x="24936" y="30016"/>
                  </a:cubicBezTo>
                  <a:cubicBezTo>
                    <a:pt x="25934" y="30016"/>
                    <a:pt x="27903" y="31577"/>
                    <a:pt x="28644" y="32743"/>
                  </a:cubicBezTo>
                  <a:cubicBezTo>
                    <a:pt x="29055" y="33388"/>
                    <a:pt x="28839" y="33934"/>
                    <a:pt x="28726" y="34138"/>
                  </a:cubicBezTo>
                  <a:cubicBezTo>
                    <a:pt x="28560" y="34441"/>
                    <a:pt x="28317" y="34600"/>
                    <a:pt x="28163" y="34600"/>
                  </a:cubicBezTo>
                  <a:cubicBezTo>
                    <a:pt x="27749" y="34600"/>
                    <a:pt x="26074" y="33903"/>
                    <a:pt x="25116" y="33464"/>
                  </a:cubicBezTo>
                  <a:cubicBezTo>
                    <a:pt x="25076" y="33445"/>
                    <a:pt x="25032" y="33436"/>
                    <a:pt x="24989" y="33436"/>
                  </a:cubicBezTo>
                  <a:cubicBezTo>
                    <a:pt x="24926" y="33436"/>
                    <a:pt x="24863" y="33456"/>
                    <a:pt x="24810" y="33493"/>
                  </a:cubicBezTo>
                  <a:cubicBezTo>
                    <a:pt x="24796" y="33503"/>
                    <a:pt x="23384" y="34502"/>
                    <a:pt x="22003" y="34601"/>
                  </a:cubicBezTo>
                  <a:cubicBezTo>
                    <a:pt x="21934" y="34606"/>
                    <a:pt x="21862" y="34608"/>
                    <a:pt x="21787" y="34608"/>
                  </a:cubicBezTo>
                  <a:cubicBezTo>
                    <a:pt x="20660" y="34608"/>
                    <a:pt x="18911" y="34079"/>
                    <a:pt x="17217" y="33564"/>
                  </a:cubicBezTo>
                  <a:cubicBezTo>
                    <a:pt x="16723" y="33414"/>
                    <a:pt x="16232" y="33265"/>
                    <a:pt x="15761" y="33131"/>
                  </a:cubicBezTo>
                  <a:cubicBezTo>
                    <a:pt x="13436" y="32466"/>
                    <a:pt x="2266" y="28568"/>
                    <a:pt x="1301" y="27504"/>
                  </a:cubicBezTo>
                  <a:cubicBezTo>
                    <a:pt x="483" y="26605"/>
                    <a:pt x="1885" y="18726"/>
                    <a:pt x="2412" y="15761"/>
                  </a:cubicBezTo>
                  <a:cubicBezTo>
                    <a:pt x="2510" y="15218"/>
                    <a:pt x="2591" y="14763"/>
                    <a:pt x="2646" y="14428"/>
                  </a:cubicBezTo>
                  <a:lnTo>
                    <a:pt x="2740" y="13858"/>
                  </a:lnTo>
                  <a:cubicBezTo>
                    <a:pt x="3190" y="11110"/>
                    <a:pt x="4026" y="5996"/>
                    <a:pt x="5650" y="3990"/>
                  </a:cubicBezTo>
                  <a:cubicBezTo>
                    <a:pt x="7373" y="1863"/>
                    <a:pt x="10876" y="606"/>
                    <a:pt x="10911" y="594"/>
                  </a:cubicBezTo>
                  <a:cubicBezTo>
                    <a:pt x="11067" y="536"/>
                    <a:pt x="11147" y="363"/>
                    <a:pt x="11092" y="205"/>
                  </a:cubicBezTo>
                  <a:cubicBezTo>
                    <a:pt x="11047" y="80"/>
                    <a:pt x="10930" y="1"/>
                    <a:pt x="10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449;p54">
              <a:extLst>
                <a:ext uri="{FF2B5EF4-FFF2-40B4-BE49-F238E27FC236}">
                  <a16:creationId xmlns:a16="http://schemas.microsoft.com/office/drawing/2014/main" id="{BDE47F13-008C-B550-7D0B-7F3FC723DF1B}"/>
                </a:ext>
              </a:extLst>
            </p:cNvPr>
            <p:cNvSpPr/>
            <p:nvPr/>
          </p:nvSpPr>
          <p:spPr>
            <a:xfrm>
              <a:off x="3353725" y="2212850"/>
              <a:ext cx="357550" cy="139150"/>
            </a:xfrm>
            <a:custGeom>
              <a:avLst/>
              <a:gdLst/>
              <a:ahLst/>
              <a:cxnLst/>
              <a:rect l="l" t="t" r="r" b="b"/>
              <a:pathLst>
                <a:path w="14302" h="5566" extrusionOk="0">
                  <a:moveTo>
                    <a:pt x="2187" y="1"/>
                  </a:moveTo>
                  <a:cubicBezTo>
                    <a:pt x="1417" y="587"/>
                    <a:pt x="514" y="1459"/>
                    <a:pt x="228" y="2489"/>
                  </a:cubicBezTo>
                  <a:cubicBezTo>
                    <a:pt x="67" y="3068"/>
                    <a:pt x="10" y="3560"/>
                    <a:pt x="0" y="3977"/>
                  </a:cubicBezTo>
                  <a:cubicBezTo>
                    <a:pt x="126" y="4014"/>
                    <a:pt x="240" y="4049"/>
                    <a:pt x="334" y="4075"/>
                  </a:cubicBezTo>
                  <a:cubicBezTo>
                    <a:pt x="2442" y="4678"/>
                    <a:pt x="4930" y="5566"/>
                    <a:pt x="6445" y="5566"/>
                  </a:cubicBezTo>
                  <a:cubicBezTo>
                    <a:pt x="6527" y="5566"/>
                    <a:pt x="6606" y="5563"/>
                    <a:pt x="6683" y="5557"/>
                  </a:cubicBezTo>
                  <a:cubicBezTo>
                    <a:pt x="8164" y="5452"/>
                    <a:pt x="9646" y="4393"/>
                    <a:pt x="9646" y="4393"/>
                  </a:cubicBezTo>
                  <a:cubicBezTo>
                    <a:pt x="9646" y="4393"/>
                    <a:pt x="12186" y="5557"/>
                    <a:pt x="12821" y="5557"/>
                  </a:cubicBezTo>
                  <a:cubicBezTo>
                    <a:pt x="13455" y="5557"/>
                    <a:pt x="14302" y="4393"/>
                    <a:pt x="13561" y="3230"/>
                  </a:cubicBezTo>
                  <a:cubicBezTo>
                    <a:pt x="12820" y="2066"/>
                    <a:pt x="10757" y="361"/>
                    <a:pt x="9593" y="361"/>
                  </a:cubicBezTo>
                  <a:cubicBezTo>
                    <a:pt x="8429" y="361"/>
                    <a:pt x="4144" y="1008"/>
                    <a:pt x="4144" y="1008"/>
                  </a:cubicBezTo>
                  <a:cubicBezTo>
                    <a:pt x="4144" y="1008"/>
                    <a:pt x="3338" y="599"/>
                    <a:pt x="2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450;p54">
              <a:extLst>
                <a:ext uri="{FF2B5EF4-FFF2-40B4-BE49-F238E27FC236}">
                  <a16:creationId xmlns:a16="http://schemas.microsoft.com/office/drawing/2014/main" id="{791E6C26-51C8-4F0C-9AFD-7353A5945299}"/>
                </a:ext>
              </a:extLst>
            </p:cNvPr>
            <p:cNvSpPr/>
            <p:nvPr/>
          </p:nvSpPr>
          <p:spPr>
            <a:xfrm>
              <a:off x="3346000" y="2205200"/>
              <a:ext cx="364350" cy="154425"/>
            </a:xfrm>
            <a:custGeom>
              <a:avLst/>
              <a:gdLst/>
              <a:ahLst/>
              <a:cxnLst/>
              <a:rect l="l" t="t" r="r" b="b"/>
              <a:pathLst>
                <a:path w="14574" h="6177" extrusionOk="0">
                  <a:moveTo>
                    <a:pt x="2529" y="668"/>
                  </a:moveTo>
                  <a:cubicBezTo>
                    <a:pt x="3587" y="1217"/>
                    <a:pt x="4313" y="1586"/>
                    <a:pt x="4313" y="1586"/>
                  </a:cubicBezTo>
                  <a:cubicBezTo>
                    <a:pt x="4358" y="1608"/>
                    <a:pt x="4407" y="1619"/>
                    <a:pt x="4456" y="1619"/>
                  </a:cubicBezTo>
                  <a:cubicBezTo>
                    <a:pt x="4470" y="1619"/>
                    <a:pt x="4484" y="1618"/>
                    <a:pt x="4498" y="1616"/>
                  </a:cubicBezTo>
                  <a:cubicBezTo>
                    <a:pt x="4540" y="1610"/>
                    <a:pt x="8774" y="973"/>
                    <a:pt x="9902" y="973"/>
                  </a:cubicBezTo>
                  <a:cubicBezTo>
                    <a:pt x="10900" y="973"/>
                    <a:pt x="12869" y="2535"/>
                    <a:pt x="13610" y="3700"/>
                  </a:cubicBezTo>
                  <a:cubicBezTo>
                    <a:pt x="14021" y="4346"/>
                    <a:pt x="13805" y="4891"/>
                    <a:pt x="13692" y="5095"/>
                  </a:cubicBezTo>
                  <a:cubicBezTo>
                    <a:pt x="13526" y="5398"/>
                    <a:pt x="13283" y="5557"/>
                    <a:pt x="13129" y="5557"/>
                  </a:cubicBezTo>
                  <a:cubicBezTo>
                    <a:pt x="12715" y="5557"/>
                    <a:pt x="11040" y="4860"/>
                    <a:pt x="10082" y="4421"/>
                  </a:cubicBezTo>
                  <a:cubicBezTo>
                    <a:pt x="10042" y="4402"/>
                    <a:pt x="9998" y="4393"/>
                    <a:pt x="9955" y="4393"/>
                  </a:cubicBezTo>
                  <a:cubicBezTo>
                    <a:pt x="9892" y="4393"/>
                    <a:pt x="9829" y="4413"/>
                    <a:pt x="9776" y="4450"/>
                  </a:cubicBezTo>
                  <a:cubicBezTo>
                    <a:pt x="9762" y="4460"/>
                    <a:pt x="8350" y="5459"/>
                    <a:pt x="6969" y="5558"/>
                  </a:cubicBezTo>
                  <a:cubicBezTo>
                    <a:pt x="6900" y="5563"/>
                    <a:pt x="6828" y="5565"/>
                    <a:pt x="6753" y="5565"/>
                  </a:cubicBezTo>
                  <a:cubicBezTo>
                    <a:pt x="5626" y="5565"/>
                    <a:pt x="3877" y="5036"/>
                    <a:pt x="2183" y="4521"/>
                  </a:cubicBezTo>
                  <a:cubicBezTo>
                    <a:pt x="1689" y="4371"/>
                    <a:pt x="1198" y="4223"/>
                    <a:pt x="727" y="4088"/>
                  </a:cubicBezTo>
                  <a:lnTo>
                    <a:pt x="626" y="4058"/>
                  </a:lnTo>
                  <a:cubicBezTo>
                    <a:pt x="654" y="3658"/>
                    <a:pt x="723" y="3262"/>
                    <a:pt x="831" y="2876"/>
                  </a:cubicBezTo>
                  <a:cubicBezTo>
                    <a:pt x="1079" y="1983"/>
                    <a:pt x="1861" y="1200"/>
                    <a:pt x="2529" y="668"/>
                  </a:cubicBezTo>
                  <a:close/>
                  <a:moveTo>
                    <a:pt x="2496" y="0"/>
                  </a:moveTo>
                  <a:cubicBezTo>
                    <a:pt x="2431" y="0"/>
                    <a:pt x="2365" y="22"/>
                    <a:pt x="2311" y="63"/>
                  </a:cubicBezTo>
                  <a:cubicBezTo>
                    <a:pt x="1540" y="650"/>
                    <a:pt x="554" y="1586"/>
                    <a:pt x="242" y="2713"/>
                  </a:cubicBezTo>
                  <a:cubicBezTo>
                    <a:pt x="93" y="3247"/>
                    <a:pt x="16" y="3758"/>
                    <a:pt x="4" y="4276"/>
                  </a:cubicBezTo>
                  <a:cubicBezTo>
                    <a:pt x="0" y="4412"/>
                    <a:pt x="89" y="4535"/>
                    <a:pt x="220" y="4575"/>
                  </a:cubicBezTo>
                  <a:lnTo>
                    <a:pt x="559" y="4676"/>
                  </a:lnTo>
                  <a:cubicBezTo>
                    <a:pt x="1027" y="4810"/>
                    <a:pt x="1514" y="4958"/>
                    <a:pt x="2004" y="5107"/>
                  </a:cubicBezTo>
                  <a:cubicBezTo>
                    <a:pt x="3739" y="5634"/>
                    <a:pt x="5529" y="6177"/>
                    <a:pt x="6756" y="6177"/>
                  </a:cubicBezTo>
                  <a:cubicBezTo>
                    <a:pt x="6845" y="6177"/>
                    <a:pt x="6931" y="6175"/>
                    <a:pt x="7014" y="6168"/>
                  </a:cubicBezTo>
                  <a:cubicBezTo>
                    <a:pt x="8302" y="6076"/>
                    <a:pt x="9559" y="5325"/>
                    <a:pt x="9984" y="5048"/>
                  </a:cubicBezTo>
                  <a:cubicBezTo>
                    <a:pt x="10643" y="5346"/>
                    <a:pt x="12520" y="6169"/>
                    <a:pt x="13129" y="6169"/>
                  </a:cubicBezTo>
                  <a:cubicBezTo>
                    <a:pt x="13537" y="6169"/>
                    <a:pt x="13969" y="5863"/>
                    <a:pt x="14230" y="5389"/>
                  </a:cubicBezTo>
                  <a:cubicBezTo>
                    <a:pt x="14573" y="4766"/>
                    <a:pt x="14534" y="4010"/>
                    <a:pt x="14128" y="3371"/>
                  </a:cubicBezTo>
                  <a:cubicBezTo>
                    <a:pt x="13375" y="2187"/>
                    <a:pt x="11221" y="361"/>
                    <a:pt x="9902" y="361"/>
                  </a:cubicBezTo>
                  <a:cubicBezTo>
                    <a:pt x="8813" y="361"/>
                    <a:pt x="5164" y="897"/>
                    <a:pt x="4503" y="996"/>
                  </a:cubicBezTo>
                  <a:cubicBezTo>
                    <a:pt x="4266" y="875"/>
                    <a:pt x="3564" y="516"/>
                    <a:pt x="2638" y="35"/>
                  </a:cubicBezTo>
                  <a:cubicBezTo>
                    <a:pt x="2593" y="12"/>
                    <a:pt x="2545" y="0"/>
                    <a:pt x="2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451;p54">
              <a:extLst>
                <a:ext uri="{FF2B5EF4-FFF2-40B4-BE49-F238E27FC236}">
                  <a16:creationId xmlns:a16="http://schemas.microsoft.com/office/drawing/2014/main" id="{6AEF966A-0367-9EBA-9AFD-E55A0D0D1FDE}"/>
                </a:ext>
              </a:extLst>
            </p:cNvPr>
            <p:cNvSpPr/>
            <p:nvPr/>
          </p:nvSpPr>
          <p:spPr>
            <a:xfrm>
              <a:off x="2301725" y="1746050"/>
              <a:ext cx="318700" cy="436725"/>
            </a:xfrm>
            <a:custGeom>
              <a:avLst/>
              <a:gdLst/>
              <a:ahLst/>
              <a:cxnLst/>
              <a:rect l="l" t="t" r="r" b="b"/>
              <a:pathLst>
                <a:path w="12748" h="17469" extrusionOk="0">
                  <a:moveTo>
                    <a:pt x="4057" y="1"/>
                  </a:moveTo>
                  <a:cubicBezTo>
                    <a:pt x="3762" y="1"/>
                    <a:pt x="3478" y="38"/>
                    <a:pt x="3214" y="115"/>
                  </a:cubicBezTo>
                  <a:cubicBezTo>
                    <a:pt x="2888" y="211"/>
                    <a:pt x="428" y="2900"/>
                    <a:pt x="214" y="6007"/>
                  </a:cubicBezTo>
                  <a:cubicBezTo>
                    <a:pt x="1" y="9114"/>
                    <a:pt x="2357" y="14255"/>
                    <a:pt x="2785" y="15112"/>
                  </a:cubicBezTo>
                  <a:cubicBezTo>
                    <a:pt x="3213" y="15970"/>
                    <a:pt x="2678" y="17469"/>
                    <a:pt x="3749" y="17469"/>
                  </a:cubicBezTo>
                  <a:cubicBezTo>
                    <a:pt x="4820" y="17469"/>
                    <a:pt x="8142" y="12541"/>
                    <a:pt x="8142" y="12541"/>
                  </a:cubicBezTo>
                  <a:cubicBezTo>
                    <a:pt x="8142" y="12541"/>
                    <a:pt x="8498" y="12562"/>
                    <a:pt x="9003" y="12562"/>
                  </a:cubicBezTo>
                  <a:cubicBezTo>
                    <a:pt x="10137" y="12562"/>
                    <a:pt x="12022" y="12459"/>
                    <a:pt x="12319" y="11791"/>
                  </a:cubicBezTo>
                  <a:cubicBezTo>
                    <a:pt x="12748" y="10828"/>
                    <a:pt x="9320" y="5472"/>
                    <a:pt x="8570" y="3222"/>
                  </a:cubicBezTo>
                  <a:cubicBezTo>
                    <a:pt x="7929" y="1298"/>
                    <a:pt x="5799" y="1"/>
                    <a:pt x="4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452;p54">
              <a:extLst>
                <a:ext uri="{FF2B5EF4-FFF2-40B4-BE49-F238E27FC236}">
                  <a16:creationId xmlns:a16="http://schemas.microsoft.com/office/drawing/2014/main" id="{423DEC31-9ABB-5DF9-A13D-A95EE942A47E}"/>
                </a:ext>
              </a:extLst>
            </p:cNvPr>
            <p:cNvSpPr/>
            <p:nvPr/>
          </p:nvSpPr>
          <p:spPr>
            <a:xfrm>
              <a:off x="2293450" y="1738550"/>
              <a:ext cx="330750" cy="451900"/>
            </a:xfrm>
            <a:custGeom>
              <a:avLst/>
              <a:gdLst/>
              <a:ahLst/>
              <a:cxnLst/>
              <a:rect l="l" t="t" r="r" b="b"/>
              <a:pathLst>
                <a:path w="13230" h="18076" extrusionOk="0">
                  <a:moveTo>
                    <a:pt x="4397" y="605"/>
                  </a:moveTo>
                  <a:cubicBezTo>
                    <a:pt x="5993" y="605"/>
                    <a:pt x="7999" y="1784"/>
                    <a:pt x="8611" y="3619"/>
                  </a:cubicBezTo>
                  <a:cubicBezTo>
                    <a:pt x="8921" y="4549"/>
                    <a:pt x="9646" y="5937"/>
                    <a:pt x="10414" y="7408"/>
                  </a:cubicBezTo>
                  <a:cubicBezTo>
                    <a:pt x="11271" y="9047"/>
                    <a:pt x="12566" y="11526"/>
                    <a:pt x="12371" y="11967"/>
                  </a:cubicBezTo>
                  <a:cubicBezTo>
                    <a:pt x="12195" y="12362"/>
                    <a:pt x="10805" y="12560"/>
                    <a:pt x="9363" y="12560"/>
                  </a:cubicBezTo>
                  <a:cubicBezTo>
                    <a:pt x="9071" y="12560"/>
                    <a:pt x="8776" y="12552"/>
                    <a:pt x="8489" y="12536"/>
                  </a:cubicBezTo>
                  <a:cubicBezTo>
                    <a:pt x="8485" y="12535"/>
                    <a:pt x="8481" y="12535"/>
                    <a:pt x="8476" y="12535"/>
                  </a:cubicBezTo>
                  <a:cubicBezTo>
                    <a:pt x="8374" y="12535"/>
                    <a:pt x="8277" y="12586"/>
                    <a:pt x="8219" y="12671"/>
                  </a:cubicBezTo>
                  <a:cubicBezTo>
                    <a:pt x="6666" y="14976"/>
                    <a:pt x="4642" y="17463"/>
                    <a:pt x="4080" y="17463"/>
                  </a:cubicBezTo>
                  <a:cubicBezTo>
                    <a:pt x="3756" y="17463"/>
                    <a:pt x="3684" y="17311"/>
                    <a:pt x="3632" y="16504"/>
                  </a:cubicBezTo>
                  <a:cubicBezTo>
                    <a:pt x="3606" y="16103"/>
                    <a:pt x="3577" y="15650"/>
                    <a:pt x="3390" y="15276"/>
                  </a:cubicBezTo>
                  <a:cubicBezTo>
                    <a:pt x="2670" y="13836"/>
                    <a:pt x="659" y="9103"/>
                    <a:pt x="851" y="6328"/>
                  </a:cubicBezTo>
                  <a:cubicBezTo>
                    <a:pt x="1053" y="3408"/>
                    <a:pt x="3314" y="911"/>
                    <a:pt x="3649" y="703"/>
                  </a:cubicBezTo>
                  <a:cubicBezTo>
                    <a:pt x="3882" y="637"/>
                    <a:pt x="4134" y="605"/>
                    <a:pt x="4397" y="605"/>
                  </a:cubicBezTo>
                  <a:close/>
                  <a:moveTo>
                    <a:pt x="4355" y="0"/>
                  </a:moveTo>
                  <a:cubicBezTo>
                    <a:pt x="4039" y="0"/>
                    <a:pt x="3736" y="40"/>
                    <a:pt x="3458" y="122"/>
                  </a:cubicBezTo>
                  <a:cubicBezTo>
                    <a:pt x="2967" y="266"/>
                    <a:pt x="459" y="3100"/>
                    <a:pt x="240" y="6286"/>
                  </a:cubicBezTo>
                  <a:cubicBezTo>
                    <a:pt x="0" y="9755"/>
                    <a:pt x="2814" y="15492"/>
                    <a:pt x="2843" y="15550"/>
                  </a:cubicBezTo>
                  <a:cubicBezTo>
                    <a:pt x="2974" y="15812"/>
                    <a:pt x="2998" y="16184"/>
                    <a:pt x="3021" y="16542"/>
                  </a:cubicBezTo>
                  <a:cubicBezTo>
                    <a:pt x="3063" y="17189"/>
                    <a:pt x="3120" y="18076"/>
                    <a:pt x="4080" y="18076"/>
                  </a:cubicBezTo>
                  <a:cubicBezTo>
                    <a:pt x="5182" y="18076"/>
                    <a:pt x="7727" y="14483"/>
                    <a:pt x="8629" y="13156"/>
                  </a:cubicBezTo>
                  <a:cubicBezTo>
                    <a:pt x="8844" y="13166"/>
                    <a:pt x="9125" y="13175"/>
                    <a:pt x="9441" y="13175"/>
                  </a:cubicBezTo>
                  <a:cubicBezTo>
                    <a:pt x="10720" y="13175"/>
                    <a:pt x="12568" y="13029"/>
                    <a:pt x="12929" y="12215"/>
                  </a:cubicBezTo>
                  <a:cubicBezTo>
                    <a:pt x="13229" y="11540"/>
                    <a:pt x="12375" y="9840"/>
                    <a:pt x="10956" y="7124"/>
                  </a:cubicBezTo>
                  <a:cubicBezTo>
                    <a:pt x="10233" y="5739"/>
                    <a:pt x="9485" y="4308"/>
                    <a:pt x="9190" y="3425"/>
                  </a:cubicBezTo>
                  <a:cubicBezTo>
                    <a:pt x="8495" y="1337"/>
                    <a:pt x="6194" y="0"/>
                    <a:pt x="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453;p54">
              <a:extLst>
                <a:ext uri="{FF2B5EF4-FFF2-40B4-BE49-F238E27FC236}">
                  <a16:creationId xmlns:a16="http://schemas.microsoft.com/office/drawing/2014/main" id="{3869A584-646F-6B96-9314-8D100C729B31}"/>
                </a:ext>
              </a:extLst>
            </p:cNvPr>
            <p:cNvSpPr/>
            <p:nvPr/>
          </p:nvSpPr>
          <p:spPr>
            <a:xfrm>
              <a:off x="2352600" y="1687325"/>
              <a:ext cx="257100" cy="396375"/>
            </a:xfrm>
            <a:custGeom>
              <a:avLst/>
              <a:gdLst/>
              <a:ahLst/>
              <a:cxnLst/>
              <a:rect l="l" t="t" r="r" b="b"/>
              <a:pathLst>
                <a:path w="10284" h="15855" extrusionOk="0">
                  <a:moveTo>
                    <a:pt x="1868" y="0"/>
                  </a:moveTo>
                  <a:cubicBezTo>
                    <a:pt x="1489" y="0"/>
                    <a:pt x="1197" y="207"/>
                    <a:pt x="964" y="857"/>
                  </a:cubicBezTo>
                  <a:cubicBezTo>
                    <a:pt x="964" y="857"/>
                    <a:pt x="964" y="3749"/>
                    <a:pt x="536" y="5249"/>
                  </a:cubicBezTo>
                  <a:cubicBezTo>
                    <a:pt x="107" y="6749"/>
                    <a:pt x="0" y="7499"/>
                    <a:pt x="1607" y="9856"/>
                  </a:cubicBezTo>
                  <a:cubicBezTo>
                    <a:pt x="3214" y="12213"/>
                    <a:pt x="6857" y="15854"/>
                    <a:pt x="6857" y="15854"/>
                  </a:cubicBezTo>
                  <a:cubicBezTo>
                    <a:pt x="6857" y="15854"/>
                    <a:pt x="7070" y="13390"/>
                    <a:pt x="7178" y="11998"/>
                  </a:cubicBezTo>
                  <a:cubicBezTo>
                    <a:pt x="7284" y="10605"/>
                    <a:pt x="9427" y="9749"/>
                    <a:pt x="9855" y="9106"/>
                  </a:cubicBezTo>
                  <a:cubicBezTo>
                    <a:pt x="10284" y="8463"/>
                    <a:pt x="7499" y="8034"/>
                    <a:pt x="6428" y="6107"/>
                  </a:cubicBezTo>
                  <a:cubicBezTo>
                    <a:pt x="5357" y="4178"/>
                    <a:pt x="5357" y="857"/>
                    <a:pt x="3857" y="536"/>
                  </a:cubicBezTo>
                  <a:cubicBezTo>
                    <a:pt x="3007" y="354"/>
                    <a:pt x="2364" y="0"/>
                    <a:pt x="1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454;p54">
              <a:extLst>
                <a:ext uri="{FF2B5EF4-FFF2-40B4-BE49-F238E27FC236}">
                  <a16:creationId xmlns:a16="http://schemas.microsoft.com/office/drawing/2014/main" id="{27A5D757-35D6-AD4F-F68F-B3D90FE74F62}"/>
                </a:ext>
              </a:extLst>
            </p:cNvPr>
            <p:cNvSpPr/>
            <p:nvPr/>
          </p:nvSpPr>
          <p:spPr>
            <a:xfrm>
              <a:off x="2346175" y="1679775"/>
              <a:ext cx="262025" cy="411575"/>
            </a:xfrm>
            <a:custGeom>
              <a:avLst/>
              <a:gdLst/>
              <a:ahLst/>
              <a:cxnLst/>
              <a:rect l="l" t="t" r="r" b="b"/>
              <a:pathLst>
                <a:path w="10481" h="16463" extrusionOk="0">
                  <a:moveTo>
                    <a:pt x="2132" y="605"/>
                  </a:moveTo>
                  <a:cubicBezTo>
                    <a:pt x="2341" y="605"/>
                    <a:pt x="2614" y="698"/>
                    <a:pt x="3000" y="830"/>
                  </a:cubicBezTo>
                  <a:cubicBezTo>
                    <a:pt x="3307" y="934"/>
                    <a:pt x="3655" y="1053"/>
                    <a:pt x="4049" y="1137"/>
                  </a:cubicBezTo>
                  <a:cubicBezTo>
                    <a:pt x="4788" y="1295"/>
                    <a:pt x="5124" y="2555"/>
                    <a:pt x="5481" y="3888"/>
                  </a:cubicBezTo>
                  <a:cubicBezTo>
                    <a:pt x="5729" y="4818"/>
                    <a:pt x="5986" y="5781"/>
                    <a:pt x="6418" y="6557"/>
                  </a:cubicBezTo>
                  <a:cubicBezTo>
                    <a:pt x="7054" y="7703"/>
                    <a:pt x="8211" y="8332"/>
                    <a:pt x="9057" y="8792"/>
                  </a:cubicBezTo>
                  <a:cubicBezTo>
                    <a:pt x="9342" y="8947"/>
                    <a:pt x="9723" y="9154"/>
                    <a:pt x="9832" y="9274"/>
                  </a:cubicBezTo>
                  <a:cubicBezTo>
                    <a:pt x="9701" y="9439"/>
                    <a:pt x="9391" y="9659"/>
                    <a:pt x="9064" y="9892"/>
                  </a:cubicBezTo>
                  <a:cubicBezTo>
                    <a:pt x="8239" y="10479"/>
                    <a:pt x="7212" y="11210"/>
                    <a:pt x="7129" y="12277"/>
                  </a:cubicBezTo>
                  <a:cubicBezTo>
                    <a:pt x="7057" y="13215"/>
                    <a:pt x="6936" y="14640"/>
                    <a:pt x="6865" y="15468"/>
                  </a:cubicBezTo>
                  <a:cubicBezTo>
                    <a:pt x="5835" y="14408"/>
                    <a:pt x="3350" y="11794"/>
                    <a:pt x="2117" y="9986"/>
                  </a:cubicBezTo>
                  <a:cubicBezTo>
                    <a:pt x="578" y="7726"/>
                    <a:pt x="681" y="7059"/>
                    <a:pt x="1087" y="5636"/>
                  </a:cubicBezTo>
                  <a:cubicBezTo>
                    <a:pt x="1495" y="4209"/>
                    <a:pt x="1525" y="1633"/>
                    <a:pt x="1527" y="1214"/>
                  </a:cubicBezTo>
                  <a:cubicBezTo>
                    <a:pt x="1694" y="767"/>
                    <a:pt x="1858" y="605"/>
                    <a:pt x="2132" y="605"/>
                  </a:cubicBezTo>
                  <a:close/>
                  <a:moveTo>
                    <a:pt x="2122" y="0"/>
                  </a:moveTo>
                  <a:cubicBezTo>
                    <a:pt x="1648" y="0"/>
                    <a:pt x="1224" y="241"/>
                    <a:pt x="933" y="1057"/>
                  </a:cubicBezTo>
                  <a:cubicBezTo>
                    <a:pt x="921" y="1089"/>
                    <a:pt x="916" y="1125"/>
                    <a:pt x="916" y="1159"/>
                  </a:cubicBezTo>
                  <a:cubicBezTo>
                    <a:pt x="916" y="1188"/>
                    <a:pt x="910" y="4027"/>
                    <a:pt x="499" y="5467"/>
                  </a:cubicBezTo>
                  <a:cubicBezTo>
                    <a:pt x="27" y="7120"/>
                    <a:pt x="0" y="7967"/>
                    <a:pt x="1611" y="10330"/>
                  </a:cubicBezTo>
                  <a:cubicBezTo>
                    <a:pt x="3215" y="12683"/>
                    <a:pt x="6748" y="16224"/>
                    <a:pt x="6896" y="16373"/>
                  </a:cubicBezTo>
                  <a:cubicBezTo>
                    <a:pt x="6954" y="16431"/>
                    <a:pt x="7032" y="16463"/>
                    <a:pt x="7114" y="16463"/>
                  </a:cubicBezTo>
                  <a:cubicBezTo>
                    <a:pt x="7272" y="16463"/>
                    <a:pt x="7404" y="16341"/>
                    <a:pt x="7418" y="16184"/>
                  </a:cubicBezTo>
                  <a:cubicBezTo>
                    <a:pt x="7418" y="16184"/>
                    <a:pt x="7633" y="13718"/>
                    <a:pt x="7739" y="12324"/>
                  </a:cubicBezTo>
                  <a:cubicBezTo>
                    <a:pt x="7800" y="11542"/>
                    <a:pt x="8698" y="10904"/>
                    <a:pt x="9419" y="10390"/>
                  </a:cubicBezTo>
                  <a:cubicBezTo>
                    <a:pt x="9834" y="10095"/>
                    <a:pt x="10192" y="9841"/>
                    <a:pt x="10367" y="9578"/>
                  </a:cubicBezTo>
                  <a:cubicBezTo>
                    <a:pt x="10480" y="9410"/>
                    <a:pt x="10473" y="9252"/>
                    <a:pt x="10448" y="9151"/>
                  </a:cubicBezTo>
                  <a:cubicBezTo>
                    <a:pt x="10363" y="8805"/>
                    <a:pt x="9959" y="8586"/>
                    <a:pt x="9350" y="8254"/>
                  </a:cubicBezTo>
                  <a:cubicBezTo>
                    <a:pt x="8570" y="7830"/>
                    <a:pt x="7502" y="7250"/>
                    <a:pt x="6953" y="6260"/>
                  </a:cubicBezTo>
                  <a:cubicBezTo>
                    <a:pt x="6557" y="5549"/>
                    <a:pt x="6310" y="4624"/>
                    <a:pt x="6072" y="3730"/>
                  </a:cubicBezTo>
                  <a:cubicBezTo>
                    <a:pt x="5666" y="2210"/>
                    <a:pt x="5282" y="776"/>
                    <a:pt x="4178" y="539"/>
                  </a:cubicBezTo>
                  <a:cubicBezTo>
                    <a:pt x="3819" y="462"/>
                    <a:pt x="3489" y="349"/>
                    <a:pt x="3199" y="251"/>
                  </a:cubicBezTo>
                  <a:cubicBezTo>
                    <a:pt x="2834" y="126"/>
                    <a:pt x="2465" y="0"/>
                    <a:pt x="2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455;p54">
              <a:extLst>
                <a:ext uri="{FF2B5EF4-FFF2-40B4-BE49-F238E27FC236}">
                  <a16:creationId xmlns:a16="http://schemas.microsoft.com/office/drawing/2014/main" id="{6082240E-6BE9-4D97-545D-E6D7A44367B6}"/>
                </a:ext>
              </a:extLst>
            </p:cNvPr>
            <p:cNvSpPr/>
            <p:nvPr/>
          </p:nvSpPr>
          <p:spPr>
            <a:xfrm>
              <a:off x="2258850" y="1329150"/>
              <a:ext cx="551725" cy="488550"/>
            </a:xfrm>
            <a:custGeom>
              <a:avLst/>
              <a:gdLst/>
              <a:ahLst/>
              <a:cxnLst/>
              <a:rect l="l" t="t" r="r" b="b"/>
              <a:pathLst>
                <a:path w="22069" h="19542" extrusionOk="0">
                  <a:moveTo>
                    <a:pt x="11387" y="1"/>
                  </a:moveTo>
                  <a:cubicBezTo>
                    <a:pt x="10813" y="1"/>
                    <a:pt x="10230" y="26"/>
                    <a:pt x="9643" y="80"/>
                  </a:cubicBezTo>
                  <a:cubicBezTo>
                    <a:pt x="3750" y="616"/>
                    <a:pt x="1073" y="4472"/>
                    <a:pt x="537" y="8328"/>
                  </a:cubicBezTo>
                  <a:cubicBezTo>
                    <a:pt x="1" y="12185"/>
                    <a:pt x="4072" y="15934"/>
                    <a:pt x="4500" y="16577"/>
                  </a:cubicBezTo>
                  <a:cubicBezTo>
                    <a:pt x="4929" y="17220"/>
                    <a:pt x="4393" y="17863"/>
                    <a:pt x="5679" y="18291"/>
                  </a:cubicBezTo>
                  <a:cubicBezTo>
                    <a:pt x="6107" y="18434"/>
                    <a:pt x="6548" y="18481"/>
                    <a:pt x="6944" y="18481"/>
                  </a:cubicBezTo>
                  <a:cubicBezTo>
                    <a:pt x="7738" y="18481"/>
                    <a:pt x="8357" y="18291"/>
                    <a:pt x="8357" y="18291"/>
                  </a:cubicBezTo>
                  <a:cubicBezTo>
                    <a:pt x="8357" y="18291"/>
                    <a:pt x="9190" y="19542"/>
                    <a:pt x="10637" y="19542"/>
                  </a:cubicBezTo>
                  <a:cubicBezTo>
                    <a:pt x="10831" y="19542"/>
                    <a:pt x="11035" y="19519"/>
                    <a:pt x="11249" y="19469"/>
                  </a:cubicBezTo>
                  <a:cubicBezTo>
                    <a:pt x="13070" y="19041"/>
                    <a:pt x="12534" y="15398"/>
                    <a:pt x="13285" y="14970"/>
                  </a:cubicBezTo>
                  <a:cubicBezTo>
                    <a:pt x="14035" y="14542"/>
                    <a:pt x="14570" y="13149"/>
                    <a:pt x="16820" y="11864"/>
                  </a:cubicBezTo>
                  <a:cubicBezTo>
                    <a:pt x="19069" y="10578"/>
                    <a:pt x="19069" y="8650"/>
                    <a:pt x="19069" y="8650"/>
                  </a:cubicBezTo>
                  <a:cubicBezTo>
                    <a:pt x="19069" y="8650"/>
                    <a:pt x="22069" y="7793"/>
                    <a:pt x="21532" y="4793"/>
                  </a:cubicBezTo>
                  <a:cubicBezTo>
                    <a:pt x="21051" y="2093"/>
                    <a:pt x="16574" y="1"/>
                    <a:pt x="11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456;p54">
              <a:extLst>
                <a:ext uri="{FF2B5EF4-FFF2-40B4-BE49-F238E27FC236}">
                  <a16:creationId xmlns:a16="http://schemas.microsoft.com/office/drawing/2014/main" id="{0600542C-935A-4EDF-C296-9B27F23725E9}"/>
                </a:ext>
              </a:extLst>
            </p:cNvPr>
            <p:cNvSpPr/>
            <p:nvPr/>
          </p:nvSpPr>
          <p:spPr>
            <a:xfrm>
              <a:off x="2252925" y="1321450"/>
              <a:ext cx="564075" cy="503950"/>
            </a:xfrm>
            <a:custGeom>
              <a:avLst/>
              <a:gdLst/>
              <a:ahLst/>
              <a:cxnLst/>
              <a:rect l="l" t="t" r="r" b="b"/>
              <a:pathLst>
                <a:path w="22563" h="20158" extrusionOk="0">
                  <a:moveTo>
                    <a:pt x="11629" y="614"/>
                  </a:moveTo>
                  <a:cubicBezTo>
                    <a:pt x="16606" y="614"/>
                    <a:pt x="21006" y="2561"/>
                    <a:pt x="21469" y="5154"/>
                  </a:cubicBezTo>
                  <a:cubicBezTo>
                    <a:pt x="21949" y="7841"/>
                    <a:pt x="19333" y="8631"/>
                    <a:pt x="19222" y="8664"/>
                  </a:cubicBezTo>
                  <a:cubicBezTo>
                    <a:pt x="19092" y="8701"/>
                    <a:pt x="19002" y="8820"/>
                    <a:pt x="19000" y="8956"/>
                  </a:cubicBezTo>
                  <a:cubicBezTo>
                    <a:pt x="19000" y="9028"/>
                    <a:pt x="18960" y="10731"/>
                    <a:pt x="16905" y="11905"/>
                  </a:cubicBezTo>
                  <a:cubicBezTo>
                    <a:pt x="15433" y="12747"/>
                    <a:pt x="14675" y="13629"/>
                    <a:pt x="14121" y="14274"/>
                  </a:cubicBezTo>
                  <a:cubicBezTo>
                    <a:pt x="13830" y="14614"/>
                    <a:pt x="13600" y="14882"/>
                    <a:pt x="13370" y="15012"/>
                  </a:cubicBezTo>
                  <a:cubicBezTo>
                    <a:pt x="12954" y="15251"/>
                    <a:pt x="12850" y="15927"/>
                    <a:pt x="12718" y="16785"/>
                  </a:cubicBezTo>
                  <a:cubicBezTo>
                    <a:pt x="12548" y="17889"/>
                    <a:pt x="12337" y="19263"/>
                    <a:pt x="11416" y="19479"/>
                  </a:cubicBezTo>
                  <a:cubicBezTo>
                    <a:pt x="11226" y="19524"/>
                    <a:pt x="11044" y="19544"/>
                    <a:pt x="10873" y="19544"/>
                  </a:cubicBezTo>
                  <a:cubicBezTo>
                    <a:pt x="9619" y="19544"/>
                    <a:pt x="8883" y="18479"/>
                    <a:pt x="8848" y="18429"/>
                  </a:cubicBezTo>
                  <a:cubicBezTo>
                    <a:pt x="8791" y="18345"/>
                    <a:pt x="8696" y="18294"/>
                    <a:pt x="8594" y="18293"/>
                  </a:cubicBezTo>
                  <a:cubicBezTo>
                    <a:pt x="8563" y="18293"/>
                    <a:pt x="8533" y="18297"/>
                    <a:pt x="8504" y="18306"/>
                  </a:cubicBezTo>
                  <a:cubicBezTo>
                    <a:pt x="8496" y="18309"/>
                    <a:pt x="7917" y="18483"/>
                    <a:pt x="7182" y="18483"/>
                  </a:cubicBezTo>
                  <a:cubicBezTo>
                    <a:pt x="6814" y="18483"/>
                    <a:pt x="6407" y="18439"/>
                    <a:pt x="6013" y="18308"/>
                  </a:cubicBezTo>
                  <a:cubicBezTo>
                    <a:pt x="5345" y="18085"/>
                    <a:pt x="5310" y="17862"/>
                    <a:pt x="5253" y="17489"/>
                  </a:cubicBezTo>
                  <a:cubicBezTo>
                    <a:pt x="5219" y="17268"/>
                    <a:pt x="5176" y="16991"/>
                    <a:pt x="4992" y="16715"/>
                  </a:cubicBezTo>
                  <a:cubicBezTo>
                    <a:pt x="4912" y="16595"/>
                    <a:pt x="4756" y="16419"/>
                    <a:pt x="4520" y="16152"/>
                  </a:cubicBezTo>
                  <a:cubicBezTo>
                    <a:pt x="3360" y="14844"/>
                    <a:pt x="646" y="11782"/>
                    <a:pt x="1077" y="8678"/>
                  </a:cubicBezTo>
                  <a:cubicBezTo>
                    <a:pt x="1710" y="4123"/>
                    <a:pt x="5011" y="1138"/>
                    <a:pt x="9907" y="692"/>
                  </a:cubicBezTo>
                  <a:cubicBezTo>
                    <a:pt x="10485" y="640"/>
                    <a:pt x="11061" y="614"/>
                    <a:pt x="11629" y="614"/>
                  </a:cubicBezTo>
                  <a:close/>
                  <a:moveTo>
                    <a:pt x="11661" y="1"/>
                  </a:moveTo>
                  <a:cubicBezTo>
                    <a:pt x="11066" y="1"/>
                    <a:pt x="10461" y="27"/>
                    <a:pt x="9852" y="83"/>
                  </a:cubicBezTo>
                  <a:cubicBezTo>
                    <a:pt x="4652" y="556"/>
                    <a:pt x="1145" y="3737"/>
                    <a:pt x="470" y="8594"/>
                  </a:cubicBezTo>
                  <a:cubicBezTo>
                    <a:pt x="1" y="11978"/>
                    <a:pt x="2846" y="15187"/>
                    <a:pt x="4062" y="16559"/>
                  </a:cubicBezTo>
                  <a:cubicBezTo>
                    <a:pt x="4258" y="16779"/>
                    <a:pt x="4426" y="16970"/>
                    <a:pt x="4483" y="17055"/>
                  </a:cubicBezTo>
                  <a:cubicBezTo>
                    <a:pt x="4592" y="17218"/>
                    <a:pt x="4618" y="17387"/>
                    <a:pt x="4648" y="17582"/>
                  </a:cubicBezTo>
                  <a:cubicBezTo>
                    <a:pt x="4714" y="18013"/>
                    <a:pt x="4796" y="18548"/>
                    <a:pt x="5819" y="18890"/>
                  </a:cubicBezTo>
                  <a:cubicBezTo>
                    <a:pt x="6284" y="19045"/>
                    <a:pt x="6758" y="19096"/>
                    <a:pt x="7183" y="19096"/>
                  </a:cubicBezTo>
                  <a:cubicBezTo>
                    <a:pt x="7741" y="19096"/>
                    <a:pt x="8214" y="19008"/>
                    <a:pt x="8474" y="18947"/>
                  </a:cubicBezTo>
                  <a:cubicBezTo>
                    <a:pt x="8783" y="19323"/>
                    <a:pt x="9612" y="20158"/>
                    <a:pt x="10865" y="20158"/>
                  </a:cubicBezTo>
                  <a:cubicBezTo>
                    <a:pt x="11097" y="20157"/>
                    <a:pt x="11330" y="20129"/>
                    <a:pt x="11557" y="20075"/>
                  </a:cubicBezTo>
                  <a:cubicBezTo>
                    <a:pt x="12878" y="19765"/>
                    <a:pt x="13124" y="18164"/>
                    <a:pt x="13323" y="16878"/>
                  </a:cubicBezTo>
                  <a:cubicBezTo>
                    <a:pt x="13398" y="16383"/>
                    <a:pt x="13513" y="15635"/>
                    <a:pt x="13673" y="15544"/>
                  </a:cubicBezTo>
                  <a:cubicBezTo>
                    <a:pt x="13994" y="15361"/>
                    <a:pt x="14254" y="15057"/>
                    <a:pt x="14586" y="14672"/>
                  </a:cubicBezTo>
                  <a:cubicBezTo>
                    <a:pt x="15110" y="14062"/>
                    <a:pt x="15827" y="13227"/>
                    <a:pt x="17209" y="12437"/>
                  </a:cubicBezTo>
                  <a:cubicBezTo>
                    <a:pt x="19155" y="11325"/>
                    <a:pt x="19525" y="9757"/>
                    <a:pt x="19596" y="9180"/>
                  </a:cubicBezTo>
                  <a:cubicBezTo>
                    <a:pt x="20303" y="8904"/>
                    <a:pt x="22563" y="7799"/>
                    <a:pt x="22071" y="5048"/>
                  </a:cubicBezTo>
                  <a:cubicBezTo>
                    <a:pt x="21551" y="2133"/>
                    <a:pt x="16972" y="1"/>
                    <a:pt x="11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457;p54">
              <a:extLst>
                <a:ext uri="{FF2B5EF4-FFF2-40B4-BE49-F238E27FC236}">
                  <a16:creationId xmlns:a16="http://schemas.microsoft.com/office/drawing/2014/main" id="{FA2F9FBC-849C-05CC-C04F-40388103F5B2}"/>
                </a:ext>
              </a:extLst>
            </p:cNvPr>
            <p:cNvSpPr/>
            <p:nvPr/>
          </p:nvSpPr>
          <p:spPr>
            <a:xfrm>
              <a:off x="2407475" y="1545375"/>
              <a:ext cx="360250" cy="399975"/>
            </a:xfrm>
            <a:custGeom>
              <a:avLst/>
              <a:gdLst/>
              <a:ahLst/>
              <a:cxnLst/>
              <a:rect l="l" t="t" r="r" b="b"/>
              <a:pathLst>
                <a:path w="14410" h="15999" extrusionOk="0">
                  <a:moveTo>
                    <a:pt x="13125" y="0"/>
                  </a:moveTo>
                  <a:cubicBezTo>
                    <a:pt x="13125" y="0"/>
                    <a:pt x="12589" y="1929"/>
                    <a:pt x="10875" y="1929"/>
                  </a:cubicBezTo>
                  <a:cubicBezTo>
                    <a:pt x="9160" y="1929"/>
                    <a:pt x="7447" y="1394"/>
                    <a:pt x="7446" y="1394"/>
                  </a:cubicBezTo>
                  <a:lnTo>
                    <a:pt x="7446" y="1394"/>
                  </a:lnTo>
                  <a:cubicBezTo>
                    <a:pt x="7446" y="1394"/>
                    <a:pt x="8304" y="3643"/>
                    <a:pt x="7660" y="4608"/>
                  </a:cubicBezTo>
                  <a:cubicBezTo>
                    <a:pt x="7018" y="5571"/>
                    <a:pt x="5947" y="5357"/>
                    <a:pt x="5733" y="5785"/>
                  </a:cubicBezTo>
                  <a:cubicBezTo>
                    <a:pt x="5518" y="6214"/>
                    <a:pt x="5625" y="8142"/>
                    <a:pt x="5518" y="8571"/>
                  </a:cubicBezTo>
                  <a:cubicBezTo>
                    <a:pt x="5447" y="8857"/>
                    <a:pt x="5090" y="9618"/>
                    <a:pt x="4670" y="9618"/>
                  </a:cubicBezTo>
                  <a:cubicBezTo>
                    <a:pt x="4459" y="9618"/>
                    <a:pt x="4233" y="9428"/>
                    <a:pt x="4019" y="8892"/>
                  </a:cubicBezTo>
                  <a:cubicBezTo>
                    <a:pt x="4019" y="8892"/>
                    <a:pt x="4233" y="7178"/>
                    <a:pt x="2090" y="6964"/>
                  </a:cubicBezTo>
                  <a:cubicBezTo>
                    <a:pt x="1985" y="6953"/>
                    <a:pt x="1885" y="6948"/>
                    <a:pt x="1793" y="6948"/>
                  </a:cubicBezTo>
                  <a:cubicBezTo>
                    <a:pt x="1" y="6948"/>
                    <a:pt x="505" y="8832"/>
                    <a:pt x="912" y="9749"/>
                  </a:cubicBezTo>
                  <a:cubicBezTo>
                    <a:pt x="1340" y="10714"/>
                    <a:pt x="2840" y="11462"/>
                    <a:pt x="2840" y="11462"/>
                  </a:cubicBezTo>
                  <a:cubicBezTo>
                    <a:pt x="2840" y="11462"/>
                    <a:pt x="3376" y="13926"/>
                    <a:pt x="4125" y="14140"/>
                  </a:cubicBezTo>
                  <a:cubicBezTo>
                    <a:pt x="4818" y="14338"/>
                    <a:pt x="8708" y="15998"/>
                    <a:pt x="9975" y="15998"/>
                  </a:cubicBezTo>
                  <a:cubicBezTo>
                    <a:pt x="10080" y="15998"/>
                    <a:pt x="10167" y="15987"/>
                    <a:pt x="10233" y="15962"/>
                  </a:cubicBezTo>
                  <a:cubicBezTo>
                    <a:pt x="11090" y="15640"/>
                    <a:pt x="11946" y="11676"/>
                    <a:pt x="11946" y="11676"/>
                  </a:cubicBezTo>
                  <a:cubicBezTo>
                    <a:pt x="11946" y="11676"/>
                    <a:pt x="13446" y="10927"/>
                    <a:pt x="13446" y="10177"/>
                  </a:cubicBezTo>
                  <a:cubicBezTo>
                    <a:pt x="13446" y="9427"/>
                    <a:pt x="12804" y="7285"/>
                    <a:pt x="12804" y="6749"/>
                  </a:cubicBezTo>
                  <a:cubicBezTo>
                    <a:pt x="12804" y="6214"/>
                    <a:pt x="13981" y="4714"/>
                    <a:pt x="14196" y="3535"/>
                  </a:cubicBezTo>
                  <a:cubicBezTo>
                    <a:pt x="14410" y="2358"/>
                    <a:pt x="13125" y="0"/>
                    <a:pt x="13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458;p54">
              <a:extLst>
                <a:ext uri="{FF2B5EF4-FFF2-40B4-BE49-F238E27FC236}">
                  <a16:creationId xmlns:a16="http://schemas.microsoft.com/office/drawing/2014/main" id="{149D4E7A-1EBA-5967-054A-65DC9A985BC1}"/>
                </a:ext>
              </a:extLst>
            </p:cNvPr>
            <p:cNvSpPr/>
            <p:nvPr/>
          </p:nvSpPr>
          <p:spPr>
            <a:xfrm>
              <a:off x="2404625" y="1537725"/>
              <a:ext cx="370950" cy="415250"/>
            </a:xfrm>
            <a:custGeom>
              <a:avLst/>
              <a:gdLst/>
              <a:ahLst/>
              <a:cxnLst/>
              <a:rect l="l" t="t" r="r" b="b"/>
              <a:pathLst>
                <a:path w="14838" h="16610" extrusionOk="0">
                  <a:moveTo>
                    <a:pt x="13263" y="1041"/>
                  </a:moveTo>
                  <a:cubicBezTo>
                    <a:pt x="13648" y="1862"/>
                    <a:pt x="14132" y="3108"/>
                    <a:pt x="14008" y="3788"/>
                  </a:cubicBezTo>
                  <a:cubicBezTo>
                    <a:pt x="13899" y="4385"/>
                    <a:pt x="13496" y="5120"/>
                    <a:pt x="13172" y="5711"/>
                  </a:cubicBezTo>
                  <a:cubicBezTo>
                    <a:pt x="12814" y="6366"/>
                    <a:pt x="12611" y="6750"/>
                    <a:pt x="12611" y="7056"/>
                  </a:cubicBezTo>
                  <a:cubicBezTo>
                    <a:pt x="12611" y="7336"/>
                    <a:pt x="12744" y="7914"/>
                    <a:pt x="12899" y="8585"/>
                  </a:cubicBezTo>
                  <a:cubicBezTo>
                    <a:pt x="13065" y="9300"/>
                    <a:pt x="13253" y="10112"/>
                    <a:pt x="13253" y="10485"/>
                  </a:cubicBezTo>
                  <a:cubicBezTo>
                    <a:pt x="13253" y="10866"/>
                    <a:pt x="12459" y="11441"/>
                    <a:pt x="11922" y="11710"/>
                  </a:cubicBezTo>
                  <a:cubicBezTo>
                    <a:pt x="11840" y="11752"/>
                    <a:pt x="11780" y="11828"/>
                    <a:pt x="11760" y="11919"/>
                  </a:cubicBezTo>
                  <a:cubicBezTo>
                    <a:pt x="11363" y="13755"/>
                    <a:pt x="10657" y="15824"/>
                    <a:pt x="10238" y="15981"/>
                  </a:cubicBezTo>
                  <a:cubicBezTo>
                    <a:pt x="10195" y="15998"/>
                    <a:pt x="10136" y="16005"/>
                    <a:pt x="10063" y="16005"/>
                  </a:cubicBezTo>
                  <a:cubicBezTo>
                    <a:pt x="9238" y="16005"/>
                    <a:pt x="6652" y="15021"/>
                    <a:pt x="5494" y="14580"/>
                  </a:cubicBezTo>
                  <a:cubicBezTo>
                    <a:pt x="4931" y="14365"/>
                    <a:pt x="4523" y="14210"/>
                    <a:pt x="4324" y="14153"/>
                  </a:cubicBezTo>
                  <a:cubicBezTo>
                    <a:pt x="3981" y="14056"/>
                    <a:pt x="3494" y="12808"/>
                    <a:pt x="3253" y="11704"/>
                  </a:cubicBezTo>
                  <a:cubicBezTo>
                    <a:pt x="3233" y="11613"/>
                    <a:pt x="3174" y="11537"/>
                    <a:pt x="3091" y="11496"/>
                  </a:cubicBezTo>
                  <a:cubicBezTo>
                    <a:pt x="3077" y="11488"/>
                    <a:pt x="1684" y="10783"/>
                    <a:pt x="1306" y="9931"/>
                  </a:cubicBezTo>
                  <a:cubicBezTo>
                    <a:pt x="1007" y="9258"/>
                    <a:pt x="773" y="8313"/>
                    <a:pt x="1098" y="7864"/>
                  </a:cubicBezTo>
                  <a:cubicBezTo>
                    <a:pt x="1244" y="7662"/>
                    <a:pt x="1514" y="7560"/>
                    <a:pt x="1904" y="7560"/>
                  </a:cubicBezTo>
                  <a:cubicBezTo>
                    <a:pt x="1988" y="7560"/>
                    <a:pt x="2079" y="7564"/>
                    <a:pt x="2174" y="7574"/>
                  </a:cubicBezTo>
                  <a:cubicBezTo>
                    <a:pt x="2799" y="7638"/>
                    <a:pt x="3256" y="7841"/>
                    <a:pt x="3531" y="8184"/>
                  </a:cubicBezTo>
                  <a:cubicBezTo>
                    <a:pt x="3883" y="8617"/>
                    <a:pt x="3831" y="9149"/>
                    <a:pt x="3829" y="9162"/>
                  </a:cubicBezTo>
                  <a:cubicBezTo>
                    <a:pt x="3823" y="9213"/>
                    <a:pt x="3829" y="9265"/>
                    <a:pt x="3848" y="9313"/>
                  </a:cubicBezTo>
                  <a:cubicBezTo>
                    <a:pt x="4093" y="9921"/>
                    <a:pt x="4414" y="10230"/>
                    <a:pt x="4781" y="10230"/>
                  </a:cubicBezTo>
                  <a:cubicBezTo>
                    <a:pt x="4797" y="10230"/>
                    <a:pt x="4813" y="10230"/>
                    <a:pt x="4829" y="10229"/>
                  </a:cubicBezTo>
                  <a:cubicBezTo>
                    <a:pt x="5482" y="10184"/>
                    <a:pt x="5869" y="9194"/>
                    <a:pt x="5929" y="8951"/>
                  </a:cubicBezTo>
                  <a:cubicBezTo>
                    <a:pt x="5979" y="8752"/>
                    <a:pt x="5987" y="8386"/>
                    <a:pt x="5998" y="7807"/>
                  </a:cubicBezTo>
                  <a:cubicBezTo>
                    <a:pt x="6008" y="7289"/>
                    <a:pt x="6024" y="6420"/>
                    <a:pt x="6120" y="6228"/>
                  </a:cubicBezTo>
                  <a:cubicBezTo>
                    <a:pt x="6148" y="6173"/>
                    <a:pt x="6381" y="6104"/>
                    <a:pt x="6535" y="6059"/>
                  </a:cubicBezTo>
                  <a:cubicBezTo>
                    <a:pt x="6978" y="5928"/>
                    <a:pt x="7586" y="5747"/>
                    <a:pt x="8029" y="5083"/>
                  </a:cubicBezTo>
                  <a:cubicBezTo>
                    <a:pt x="8549" y="4304"/>
                    <a:pt x="8259" y="2924"/>
                    <a:pt x="8030" y="2145"/>
                  </a:cubicBezTo>
                  <a:lnTo>
                    <a:pt x="8030" y="2145"/>
                  </a:lnTo>
                  <a:cubicBezTo>
                    <a:pt x="8687" y="2308"/>
                    <a:pt x="9830" y="2542"/>
                    <a:pt x="10988" y="2542"/>
                  </a:cubicBezTo>
                  <a:cubicBezTo>
                    <a:pt x="12141" y="2542"/>
                    <a:pt x="12880" y="1751"/>
                    <a:pt x="13263" y="1041"/>
                  </a:cubicBezTo>
                  <a:close/>
                  <a:moveTo>
                    <a:pt x="13241" y="0"/>
                  </a:moveTo>
                  <a:cubicBezTo>
                    <a:pt x="13229" y="0"/>
                    <a:pt x="13216" y="1"/>
                    <a:pt x="13203" y="3"/>
                  </a:cubicBezTo>
                  <a:cubicBezTo>
                    <a:pt x="13079" y="16"/>
                    <a:pt x="12976" y="104"/>
                    <a:pt x="12943" y="224"/>
                  </a:cubicBezTo>
                  <a:cubicBezTo>
                    <a:pt x="12923" y="293"/>
                    <a:pt x="12445" y="1928"/>
                    <a:pt x="10989" y="1928"/>
                  </a:cubicBezTo>
                  <a:cubicBezTo>
                    <a:pt x="9343" y="1928"/>
                    <a:pt x="7668" y="1412"/>
                    <a:pt x="7651" y="1407"/>
                  </a:cubicBezTo>
                  <a:cubicBezTo>
                    <a:pt x="7619" y="1397"/>
                    <a:pt x="7588" y="1393"/>
                    <a:pt x="7557" y="1393"/>
                  </a:cubicBezTo>
                  <a:cubicBezTo>
                    <a:pt x="7354" y="1393"/>
                    <a:pt x="7195" y="1600"/>
                    <a:pt x="7275" y="1807"/>
                  </a:cubicBezTo>
                  <a:cubicBezTo>
                    <a:pt x="7496" y="2393"/>
                    <a:pt x="7974" y="4062"/>
                    <a:pt x="7519" y="4743"/>
                  </a:cubicBezTo>
                  <a:cubicBezTo>
                    <a:pt x="7200" y="5223"/>
                    <a:pt x="6754" y="5354"/>
                    <a:pt x="6361" y="5472"/>
                  </a:cubicBezTo>
                  <a:cubicBezTo>
                    <a:pt x="6031" y="5569"/>
                    <a:pt x="5718" y="5661"/>
                    <a:pt x="5572" y="5955"/>
                  </a:cubicBezTo>
                  <a:cubicBezTo>
                    <a:pt x="5426" y="6248"/>
                    <a:pt x="5404" y="6874"/>
                    <a:pt x="5386" y="7796"/>
                  </a:cubicBezTo>
                  <a:cubicBezTo>
                    <a:pt x="5379" y="8201"/>
                    <a:pt x="5370" y="8661"/>
                    <a:pt x="5335" y="8803"/>
                  </a:cubicBezTo>
                  <a:cubicBezTo>
                    <a:pt x="5256" y="9115"/>
                    <a:pt x="4948" y="9607"/>
                    <a:pt x="4785" y="9618"/>
                  </a:cubicBezTo>
                  <a:cubicBezTo>
                    <a:pt x="4762" y="9618"/>
                    <a:pt x="4610" y="9542"/>
                    <a:pt x="4442" y="9147"/>
                  </a:cubicBezTo>
                  <a:cubicBezTo>
                    <a:pt x="4452" y="8926"/>
                    <a:pt x="4431" y="8330"/>
                    <a:pt x="4014" y="7807"/>
                  </a:cubicBezTo>
                  <a:cubicBezTo>
                    <a:pt x="3633" y="7328"/>
                    <a:pt x="3033" y="7046"/>
                    <a:pt x="2234" y="6965"/>
                  </a:cubicBezTo>
                  <a:cubicBezTo>
                    <a:pt x="2120" y="6954"/>
                    <a:pt x="2011" y="6948"/>
                    <a:pt x="1907" y="6948"/>
                  </a:cubicBezTo>
                  <a:cubicBezTo>
                    <a:pt x="1308" y="6948"/>
                    <a:pt x="869" y="7135"/>
                    <a:pt x="601" y="7506"/>
                  </a:cubicBezTo>
                  <a:cubicBezTo>
                    <a:pt x="1" y="8335"/>
                    <a:pt x="560" y="9762"/>
                    <a:pt x="745" y="10180"/>
                  </a:cubicBezTo>
                  <a:cubicBezTo>
                    <a:pt x="1140" y="11066"/>
                    <a:pt x="2293" y="11757"/>
                    <a:pt x="2686" y="11973"/>
                  </a:cubicBezTo>
                  <a:cubicBezTo>
                    <a:pt x="2858" y="12714"/>
                    <a:pt x="3352" y="14512"/>
                    <a:pt x="4155" y="14742"/>
                  </a:cubicBezTo>
                  <a:cubicBezTo>
                    <a:pt x="4330" y="14792"/>
                    <a:pt x="4769" y="14958"/>
                    <a:pt x="5277" y="15152"/>
                  </a:cubicBezTo>
                  <a:cubicBezTo>
                    <a:pt x="7702" y="16075"/>
                    <a:pt x="9274" y="16609"/>
                    <a:pt x="10084" y="16609"/>
                  </a:cubicBezTo>
                  <a:cubicBezTo>
                    <a:pt x="10232" y="16609"/>
                    <a:pt x="10355" y="16592"/>
                    <a:pt x="10453" y="16554"/>
                  </a:cubicBezTo>
                  <a:cubicBezTo>
                    <a:pt x="11352" y="16217"/>
                    <a:pt x="12082" y="13291"/>
                    <a:pt x="12328" y="12187"/>
                  </a:cubicBezTo>
                  <a:cubicBezTo>
                    <a:pt x="12768" y="11949"/>
                    <a:pt x="13866" y="11277"/>
                    <a:pt x="13866" y="10482"/>
                  </a:cubicBezTo>
                  <a:cubicBezTo>
                    <a:pt x="13866" y="10041"/>
                    <a:pt x="13678" y="9229"/>
                    <a:pt x="13496" y="8445"/>
                  </a:cubicBezTo>
                  <a:cubicBezTo>
                    <a:pt x="13361" y="7865"/>
                    <a:pt x="13222" y="7265"/>
                    <a:pt x="13222" y="7055"/>
                  </a:cubicBezTo>
                  <a:cubicBezTo>
                    <a:pt x="13222" y="6891"/>
                    <a:pt x="13493" y="6399"/>
                    <a:pt x="13709" y="6004"/>
                  </a:cubicBezTo>
                  <a:cubicBezTo>
                    <a:pt x="14072" y="5341"/>
                    <a:pt x="14484" y="4590"/>
                    <a:pt x="14610" y="3895"/>
                  </a:cubicBezTo>
                  <a:cubicBezTo>
                    <a:pt x="14837" y="2647"/>
                    <a:pt x="13643" y="410"/>
                    <a:pt x="13507" y="160"/>
                  </a:cubicBezTo>
                  <a:cubicBezTo>
                    <a:pt x="13454" y="61"/>
                    <a:pt x="13351" y="0"/>
                    <a:pt x="13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459;p54">
              <a:extLst>
                <a:ext uri="{FF2B5EF4-FFF2-40B4-BE49-F238E27FC236}">
                  <a16:creationId xmlns:a16="http://schemas.microsoft.com/office/drawing/2014/main" id="{7805F361-AE44-CADF-F062-CE9197093D53}"/>
                </a:ext>
              </a:extLst>
            </p:cNvPr>
            <p:cNvSpPr/>
            <p:nvPr/>
          </p:nvSpPr>
          <p:spPr>
            <a:xfrm>
              <a:off x="2767700" y="1960475"/>
              <a:ext cx="337425" cy="678750"/>
            </a:xfrm>
            <a:custGeom>
              <a:avLst/>
              <a:gdLst/>
              <a:ahLst/>
              <a:cxnLst/>
              <a:rect l="l" t="t" r="r" b="b"/>
              <a:pathLst>
                <a:path w="13497" h="27150" extrusionOk="0">
                  <a:moveTo>
                    <a:pt x="3321" y="1"/>
                  </a:moveTo>
                  <a:lnTo>
                    <a:pt x="1" y="3964"/>
                  </a:lnTo>
                  <a:cubicBezTo>
                    <a:pt x="1" y="3964"/>
                    <a:pt x="536" y="8249"/>
                    <a:pt x="1607" y="9963"/>
                  </a:cubicBezTo>
                  <a:cubicBezTo>
                    <a:pt x="2677" y="11678"/>
                    <a:pt x="7177" y="18319"/>
                    <a:pt x="7177" y="18319"/>
                  </a:cubicBezTo>
                  <a:cubicBezTo>
                    <a:pt x="7177" y="18319"/>
                    <a:pt x="6856" y="20569"/>
                    <a:pt x="7177" y="21211"/>
                  </a:cubicBezTo>
                  <a:cubicBezTo>
                    <a:pt x="7498" y="21854"/>
                    <a:pt x="8783" y="24961"/>
                    <a:pt x="8783" y="25389"/>
                  </a:cubicBezTo>
                  <a:cubicBezTo>
                    <a:pt x="8783" y="25643"/>
                    <a:pt x="9085" y="25859"/>
                    <a:pt x="9353" y="25859"/>
                  </a:cubicBezTo>
                  <a:cubicBezTo>
                    <a:pt x="9537" y="25859"/>
                    <a:pt x="9705" y="25758"/>
                    <a:pt x="9748" y="25496"/>
                  </a:cubicBezTo>
                  <a:cubicBezTo>
                    <a:pt x="9855" y="24854"/>
                    <a:pt x="9855" y="23996"/>
                    <a:pt x="9855" y="23996"/>
                  </a:cubicBezTo>
                  <a:lnTo>
                    <a:pt x="11676" y="26782"/>
                  </a:lnTo>
                  <a:cubicBezTo>
                    <a:pt x="11676" y="26782"/>
                    <a:pt x="12148" y="27149"/>
                    <a:pt x="12542" y="27149"/>
                  </a:cubicBezTo>
                  <a:cubicBezTo>
                    <a:pt x="12711" y="27149"/>
                    <a:pt x="12865" y="27082"/>
                    <a:pt x="12962" y="26889"/>
                  </a:cubicBezTo>
                  <a:cubicBezTo>
                    <a:pt x="13283" y="26246"/>
                    <a:pt x="13068" y="22818"/>
                    <a:pt x="13283" y="21425"/>
                  </a:cubicBezTo>
                  <a:cubicBezTo>
                    <a:pt x="13497" y="20033"/>
                    <a:pt x="12426" y="18105"/>
                    <a:pt x="11568" y="17248"/>
                  </a:cubicBezTo>
                  <a:cubicBezTo>
                    <a:pt x="10712" y="16391"/>
                    <a:pt x="9641" y="14891"/>
                    <a:pt x="9320" y="14570"/>
                  </a:cubicBezTo>
                  <a:cubicBezTo>
                    <a:pt x="8998" y="14248"/>
                    <a:pt x="7606" y="9213"/>
                    <a:pt x="6962" y="5786"/>
                  </a:cubicBezTo>
                  <a:cubicBezTo>
                    <a:pt x="6320" y="2358"/>
                    <a:pt x="4606" y="216"/>
                    <a:pt x="3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460;p54">
              <a:extLst>
                <a:ext uri="{FF2B5EF4-FFF2-40B4-BE49-F238E27FC236}">
                  <a16:creationId xmlns:a16="http://schemas.microsoft.com/office/drawing/2014/main" id="{D6162D68-AFA3-7F73-3AF1-C4A73BE4ABC8}"/>
                </a:ext>
              </a:extLst>
            </p:cNvPr>
            <p:cNvSpPr/>
            <p:nvPr/>
          </p:nvSpPr>
          <p:spPr>
            <a:xfrm>
              <a:off x="2759600" y="1952850"/>
              <a:ext cx="353800" cy="694000"/>
            </a:xfrm>
            <a:custGeom>
              <a:avLst/>
              <a:gdLst/>
              <a:ahLst/>
              <a:cxnLst/>
              <a:rect l="l" t="t" r="r" b="b"/>
              <a:pathLst>
                <a:path w="14152" h="27760" extrusionOk="0">
                  <a:moveTo>
                    <a:pt x="3645" y="0"/>
                  </a:moveTo>
                  <a:cubicBezTo>
                    <a:pt x="3498" y="0"/>
                    <a:pt x="3368" y="106"/>
                    <a:pt x="3344" y="256"/>
                  </a:cubicBezTo>
                  <a:cubicBezTo>
                    <a:pt x="3316" y="422"/>
                    <a:pt x="3429" y="580"/>
                    <a:pt x="3595" y="608"/>
                  </a:cubicBezTo>
                  <a:cubicBezTo>
                    <a:pt x="4603" y="775"/>
                    <a:pt x="6322" y="2605"/>
                    <a:pt x="6987" y="6147"/>
                  </a:cubicBezTo>
                  <a:cubicBezTo>
                    <a:pt x="7580" y="9308"/>
                    <a:pt x="8992" y="14655"/>
                    <a:pt x="9427" y="15090"/>
                  </a:cubicBezTo>
                  <a:cubicBezTo>
                    <a:pt x="9537" y="15200"/>
                    <a:pt x="9771" y="15497"/>
                    <a:pt x="10042" y="15840"/>
                  </a:cubicBezTo>
                  <a:cubicBezTo>
                    <a:pt x="10502" y="16424"/>
                    <a:pt x="11133" y="17225"/>
                    <a:pt x="11677" y="17769"/>
                  </a:cubicBezTo>
                  <a:cubicBezTo>
                    <a:pt x="12467" y="18559"/>
                    <a:pt x="13502" y="20407"/>
                    <a:pt x="13306" y="21684"/>
                  </a:cubicBezTo>
                  <a:cubicBezTo>
                    <a:pt x="13207" y="22323"/>
                    <a:pt x="13196" y="23359"/>
                    <a:pt x="13185" y="24359"/>
                  </a:cubicBezTo>
                  <a:cubicBezTo>
                    <a:pt x="13174" y="25430"/>
                    <a:pt x="13161" y="26762"/>
                    <a:pt x="13012" y="27056"/>
                  </a:cubicBezTo>
                  <a:cubicBezTo>
                    <a:pt x="12979" y="27124"/>
                    <a:pt x="12947" y="27136"/>
                    <a:pt x="12919" y="27143"/>
                  </a:cubicBezTo>
                  <a:cubicBezTo>
                    <a:pt x="12903" y="27146"/>
                    <a:pt x="12884" y="27148"/>
                    <a:pt x="12865" y="27148"/>
                  </a:cubicBezTo>
                  <a:cubicBezTo>
                    <a:pt x="12686" y="27148"/>
                    <a:pt x="12404" y="26999"/>
                    <a:pt x="12228" y="26873"/>
                  </a:cubicBezTo>
                  <a:lnTo>
                    <a:pt x="10437" y="24134"/>
                  </a:lnTo>
                  <a:cubicBezTo>
                    <a:pt x="10379" y="24046"/>
                    <a:pt x="10282" y="23996"/>
                    <a:pt x="10181" y="23996"/>
                  </a:cubicBezTo>
                  <a:cubicBezTo>
                    <a:pt x="10152" y="23996"/>
                    <a:pt x="10122" y="24000"/>
                    <a:pt x="10093" y="24009"/>
                  </a:cubicBezTo>
                  <a:cubicBezTo>
                    <a:pt x="9964" y="24048"/>
                    <a:pt x="9875" y="24166"/>
                    <a:pt x="9875" y="24301"/>
                  </a:cubicBezTo>
                  <a:cubicBezTo>
                    <a:pt x="9875" y="24310"/>
                    <a:pt x="9874" y="25141"/>
                    <a:pt x="9772" y="25751"/>
                  </a:cubicBezTo>
                  <a:cubicBezTo>
                    <a:pt x="9756" y="25842"/>
                    <a:pt x="9731" y="25859"/>
                    <a:pt x="9688" y="25859"/>
                  </a:cubicBezTo>
                  <a:cubicBezTo>
                    <a:pt x="9680" y="25859"/>
                    <a:pt x="9671" y="25859"/>
                    <a:pt x="9661" y="25858"/>
                  </a:cubicBezTo>
                  <a:cubicBezTo>
                    <a:pt x="9532" y="25848"/>
                    <a:pt x="9415" y="25740"/>
                    <a:pt x="9415" y="25694"/>
                  </a:cubicBezTo>
                  <a:cubicBezTo>
                    <a:pt x="9415" y="25140"/>
                    <a:pt x="8015" y="21856"/>
                    <a:pt x="7776" y="21380"/>
                  </a:cubicBezTo>
                  <a:cubicBezTo>
                    <a:pt x="7573" y="20975"/>
                    <a:pt x="7686" y="19501"/>
                    <a:pt x="7806" y="18667"/>
                  </a:cubicBezTo>
                  <a:cubicBezTo>
                    <a:pt x="7816" y="18592"/>
                    <a:pt x="7798" y="18515"/>
                    <a:pt x="7756" y="18452"/>
                  </a:cubicBezTo>
                  <a:cubicBezTo>
                    <a:pt x="7710" y="18386"/>
                    <a:pt x="3247" y="11796"/>
                    <a:pt x="2192" y="10106"/>
                  </a:cubicBezTo>
                  <a:cubicBezTo>
                    <a:pt x="1169" y="8470"/>
                    <a:pt x="634" y="4274"/>
                    <a:pt x="628" y="4232"/>
                  </a:cubicBezTo>
                  <a:cubicBezTo>
                    <a:pt x="609" y="4077"/>
                    <a:pt x="477" y="3963"/>
                    <a:pt x="325" y="3963"/>
                  </a:cubicBezTo>
                  <a:cubicBezTo>
                    <a:pt x="313" y="3963"/>
                    <a:pt x="300" y="3964"/>
                    <a:pt x="287" y="3966"/>
                  </a:cubicBezTo>
                  <a:cubicBezTo>
                    <a:pt x="119" y="3987"/>
                    <a:pt x="0" y="4140"/>
                    <a:pt x="21" y="4308"/>
                  </a:cubicBezTo>
                  <a:cubicBezTo>
                    <a:pt x="44" y="4485"/>
                    <a:pt x="577" y="8679"/>
                    <a:pt x="1673" y="10431"/>
                  </a:cubicBezTo>
                  <a:cubicBezTo>
                    <a:pt x="2663" y="12016"/>
                    <a:pt x="6623" y="17870"/>
                    <a:pt x="7183" y="18698"/>
                  </a:cubicBezTo>
                  <a:cubicBezTo>
                    <a:pt x="7107" y="19271"/>
                    <a:pt x="6908" y="21013"/>
                    <a:pt x="7229" y="21653"/>
                  </a:cubicBezTo>
                  <a:cubicBezTo>
                    <a:pt x="7575" y="22346"/>
                    <a:pt x="8784" y="25317"/>
                    <a:pt x="8803" y="25694"/>
                  </a:cubicBezTo>
                  <a:cubicBezTo>
                    <a:pt x="8803" y="26117"/>
                    <a:pt x="9220" y="26435"/>
                    <a:pt x="9610" y="26467"/>
                  </a:cubicBezTo>
                  <a:cubicBezTo>
                    <a:pt x="9638" y="26470"/>
                    <a:pt x="9664" y="26471"/>
                    <a:pt x="9691" y="26471"/>
                  </a:cubicBezTo>
                  <a:cubicBezTo>
                    <a:pt x="10047" y="26471"/>
                    <a:pt x="10312" y="26231"/>
                    <a:pt x="10376" y="25851"/>
                  </a:cubicBezTo>
                  <a:cubicBezTo>
                    <a:pt x="10406" y="25664"/>
                    <a:pt x="10428" y="25461"/>
                    <a:pt x="10444" y="25265"/>
                  </a:cubicBezTo>
                  <a:lnTo>
                    <a:pt x="11745" y="27253"/>
                  </a:lnTo>
                  <a:cubicBezTo>
                    <a:pt x="11764" y="27282"/>
                    <a:pt x="11786" y="27307"/>
                    <a:pt x="11813" y="27328"/>
                  </a:cubicBezTo>
                  <a:cubicBezTo>
                    <a:pt x="11914" y="27407"/>
                    <a:pt x="12395" y="27760"/>
                    <a:pt x="12867" y="27760"/>
                  </a:cubicBezTo>
                  <a:cubicBezTo>
                    <a:pt x="12872" y="27760"/>
                    <a:pt x="12876" y="27760"/>
                    <a:pt x="12881" y="27760"/>
                  </a:cubicBezTo>
                  <a:cubicBezTo>
                    <a:pt x="12939" y="27760"/>
                    <a:pt x="12997" y="27753"/>
                    <a:pt x="13054" y="27740"/>
                  </a:cubicBezTo>
                  <a:cubicBezTo>
                    <a:pt x="13276" y="27690"/>
                    <a:pt x="13452" y="27548"/>
                    <a:pt x="13561" y="27331"/>
                  </a:cubicBezTo>
                  <a:cubicBezTo>
                    <a:pt x="13760" y="26931"/>
                    <a:pt x="13781" y="25944"/>
                    <a:pt x="13798" y="24367"/>
                  </a:cubicBezTo>
                  <a:cubicBezTo>
                    <a:pt x="13808" y="23386"/>
                    <a:pt x="13819" y="22373"/>
                    <a:pt x="13911" y="21778"/>
                  </a:cubicBezTo>
                  <a:cubicBezTo>
                    <a:pt x="14151" y="20217"/>
                    <a:pt x="12978" y="18204"/>
                    <a:pt x="12111" y="17337"/>
                  </a:cubicBezTo>
                  <a:cubicBezTo>
                    <a:pt x="11592" y="16817"/>
                    <a:pt x="10974" y="16034"/>
                    <a:pt x="10522" y="15461"/>
                  </a:cubicBezTo>
                  <a:cubicBezTo>
                    <a:pt x="10216" y="15073"/>
                    <a:pt x="9996" y="14793"/>
                    <a:pt x="9873" y="14671"/>
                  </a:cubicBezTo>
                  <a:cubicBezTo>
                    <a:pt x="9598" y="14294"/>
                    <a:pt x="8264" y="9642"/>
                    <a:pt x="7589" y="6034"/>
                  </a:cubicBezTo>
                  <a:cubicBezTo>
                    <a:pt x="6912" y="2426"/>
                    <a:pt x="5077" y="235"/>
                    <a:pt x="3696" y="4"/>
                  </a:cubicBezTo>
                  <a:cubicBezTo>
                    <a:pt x="3679" y="2"/>
                    <a:pt x="3662" y="0"/>
                    <a:pt x="3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461;p54">
              <a:extLst>
                <a:ext uri="{FF2B5EF4-FFF2-40B4-BE49-F238E27FC236}">
                  <a16:creationId xmlns:a16="http://schemas.microsoft.com/office/drawing/2014/main" id="{228AC4A7-BE9D-9E05-0E43-1BCADB51ECD6}"/>
                </a:ext>
              </a:extLst>
            </p:cNvPr>
            <p:cNvSpPr/>
            <p:nvPr/>
          </p:nvSpPr>
          <p:spPr>
            <a:xfrm>
              <a:off x="2929725" y="2339975"/>
              <a:ext cx="175450" cy="299250"/>
            </a:xfrm>
            <a:custGeom>
              <a:avLst/>
              <a:gdLst/>
              <a:ahLst/>
              <a:cxnLst/>
              <a:rect l="l" t="t" r="r" b="b"/>
              <a:pathLst>
                <a:path w="7018" h="11970" extrusionOk="0">
                  <a:moveTo>
                    <a:pt x="3346" y="1"/>
                  </a:moveTo>
                  <a:cubicBezTo>
                    <a:pt x="1729" y="423"/>
                    <a:pt x="594" y="1447"/>
                    <a:pt x="0" y="2110"/>
                  </a:cubicBezTo>
                  <a:cubicBezTo>
                    <a:pt x="425" y="2738"/>
                    <a:pt x="697" y="3139"/>
                    <a:pt x="697" y="3139"/>
                  </a:cubicBezTo>
                  <a:cubicBezTo>
                    <a:pt x="697" y="3139"/>
                    <a:pt x="376" y="5389"/>
                    <a:pt x="697" y="6031"/>
                  </a:cubicBezTo>
                  <a:cubicBezTo>
                    <a:pt x="1018" y="6674"/>
                    <a:pt x="2303" y="9781"/>
                    <a:pt x="2303" y="10209"/>
                  </a:cubicBezTo>
                  <a:cubicBezTo>
                    <a:pt x="2303" y="10463"/>
                    <a:pt x="2605" y="10679"/>
                    <a:pt x="2872" y="10679"/>
                  </a:cubicBezTo>
                  <a:cubicBezTo>
                    <a:pt x="3056" y="10679"/>
                    <a:pt x="3224" y="10578"/>
                    <a:pt x="3267" y="10316"/>
                  </a:cubicBezTo>
                  <a:cubicBezTo>
                    <a:pt x="3375" y="9674"/>
                    <a:pt x="3375" y="8816"/>
                    <a:pt x="3375" y="8816"/>
                  </a:cubicBezTo>
                  <a:lnTo>
                    <a:pt x="5196" y="11602"/>
                  </a:lnTo>
                  <a:cubicBezTo>
                    <a:pt x="5196" y="11602"/>
                    <a:pt x="5668" y="11969"/>
                    <a:pt x="6062" y="11969"/>
                  </a:cubicBezTo>
                  <a:cubicBezTo>
                    <a:pt x="6231" y="11969"/>
                    <a:pt x="6385" y="11902"/>
                    <a:pt x="6482" y="11709"/>
                  </a:cubicBezTo>
                  <a:cubicBezTo>
                    <a:pt x="6803" y="11066"/>
                    <a:pt x="6588" y="7638"/>
                    <a:pt x="6803" y="6245"/>
                  </a:cubicBezTo>
                  <a:cubicBezTo>
                    <a:pt x="7017" y="4854"/>
                    <a:pt x="5946" y="2925"/>
                    <a:pt x="5088" y="2068"/>
                  </a:cubicBezTo>
                  <a:cubicBezTo>
                    <a:pt x="4504" y="1483"/>
                    <a:pt x="3823" y="604"/>
                    <a:pt x="3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462;p54">
              <a:extLst>
                <a:ext uri="{FF2B5EF4-FFF2-40B4-BE49-F238E27FC236}">
                  <a16:creationId xmlns:a16="http://schemas.microsoft.com/office/drawing/2014/main" id="{E56AF1B9-73CA-D58F-763E-9E8D852C81A8}"/>
                </a:ext>
              </a:extLst>
            </p:cNvPr>
            <p:cNvSpPr/>
            <p:nvPr/>
          </p:nvSpPr>
          <p:spPr>
            <a:xfrm>
              <a:off x="2921450" y="2332300"/>
              <a:ext cx="191950" cy="314550"/>
            </a:xfrm>
            <a:custGeom>
              <a:avLst/>
              <a:gdLst/>
              <a:ahLst/>
              <a:cxnLst/>
              <a:rect l="l" t="t" r="r" b="b"/>
              <a:pathLst>
                <a:path w="7678" h="12582" extrusionOk="0">
                  <a:moveTo>
                    <a:pt x="3563" y="657"/>
                  </a:moveTo>
                  <a:lnTo>
                    <a:pt x="3575" y="672"/>
                  </a:lnTo>
                  <a:cubicBezTo>
                    <a:pt x="4032" y="1253"/>
                    <a:pt x="4659" y="2048"/>
                    <a:pt x="5203" y="2591"/>
                  </a:cubicBezTo>
                  <a:cubicBezTo>
                    <a:pt x="5993" y="3382"/>
                    <a:pt x="7028" y="5231"/>
                    <a:pt x="6832" y="6506"/>
                  </a:cubicBezTo>
                  <a:cubicBezTo>
                    <a:pt x="6733" y="7145"/>
                    <a:pt x="6722" y="8181"/>
                    <a:pt x="6711" y="9182"/>
                  </a:cubicBezTo>
                  <a:cubicBezTo>
                    <a:pt x="6700" y="10252"/>
                    <a:pt x="6687" y="11584"/>
                    <a:pt x="6538" y="11878"/>
                  </a:cubicBezTo>
                  <a:cubicBezTo>
                    <a:pt x="6505" y="11946"/>
                    <a:pt x="6473" y="11958"/>
                    <a:pt x="6445" y="11965"/>
                  </a:cubicBezTo>
                  <a:cubicBezTo>
                    <a:pt x="6429" y="11968"/>
                    <a:pt x="6411" y="11970"/>
                    <a:pt x="6392" y="11970"/>
                  </a:cubicBezTo>
                  <a:cubicBezTo>
                    <a:pt x="6214" y="11970"/>
                    <a:pt x="5930" y="11821"/>
                    <a:pt x="5754" y="11695"/>
                  </a:cubicBezTo>
                  <a:lnTo>
                    <a:pt x="3962" y="8956"/>
                  </a:lnTo>
                  <a:cubicBezTo>
                    <a:pt x="3905" y="8868"/>
                    <a:pt x="3808" y="8818"/>
                    <a:pt x="3706" y="8818"/>
                  </a:cubicBezTo>
                  <a:cubicBezTo>
                    <a:pt x="3677" y="8818"/>
                    <a:pt x="3647" y="8822"/>
                    <a:pt x="3618" y="8831"/>
                  </a:cubicBezTo>
                  <a:cubicBezTo>
                    <a:pt x="3489" y="8868"/>
                    <a:pt x="3400" y="8988"/>
                    <a:pt x="3400" y="9123"/>
                  </a:cubicBezTo>
                  <a:cubicBezTo>
                    <a:pt x="3400" y="9132"/>
                    <a:pt x="3399" y="9962"/>
                    <a:pt x="3297" y="10573"/>
                  </a:cubicBezTo>
                  <a:cubicBezTo>
                    <a:pt x="3282" y="10664"/>
                    <a:pt x="3256" y="10681"/>
                    <a:pt x="3213" y="10681"/>
                  </a:cubicBezTo>
                  <a:cubicBezTo>
                    <a:pt x="3205" y="10681"/>
                    <a:pt x="3196" y="10681"/>
                    <a:pt x="3186" y="10680"/>
                  </a:cubicBezTo>
                  <a:cubicBezTo>
                    <a:pt x="3057" y="10669"/>
                    <a:pt x="2940" y="10562"/>
                    <a:pt x="2940" y="10516"/>
                  </a:cubicBezTo>
                  <a:cubicBezTo>
                    <a:pt x="2940" y="9961"/>
                    <a:pt x="1540" y="6678"/>
                    <a:pt x="1302" y="6201"/>
                  </a:cubicBezTo>
                  <a:cubicBezTo>
                    <a:pt x="1099" y="5795"/>
                    <a:pt x="1212" y="4322"/>
                    <a:pt x="1331" y="3489"/>
                  </a:cubicBezTo>
                  <a:cubicBezTo>
                    <a:pt x="1342" y="3414"/>
                    <a:pt x="1324" y="3337"/>
                    <a:pt x="1281" y="3274"/>
                  </a:cubicBezTo>
                  <a:lnTo>
                    <a:pt x="721" y="2446"/>
                  </a:lnTo>
                  <a:cubicBezTo>
                    <a:pt x="1337" y="1802"/>
                    <a:pt x="2287" y="1038"/>
                    <a:pt x="3563" y="657"/>
                  </a:cubicBezTo>
                  <a:close/>
                  <a:moveTo>
                    <a:pt x="3678" y="1"/>
                  </a:moveTo>
                  <a:cubicBezTo>
                    <a:pt x="3652" y="1"/>
                    <a:pt x="3626" y="4"/>
                    <a:pt x="3600" y="11"/>
                  </a:cubicBezTo>
                  <a:cubicBezTo>
                    <a:pt x="1959" y="439"/>
                    <a:pt x="793" y="1444"/>
                    <a:pt x="104" y="2212"/>
                  </a:cubicBezTo>
                  <a:cubicBezTo>
                    <a:pt x="10" y="2316"/>
                    <a:pt x="0" y="2471"/>
                    <a:pt x="79" y="2587"/>
                  </a:cubicBezTo>
                  <a:lnTo>
                    <a:pt x="709" y="3520"/>
                  </a:lnTo>
                  <a:cubicBezTo>
                    <a:pt x="633" y="4093"/>
                    <a:pt x="434" y="5835"/>
                    <a:pt x="755" y="6475"/>
                  </a:cubicBezTo>
                  <a:cubicBezTo>
                    <a:pt x="1101" y="7168"/>
                    <a:pt x="2310" y="10139"/>
                    <a:pt x="2329" y="10516"/>
                  </a:cubicBezTo>
                  <a:cubicBezTo>
                    <a:pt x="2329" y="10939"/>
                    <a:pt x="2746" y="11258"/>
                    <a:pt x="3136" y="11290"/>
                  </a:cubicBezTo>
                  <a:cubicBezTo>
                    <a:pt x="3163" y="11293"/>
                    <a:pt x="3190" y="11294"/>
                    <a:pt x="3217" y="11294"/>
                  </a:cubicBezTo>
                  <a:cubicBezTo>
                    <a:pt x="3573" y="11294"/>
                    <a:pt x="3838" y="11053"/>
                    <a:pt x="3902" y="10674"/>
                  </a:cubicBezTo>
                  <a:cubicBezTo>
                    <a:pt x="3932" y="10486"/>
                    <a:pt x="3954" y="10283"/>
                    <a:pt x="3970" y="10087"/>
                  </a:cubicBezTo>
                  <a:lnTo>
                    <a:pt x="5271" y="12075"/>
                  </a:lnTo>
                  <a:cubicBezTo>
                    <a:pt x="5290" y="12104"/>
                    <a:pt x="5312" y="12129"/>
                    <a:pt x="5339" y="12150"/>
                  </a:cubicBezTo>
                  <a:cubicBezTo>
                    <a:pt x="5440" y="12229"/>
                    <a:pt x="5921" y="12582"/>
                    <a:pt x="6393" y="12582"/>
                  </a:cubicBezTo>
                  <a:cubicBezTo>
                    <a:pt x="6456" y="12582"/>
                    <a:pt x="6518" y="12575"/>
                    <a:pt x="6580" y="12562"/>
                  </a:cubicBezTo>
                  <a:cubicBezTo>
                    <a:pt x="6803" y="12511"/>
                    <a:pt x="6978" y="12370"/>
                    <a:pt x="7087" y="12153"/>
                  </a:cubicBezTo>
                  <a:cubicBezTo>
                    <a:pt x="7287" y="11752"/>
                    <a:pt x="7307" y="10765"/>
                    <a:pt x="7324" y="9189"/>
                  </a:cubicBezTo>
                  <a:cubicBezTo>
                    <a:pt x="7334" y="8208"/>
                    <a:pt x="7345" y="7195"/>
                    <a:pt x="7437" y="6599"/>
                  </a:cubicBezTo>
                  <a:cubicBezTo>
                    <a:pt x="7677" y="5038"/>
                    <a:pt x="6504" y="3026"/>
                    <a:pt x="5637" y="2158"/>
                  </a:cubicBezTo>
                  <a:cubicBezTo>
                    <a:pt x="5118" y="1640"/>
                    <a:pt x="4504" y="861"/>
                    <a:pt x="4056" y="293"/>
                  </a:cubicBezTo>
                  <a:lnTo>
                    <a:pt x="3917" y="117"/>
                  </a:lnTo>
                  <a:cubicBezTo>
                    <a:pt x="3858" y="43"/>
                    <a:pt x="3770" y="1"/>
                    <a:pt x="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463;p54">
              <a:extLst>
                <a:ext uri="{FF2B5EF4-FFF2-40B4-BE49-F238E27FC236}">
                  <a16:creationId xmlns:a16="http://schemas.microsoft.com/office/drawing/2014/main" id="{B041EBC9-8246-4D05-FFC2-B1721F99EBD5}"/>
                </a:ext>
              </a:extLst>
            </p:cNvPr>
            <p:cNvSpPr/>
            <p:nvPr/>
          </p:nvSpPr>
          <p:spPr>
            <a:xfrm>
              <a:off x="2036575" y="1952450"/>
              <a:ext cx="1098050" cy="985600"/>
            </a:xfrm>
            <a:custGeom>
              <a:avLst/>
              <a:gdLst/>
              <a:ahLst/>
              <a:cxnLst/>
              <a:rect l="l" t="t" r="r" b="b"/>
              <a:pathLst>
                <a:path w="43922" h="39424" extrusionOk="0">
                  <a:moveTo>
                    <a:pt x="3536" y="0"/>
                  </a:moveTo>
                  <a:cubicBezTo>
                    <a:pt x="3536" y="0"/>
                    <a:pt x="1501" y="1393"/>
                    <a:pt x="751" y="4393"/>
                  </a:cubicBezTo>
                  <a:cubicBezTo>
                    <a:pt x="1" y="7393"/>
                    <a:pt x="2464" y="19604"/>
                    <a:pt x="3108" y="23140"/>
                  </a:cubicBezTo>
                  <a:cubicBezTo>
                    <a:pt x="3750" y="26675"/>
                    <a:pt x="6964" y="38458"/>
                    <a:pt x="7928" y="39208"/>
                  </a:cubicBezTo>
                  <a:cubicBezTo>
                    <a:pt x="8122" y="39359"/>
                    <a:pt x="8733" y="39423"/>
                    <a:pt x="9619" y="39423"/>
                  </a:cubicBezTo>
                  <a:cubicBezTo>
                    <a:pt x="13131" y="39423"/>
                    <a:pt x="20960" y="38414"/>
                    <a:pt x="24211" y="37815"/>
                  </a:cubicBezTo>
                  <a:cubicBezTo>
                    <a:pt x="28281" y="37066"/>
                    <a:pt x="37066" y="33958"/>
                    <a:pt x="38887" y="33423"/>
                  </a:cubicBezTo>
                  <a:cubicBezTo>
                    <a:pt x="40708" y="32887"/>
                    <a:pt x="41672" y="30102"/>
                    <a:pt x="42208" y="29567"/>
                  </a:cubicBezTo>
                  <a:cubicBezTo>
                    <a:pt x="42743" y="29031"/>
                    <a:pt x="43922" y="27210"/>
                    <a:pt x="43278" y="26567"/>
                  </a:cubicBezTo>
                  <a:cubicBezTo>
                    <a:pt x="43064" y="26353"/>
                    <a:pt x="42719" y="26282"/>
                    <a:pt x="42326" y="26282"/>
                  </a:cubicBezTo>
                  <a:cubicBezTo>
                    <a:pt x="41540" y="26282"/>
                    <a:pt x="40564" y="26567"/>
                    <a:pt x="40064" y="26567"/>
                  </a:cubicBezTo>
                  <a:cubicBezTo>
                    <a:pt x="39314" y="26567"/>
                    <a:pt x="37922" y="26460"/>
                    <a:pt x="36423" y="26460"/>
                  </a:cubicBezTo>
                  <a:cubicBezTo>
                    <a:pt x="34923" y="26460"/>
                    <a:pt x="33638" y="27531"/>
                    <a:pt x="33210" y="29031"/>
                  </a:cubicBezTo>
                  <a:cubicBezTo>
                    <a:pt x="32781" y="30531"/>
                    <a:pt x="32138" y="31281"/>
                    <a:pt x="32138" y="31281"/>
                  </a:cubicBezTo>
                  <a:cubicBezTo>
                    <a:pt x="32138" y="31281"/>
                    <a:pt x="21104" y="32781"/>
                    <a:pt x="18748" y="32781"/>
                  </a:cubicBezTo>
                  <a:cubicBezTo>
                    <a:pt x="16391" y="32781"/>
                    <a:pt x="14141" y="32459"/>
                    <a:pt x="14141" y="32459"/>
                  </a:cubicBezTo>
                  <a:cubicBezTo>
                    <a:pt x="14141" y="32459"/>
                    <a:pt x="12856" y="25067"/>
                    <a:pt x="11892" y="20461"/>
                  </a:cubicBezTo>
                  <a:cubicBezTo>
                    <a:pt x="10928" y="15855"/>
                    <a:pt x="10070" y="12320"/>
                    <a:pt x="9320" y="11142"/>
                  </a:cubicBezTo>
                  <a:lnTo>
                    <a:pt x="3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464;p54">
              <a:extLst>
                <a:ext uri="{FF2B5EF4-FFF2-40B4-BE49-F238E27FC236}">
                  <a16:creationId xmlns:a16="http://schemas.microsoft.com/office/drawing/2014/main" id="{09F90929-11DB-C466-AD63-8734B95B33FD}"/>
                </a:ext>
              </a:extLst>
            </p:cNvPr>
            <p:cNvSpPr/>
            <p:nvPr/>
          </p:nvSpPr>
          <p:spPr>
            <a:xfrm>
              <a:off x="2030900" y="1944800"/>
              <a:ext cx="1115225" cy="1000750"/>
            </a:xfrm>
            <a:custGeom>
              <a:avLst/>
              <a:gdLst/>
              <a:ahLst/>
              <a:cxnLst/>
              <a:rect l="l" t="t" r="r" b="b"/>
              <a:pathLst>
                <a:path w="44609" h="40030" extrusionOk="0">
                  <a:moveTo>
                    <a:pt x="3762" y="0"/>
                  </a:moveTo>
                  <a:cubicBezTo>
                    <a:pt x="3703" y="0"/>
                    <a:pt x="3643" y="18"/>
                    <a:pt x="3590" y="54"/>
                  </a:cubicBezTo>
                  <a:cubicBezTo>
                    <a:pt x="3503" y="114"/>
                    <a:pt x="1450" y="1547"/>
                    <a:pt x="681" y="4625"/>
                  </a:cubicBezTo>
                  <a:cubicBezTo>
                    <a:pt x="1" y="7347"/>
                    <a:pt x="1857" y="17232"/>
                    <a:pt x="2750" y="21981"/>
                  </a:cubicBezTo>
                  <a:cubicBezTo>
                    <a:pt x="2863" y="22583"/>
                    <a:pt x="2961" y="23098"/>
                    <a:pt x="3034" y="23500"/>
                  </a:cubicBezTo>
                  <a:cubicBezTo>
                    <a:pt x="3589" y="26556"/>
                    <a:pt x="6834" y="38874"/>
                    <a:pt x="7967" y="39755"/>
                  </a:cubicBezTo>
                  <a:cubicBezTo>
                    <a:pt x="8216" y="39948"/>
                    <a:pt x="8943" y="40029"/>
                    <a:pt x="9964" y="40029"/>
                  </a:cubicBezTo>
                  <a:cubicBezTo>
                    <a:pt x="13890" y="40029"/>
                    <a:pt x="22177" y="38849"/>
                    <a:pt x="24493" y="38422"/>
                  </a:cubicBezTo>
                  <a:cubicBezTo>
                    <a:pt x="27565" y="37857"/>
                    <a:pt x="33293" y="35961"/>
                    <a:pt x="36714" y="34829"/>
                  </a:cubicBezTo>
                  <a:cubicBezTo>
                    <a:pt x="37851" y="34453"/>
                    <a:pt x="38749" y="34156"/>
                    <a:pt x="39200" y="34023"/>
                  </a:cubicBezTo>
                  <a:cubicBezTo>
                    <a:pt x="40627" y="33603"/>
                    <a:pt x="41535" y="31984"/>
                    <a:pt x="42136" y="30913"/>
                  </a:cubicBezTo>
                  <a:cubicBezTo>
                    <a:pt x="42339" y="30552"/>
                    <a:pt x="42530" y="30211"/>
                    <a:pt x="42652" y="30089"/>
                  </a:cubicBezTo>
                  <a:cubicBezTo>
                    <a:pt x="43128" y="29613"/>
                    <a:pt x="44608" y="27543"/>
                    <a:pt x="43723" y="26657"/>
                  </a:cubicBezTo>
                  <a:cubicBezTo>
                    <a:pt x="43440" y="26373"/>
                    <a:pt x="43016" y="26282"/>
                    <a:pt x="42549" y="26282"/>
                  </a:cubicBezTo>
                  <a:cubicBezTo>
                    <a:pt x="42085" y="26282"/>
                    <a:pt x="41579" y="26373"/>
                    <a:pt x="41128" y="26453"/>
                  </a:cubicBezTo>
                  <a:cubicBezTo>
                    <a:pt x="40799" y="26512"/>
                    <a:pt x="40488" y="26567"/>
                    <a:pt x="40293" y="26567"/>
                  </a:cubicBezTo>
                  <a:cubicBezTo>
                    <a:pt x="39986" y="26567"/>
                    <a:pt x="39569" y="26549"/>
                    <a:pt x="39082" y="26528"/>
                  </a:cubicBezTo>
                  <a:cubicBezTo>
                    <a:pt x="38393" y="26498"/>
                    <a:pt x="37535" y="26460"/>
                    <a:pt x="36650" y="26460"/>
                  </a:cubicBezTo>
                  <a:cubicBezTo>
                    <a:pt x="35030" y="26460"/>
                    <a:pt x="33620" y="27582"/>
                    <a:pt x="33142" y="29253"/>
                  </a:cubicBezTo>
                  <a:cubicBezTo>
                    <a:pt x="32821" y="30381"/>
                    <a:pt x="32370" y="31068"/>
                    <a:pt x="32200" y="31300"/>
                  </a:cubicBezTo>
                  <a:cubicBezTo>
                    <a:pt x="30977" y="31465"/>
                    <a:pt x="21151" y="32780"/>
                    <a:pt x="18976" y="32780"/>
                  </a:cubicBezTo>
                  <a:cubicBezTo>
                    <a:pt x="17089" y="32780"/>
                    <a:pt x="15251" y="32569"/>
                    <a:pt x="14632" y="32491"/>
                  </a:cubicBezTo>
                  <a:cubicBezTo>
                    <a:pt x="14409" y="31223"/>
                    <a:pt x="13279" y="24817"/>
                    <a:pt x="12419" y="20704"/>
                  </a:cubicBezTo>
                  <a:cubicBezTo>
                    <a:pt x="11241" y="15079"/>
                    <a:pt x="10485" y="12349"/>
                    <a:pt x="9807" y="11283"/>
                  </a:cubicBezTo>
                  <a:cubicBezTo>
                    <a:pt x="9748" y="11194"/>
                    <a:pt x="9650" y="11146"/>
                    <a:pt x="9551" y="11146"/>
                  </a:cubicBezTo>
                  <a:cubicBezTo>
                    <a:pt x="9494" y="11146"/>
                    <a:pt x="9438" y="11161"/>
                    <a:pt x="9387" y="11194"/>
                  </a:cubicBezTo>
                  <a:cubicBezTo>
                    <a:pt x="9246" y="11283"/>
                    <a:pt x="9203" y="11470"/>
                    <a:pt x="9290" y="11611"/>
                  </a:cubicBezTo>
                  <a:cubicBezTo>
                    <a:pt x="10079" y="12851"/>
                    <a:pt x="11012" y="16966"/>
                    <a:pt x="11819" y="20830"/>
                  </a:cubicBezTo>
                  <a:cubicBezTo>
                    <a:pt x="12772" y="25379"/>
                    <a:pt x="14055" y="32743"/>
                    <a:pt x="14067" y="32817"/>
                  </a:cubicBezTo>
                  <a:cubicBezTo>
                    <a:pt x="14090" y="32948"/>
                    <a:pt x="14194" y="33049"/>
                    <a:pt x="14325" y="33068"/>
                  </a:cubicBezTo>
                  <a:cubicBezTo>
                    <a:pt x="14348" y="33071"/>
                    <a:pt x="16625" y="33392"/>
                    <a:pt x="18976" y="33392"/>
                  </a:cubicBezTo>
                  <a:cubicBezTo>
                    <a:pt x="21325" y="33392"/>
                    <a:pt x="31955" y="31951"/>
                    <a:pt x="32407" y="31890"/>
                  </a:cubicBezTo>
                  <a:cubicBezTo>
                    <a:pt x="32482" y="31879"/>
                    <a:pt x="32549" y="31843"/>
                    <a:pt x="32598" y="31786"/>
                  </a:cubicBezTo>
                  <a:cubicBezTo>
                    <a:pt x="32626" y="31753"/>
                    <a:pt x="33289" y="30967"/>
                    <a:pt x="33731" y="29421"/>
                  </a:cubicBezTo>
                  <a:cubicBezTo>
                    <a:pt x="34133" y="28016"/>
                    <a:pt x="35305" y="27071"/>
                    <a:pt x="36650" y="27071"/>
                  </a:cubicBezTo>
                  <a:cubicBezTo>
                    <a:pt x="37522" y="27071"/>
                    <a:pt x="38373" y="27109"/>
                    <a:pt x="39055" y="27139"/>
                  </a:cubicBezTo>
                  <a:cubicBezTo>
                    <a:pt x="39554" y="27160"/>
                    <a:pt x="39979" y="27179"/>
                    <a:pt x="40293" y="27179"/>
                  </a:cubicBezTo>
                  <a:cubicBezTo>
                    <a:pt x="40542" y="27179"/>
                    <a:pt x="40863" y="27121"/>
                    <a:pt x="41234" y="27056"/>
                  </a:cubicBezTo>
                  <a:cubicBezTo>
                    <a:pt x="41647" y="26982"/>
                    <a:pt x="42147" y="26893"/>
                    <a:pt x="42564" y="26893"/>
                  </a:cubicBezTo>
                  <a:cubicBezTo>
                    <a:pt x="42878" y="26893"/>
                    <a:pt x="43144" y="26943"/>
                    <a:pt x="43290" y="27089"/>
                  </a:cubicBezTo>
                  <a:cubicBezTo>
                    <a:pt x="43691" y="27491"/>
                    <a:pt x="42817" y="29058"/>
                    <a:pt x="42219" y="29656"/>
                  </a:cubicBezTo>
                  <a:cubicBezTo>
                    <a:pt x="42037" y="29838"/>
                    <a:pt x="41846" y="30180"/>
                    <a:pt x="41602" y="30613"/>
                  </a:cubicBezTo>
                  <a:cubicBezTo>
                    <a:pt x="41049" y="31598"/>
                    <a:pt x="40215" y="33086"/>
                    <a:pt x="39027" y="33436"/>
                  </a:cubicBezTo>
                  <a:cubicBezTo>
                    <a:pt x="38567" y="33571"/>
                    <a:pt x="37664" y="33870"/>
                    <a:pt x="36522" y="34248"/>
                  </a:cubicBezTo>
                  <a:cubicBezTo>
                    <a:pt x="33115" y="35374"/>
                    <a:pt x="27412" y="37262"/>
                    <a:pt x="24383" y="37820"/>
                  </a:cubicBezTo>
                  <a:cubicBezTo>
                    <a:pt x="20321" y="38568"/>
                    <a:pt x="12889" y="39434"/>
                    <a:pt x="9752" y="39434"/>
                  </a:cubicBezTo>
                  <a:cubicBezTo>
                    <a:pt x="9002" y="39434"/>
                    <a:pt x="8498" y="39385"/>
                    <a:pt x="8343" y="39272"/>
                  </a:cubicBezTo>
                  <a:cubicBezTo>
                    <a:pt x="7537" y="38644"/>
                    <a:pt x="4332" y="27224"/>
                    <a:pt x="3635" y="23390"/>
                  </a:cubicBezTo>
                  <a:cubicBezTo>
                    <a:pt x="3562" y="22987"/>
                    <a:pt x="3465" y="22471"/>
                    <a:pt x="3352" y="21868"/>
                  </a:cubicBezTo>
                  <a:cubicBezTo>
                    <a:pt x="2536" y="17528"/>
                    <a:pt x="626" y="7365"/>
                    <a:pt x="1275" y="4773"/>
                  </a:cubicBezTo>
                  <a:cubicBezTo>
                    <a:pt x="1985" y="1932"/>
                    <a:pt x="3917" y="572"/>
                    <a:pt x="3937" y="559"/>
                  </a:cubicBezTo>
                  <a:cubicBezTo>
                    <a:pt x="4076" y="464"/>
                    <a:pt x="4112" y="273"/>
                    <a:pt x="4015" y="134"/>
                  </a:cubicBezTo>
                  <a:cubicBezTo>
                    <a:pt x="3956" y="47"/>
                    <a:pt x="3860" y="0"/>
                    <a:pt x="3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465;p54">
              <a:extLst>
                <a:ext uri="{FF2B5EF4-FFF2-40B4-BE49-F238E27FC236}">
                  <a16:creationId xmlns:a16="http://schemas.microsoft.com/office/drawing/2014/main" id="{BF2D7C47-F67E-E9A7-E716-CCDC79F8F2B9}"/>
                </a:ext>
              </a:extLst>
            </p:cNvPr>
            <p:cNvSpPr/>
            <p:nvPr/>
          </p:nvSpPr>
          <p:spPr>
            <a:xfrm>
              <a:off x="2820625" y="2609475"/>
              <a:ext cx="314000" cy="236300"/>
            </a:xfrm>
            <a:custGeom>
              <a:avLst/>
              <a:gdLst/>
              <a:ahLst/>
              <a:cxnLst/>
              <a:rect l="l" t="t" r="r" b="b"/>
              <a:pathLst>
                <a:path w="12560" h="9452" extrusionOk="0">
                  <a:moveTo>
                    <a:pt x="10965" y="1"/>
                  </a:moveTo>
                  <a:cubicBezTo>
                    <a:pt x="10179" y="1"/>
                    <a:pt x="9203" y="286"/>
                    <a:pt x="8702" y="286"/>
                  </a:cubicBezTo>
                  <a:cubicBezTo>
                    <a:pt x="7954" y="286"/>
                    <a:pt x="6560" y="179"/>
                    <a:pt x="5061" y="179"/>
                  </a:cubicBezTo>
                  <a:cubicBezTo>
                    <a:pt x="3561" y="179"/>
                    <a:pt x="2276" y="1250"/>
                    <a:pt x="1848" y="2750"/>
                  </a:cubicBezTo>
                  <a:cubicBezTo>
                    <a:pt x="1419" y="4250"/>
                    <a:pt x="776" y="5000"/>
                    <a:pt x="776" y="5000"/>
                  </a:cubicBezTo>
                  <a:cubicBezTo>
                    <a:pt x="776" y="5000"/>
                    <a:pt x="488" y="5038"/>
                    <a:pt x="1" y="5104"/>
                  </a:cubicBezTo>
                  <a:cubicBezTo>
                    <a:pt x="267" y="5684"/>
                    <a:pt x="516" y="6399"/>
                    <a:pt x="563" y="7142"/>
                  </a:cubicBezTo>
                  <a:cubicBezTo>
                    <a:pt x="610" y="7920"/>
                    <a:pt x="527" y="8762"/>
                    <a:pt x="421" y="9452"/>
                  </a:cubicBezTo>
                  <a:cubicBezTo>
                    <a:pt x="3589" y="8449"/>
                    <a:pt x="6552" y="7428"/>
                    <a:pt x="7525" y="7142"/>
                  </a:cubicBezTo>
                  <a:cubicBezTo>
                    <a:pt x="9346" y="6606"/>
                    <a:pt x="10310" y="3821"/>
                    <a:pt x="10846" y="3286"/>
                  </a:cubicBezTo>
                  <a:cubicBezTo>
                    <a:pt x="11382" y="2750"/>
                    <a:pt x="12560" y="929"/>
                    <a:pt x="11917" y="286"/>
                  </a:cubicBezTo>
                  <a:cubicBezTo>
                    <a:pt x="11703" y="72"/>
                    <a:pt x="11358" y="1"/>
                    <a:pt x="10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466;p54">
              <a:extLst>
                <a:ext uri="{FF2B5EF4-FFF2-40B4-BE49-F238E27FC236}">
                  <a16:creationId xmlns:a16="http://schemas.microsoft.com/office/drawing/2014/main" id="{104142F5-2608-9536-55E1-416DE89C2729}"/>
                </a:ext>
              </a:extLst>
            </p:cNvPr>
            <p:cNvSpPr/>
            <p:nvPr/>
          </p:nvSpPr>
          <p:spPr>
            <a:xfrm>
              <a:off x="2811525" y="2601850"/>
              <a:ext cx="334575" cy="251575"/>
            </a:xfrm>
            <a:custGeom>
              <a:avLst/>
              <a:gdLst/>
              <a:ahLst/>
              <a:cxnLst/>
              <a:rect l="l" t="t" r="r" b="b"/>
              <a:pathLst>
                <a:path w="13383" h="10063" extrusionOk="0">
                  <a:moveTo>
                    <a:pt x="11338" y="611"/>
                  </a:moveTo>
                  <a:cubicBezTo>
                    <a:pt x="11652" y="611"/>
                    <a:pt x="11918" y="661"/>
                    <a:pt x="12064" y="807"/>
                  </a:cubicBezTo>
                  <a:cubicBezTo>
                    <a:pt x="12466" y="1209"/>
                    <a:pt x="11592" y="2776"/>
                    <a:pt x="10993" y="3374"/>
                  </a:cubicBezTo>
                  <a:cubicBezTo>
                    <a:pt x="10812" y="3556"/>
                    <a:pt x="10620" y="3898"/>
                    <a:pt x="10377" y="4331"/>
                  </a:cubicBezTo>
                  <a:cubicBezTo>
                    <a:pt x="9824" y="5316"/>
                    <a:pt x="8990" y="6804"/>
                    <a:pt x="7802" y="7154"/>
                  </a:cubicBezTo>
                  <a:cubicBezTo>
                    <a:pt x="7341" y="7289"/>
                    <a:pt x="6435" y="7588"/>
                    <a:pt x="5291" y="7968"/>
                  </a:cubicBezTo>
                  <a:cubicBezTo>
                    <a:pt x="4112" y="8358"/>
                    <a:pt x="2667" y="8835"/>
                    <a:pt x="1154" y="9318"/>
                  </a:cubicBezTo>
                  <a:cubicBezTo>
                    <a:pt x="1240" y="8615"/>
                    <a:pt x="1265" y="7980"/>
                    <a:pt x="1231" y="7428"/>
                  </a:cubicBezTo>
                  <a:cubicBezTo>
                    <a:pt x="1197" y="6876"/>
                    <a:pt x="1054" y="6282"/>
                    <a:pt x="805" y="5658"/>
                  </a:cubicBezTo>
                  <a:lnTo>
                    <a:pt x="1181" y="5608"/>
                  </a:lnTo>
                  <a:cubicBezTo>
                    <a:pt x="1256" y="5597"/>
                    <a:pt x="1323" y="5561"/>
                    <a:pt x="1372" y="5504"/>
                  </a:cubicBezTo>
                  <a:cubicBezTo>
                    <a:pt x="1401" y="5471"/>
                    <a:pt x="2064" y="4685"/>
                    <a:pt x="2506" y="3139"/>
                  </a:cubicBezTo>
                  <a:cubicBezTo>
                    <a:pt x="2907" y="1734"/>
                    <a:pt x="4080" y="789"/>
                    <a:pt x="5425" y="789"/>
                  </a:cubicBezTo>
                  <a:cubicBezTo>
                    <a:pt x="6297" y="789"/>
                    <a:pt x="7147" y="827"/>
                    <a:pt x="7829" y="857"/>
                  </a:cubicBezTo>
                  <a:cubicBezTo>
                    <a:pt x="8329" y="878"/>
                    <a:pt x="8753" y="897"/>
                    <a:pt x="9068" y="897"/>
                  </a:cubicBezTo>
                  <a:cubicBezTo>
                    <a:pt x="9317" y="897"/>
                    <a:pt x="9637" y="839"/>
                    <a:pt x="10009" y="774"/>
                  </a:cubicBezTo>
                  <a:cubicBezTo>
                    <a:pt x="10422" y="700"/>
                    <a:pt x="10922" y="611"/>
                    <a:pt x="11338" y="611"/>
                  </a:cubicBezTo>
                  <a:close/>
                  <a:moveTo>
                    <a:pt x="11324" y="0"/>
                  </a:moveTo>
                  <a:cubicBezTo>
                    <a:pt x="10860" y="0"/>
                    <a:pt x="10353" y="91"/>
                    <a:pt x="9902" y="171"/>
                  </a:cubicBezTo>
                  <a:cubicBezTo>
                    <a:pt x="9573" y="230"/>
                    <a:pt x="9261" y="285"/>
                    <a:pt x="9068" y="285"/>
                  </a:cubicBezTo>
                  <a:cubicBezTo>
                    <a:pt x="8760" y="285"/>
                    <a:pt x="8344" y="267"/>
                    <a:pt x="7856" y="246"/>
                  </a:cubicBezTo>
                  <a:cubicBezTo>
                    <a:pt x="7168" y="216"/>
                    <a:pt x="6310" y="178"/>
                    <a:pt x="5425" y="178"/>
                  </a:cubicBezTo>
                  <a:cubicBezTo>
                    <a:pt x="3803" y="178"/>
                    <a:pt x="2394" y="1300"/>
                    <a:pt x="1917" y="2971"/>
                  </a:cubicBezTo>
                  <a:cubicBezTo>
                    <a:pt x="1595" y="4099"/>
                    <a:pt x="1145" y="4786"/>
                    <a:pt x="975" y="5018"/>
                  </a:cubicBezTo>
                  <a:lnTo>
                    <a:pt x="324" y="5105"/>
                  </a:lnTo>
                  <a:cubicBezTo>
                    <a:pt x="120" y="5132"/>
                    <a:pt x="0" y="5349"/>
                    <a:pt x="87" y="5536"/>
                  </a:cubicBezTo>
                  <a:cubicBezTo>
                    <a:pt x="404" y="6230"/>
                    <a:pt x="584" y="6879"/>
                    <a:pt x="621" y="7466"/>
                  </a:cubicBezTo>
                  <a:cubicBezTo>
                    <a:pt x="660" y="8099"/>
                    <a:pt x="613" y="8854"/>
                    <a:pt x="482" y="9710"/>
                  </a:cubicBezTo>
                  <a:cubicBezTo>
                    <a:pt x="453" y="9895"/>
                    <a:pt x="596" y="10063"/>
                    <a:pt x="785" y="10063"/>
                  </a:cubicBezTo>
                  <a:cubicBezTo>
                    <a:pt x="816" y="10063"/>
                    <a:pt x="847" y="10058"/>
                    <a:pt x="877" y="10048"/>
                  </a:cubicBezTo>
                  <a:cubicBezTo>
                    <a:pt x="2559" y="9516"/>
                    <a:pt x="4183" y="8979"/>
                    <a:pt x="5483" y="8548"/>
                  </a:cubicBezTo>
                  <a:cubicBezTo>
                    <a:pt x="6623" y="8172"/>
                    <a:pt x="7522" y="7874"/>
                    <a:pt x="7975" y="7741"/>
                  </a:cubicBezTo>
                  <a:cubicBezTo>
                    <a:pt x="9401" y="7321"/>
                    <a:pt x="10309" y="5702"/>
                    <a:pt x="10911" y="4631"/>
                  </a:cubicBezTo>
                  <a:cubicBezTo>
                    <a:pt x="11114" y="4270"/>
                    <a:pt x="11305" y="3929"/>
                    <a:pt x="11426" y="3807"/>
                  </a:cubicBezTo>
                  <a:cubicBezTo>
                    <a:pt x="11902" y="3331"/>
                    <a:pt x="13382" y="1261"/>
                    <a:pt x="12497" y="375"/>
                  </a:cubicBezTo>
                  <a:cubicBezTo>
                    <a:pt x="12214" y="91"/>
                    <a:pt x="11790" y="0"/>
                    <a:pt x="11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467;p54">
              <a:extLst>
                <a:ext uri="{FF2B5EF4-FFF2-40B4-BE49-F238E27FC236}">
                  <a16:creationId xmlns:a16="http://schemas.microsoft.com/office/drawing/2014/main" id="{C47F7BC7-8634-6D9E-C329-3638EDE611D3}"/>
                </a:ext>
              </a:extLst>
            </p:cNvPr>
            <p:cNvSpPr/>
            <p:nvPr/>
          </p:nvSpPr>
          <p:spPr>
            <a:xfrm>
              <a:off x="2857025" y="3034975"/>
              <a:ext cx="273125" cy="92025"/>
            </a:xfrm>
            <a:custGeom>
              <a:avLst/>
              <a:gdLst/>
              <a:ahLst/>
              <a:cxnLst/>
              <a:rect l="l" t="t" r="r" b="b"/>
              <a:pathLst>
                <a:path w="10925" h="3681" extrusionOk="0">
                  <a:moveTo>
                    <a:pt x="2170" y="0"/>
                  </a:moveTo>
                  <a:lnTo>
                    <a:pt x="0" y="3450"/>
                  </a:lnTo>
                  <a:cubicBezTo>
                    <a:pt x="0" y="3450"/>
                    <a:pt x="2760" y="3680"/>
                    <a:pt x="3681" y="3680"/>
                  </a:cubicBezTo>
                  <a:cubicBezTo>
                    <a:pt x="4600" y="3680"/>
                    <a:pt x="10924" y="2990"/>
                    <a:pt x="10005" y="1955"/>
                  </a:cubicBezTo>
                  <a:cubicBezTo>
                    <a:pt x="9084" y="920"/>
                    <a:pt x="2170" y="0"/>
                    <a:pt x="2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468;p54">
              <a:extLst>
                <a:ext uri="{FF2B5EF4-FFF2-40B4-BE49-F238E27FC236}">
                  <a16:creationId xmlns:a16="http://schemas.microsoft.com/office/drawing/2014/main" id="{82BB7A35-77E3-B17E-354E-C740F034311F}"/>
                </a:ext>
              </a:extLst>
            </p:cNvPr>
            <p:cNvSpPr/>
            <p:nvPr/>
          </p:nvSpPr>
          <p:spPr>
            <a:xfrm>
              <a:off x="2847500" y="3027275"/>
              <a:ext cx="270700" cy="107350"/>
            </a:xfrm>
            <a:custGeom>
              <a:avLst/>
              <a:gdLst/>
              <a:ahLst/>
              <a:cxnLst/>
              <a:rect l="l" t="t" r="r" b="b"/>
              <a:pathLst>
                <a:path w="10828" h="4294" extrusionOk="0">
                  <a:moveTo>
                    <a:pt x="2704" y="637"/>
                  </a:moveTo>
                  <a:cubicBezTo>
                    <a:pt x="5352" y="1001"/>
                    <a:pt x="9557" y="1790"/>
                    <a:pt x="10174" y="2444"/>
                  </a:cubicBezTo>
                  <a:cubicBezTo>
                    <a:pt x="9907" y="3009"/>
                    <a:pt x="5371" y="3681"/>
                    <a:pt x="4062" y="3681"/>
                  </a:cubicBezTo>
                  <a:cubicBezTo>
                    <a:pt x="3402" y="3681"/>
                    <a:pt x="1747" y="3558"/>
                    <a:pt x="910" y="3493"/>
                  </a:cubicBezTo>
                  <a:lnTo>
                    <a:pt x="2704" y="637"/>
                  </a:lnTo>
                  <a:close/>
                  <a:moveTo>
                    <a:pt x="2551" y="1"/>
                  </a:moveTo>
                  <a:cubicBezTo>
                    <a:pt x="2446" y="1"/>
                    <a:pt x="2347" y="54"/>
                    <a:pt x="2291" y="144"/>
                  </a:cubicBezTo>
                  <a:lnTo>
                    <a:pt x="122" y="3594"/>
                  </a:lnTo>
                  <a:cubicBezTo>
                    <a:pt x="0" y="3789"/>
                    <a:pt x="128" y="4044"/>
                    <a:pt x="356" y="4062"/>
                  </a:cubicBezTo>
                  <a:cubicBezTo>
                    <a:pt x="469" y="4072"/>
                    <a:pt x="3140" y="4294"/>
                    <a:pt x="4062" y="4294"/>
                  </a:cubicBezTo>
                  <a:cubicBezTo>
                    <a:pt x="4120" y="4294"/>
                    <a:pt x="10193" y="3897"/>
                    <a:pt x="10733" y="2694"/>
                  </a:cubicBezTo>
                  <a:cubicBezTo>
                    <a:pt x="10828" y="2482"/>
                    <a:pt x="10785" y="2251"/>
                    <a:pt x="10614" y="2060"/>
                  </a:cubicBezTo>
                  <a:cubicBezTo>
                    <a:pt x="9647" y="971"/>
                    <a:pt x="3310" y="100"/>
                    <a:pt x="2592" y="4"/>
                  </a:cubicBezTo>
                  <a:cubicBezTo>
                    <a:pt x="2578" y="2"/>
                    <a:pt x="2564" y="1"/>
                    <a:pt x="2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469;p54">
              <a:extLst>
                <a:ext uri="{FF2B5EF4-FFF2-40B4-BE49-F238E27FC236}">
                  <a16:creationId xmlns:a16="http://schemas.microsoft.com/office/drawing/2014/main" id="{F112D603-F18A-10EF-57F1-34C7B37ED4CE}"/>
                </a:ext>
              </a:extLst>
            </p:cNvPr>
            <p:cNvSpPr/>
            <p:nvPr/>
          </p:nvSpPr>
          <p:spPr>
            <a:xfrm>
              <a:off x="2698925" y="2965975"/>
              <a:ext cx="689950" cy="629575"/>
            </a:xfrm>
            <a:custGeom>
              <a:avLst/>
              <a:gdLst/>
              <a:ahLst/>
              <a:cxnLst/>
              <a:rect l="l" t="t" r="r" b="b"/>
              <a:pathLst>
                <a:path w="27598" h="25183" extrusionOk="0">
                  <a:moveTo>
                    <a:pt x="20123" y="1"/>
                  </a:moveTo>
                  <a:lnTo>
                    <a:pt x="0" y="9315"/>
                  </a:lnTo>
                  <a:lnTo>
                    <a:pt x="7820" y="25183"/>
                  </a:lnTo>
                  <a:lnTo>
                    <a:pt x="27597" y="15178"/>
                  </a:lnTo>
                  <a:lnTo>
                    <a:pt x="20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470;p54">
              <a:extLst>
                <a:ext uri="{FF2B5EF4-FFF2-40B4-BE49-F238E27FC236}">
                  <a16:creationId xmlns:a16="http://schemas.microsoft.com/office/drawing/2014/main" id="{58CCEC66-5DF1-8B86-247E-004C4620A8DA}"/>
                </a:ext>
              </a:extLst>
            </p:cNvPr>
            <p:cNvSpPr/>
            <p:nvPr/>
          </p:nvSpPr>
          <p:spPr>
            <a:xfrm>
              <a:off x="2690175" y="2958325"/>
              <a:ext cx="707425" cy="644875"/>
            </a:xfrm>
            <a:custGeom>
              <a:avLst/>
              <a:gdLst/>
              <a:ahLst/>
              <a:cxnLst/>
              <a:rect l="l" t="t" r="r" b="b"/>
              <a:pathLst>
                <a:path w="28297" h="25795" extrusionOk="0">
                  <a:moveTo>
                    <a:pt x="20330" y="710"/>
                  </a:moveTo>
                  <a:lnTo>
                    <a:pt x="27539" y="15348"/>
                  </a:lnTo>
                  <a:lnTo>
                    <a:pt x="8307" y="25075"/>
                  </a:lnTo>
                  <a:lnTo>
                    <a:pt x="763" y="9766"/>
                  </a:lnTo>
                  <a:lnTo>
                    <a:pt x="20330" y="710"/>
                  </a:lnTo>
                  <a:close/>
                  <a:moveTo>
                    <a:pt x="20473" y="0"/>
                  </a:moveTo>
                  <a:cubicBezTo>
                    <a:pt x="20430" y="0"/>
                    <a:pt x="20386" y="9"/>
                    <a:pt x="20344" y="29"/>
                  </a:cubicBezTo>
                  <a:lnTo>
                    <a:pt x="222" y="9342"/>
                  </a:lnTo>
                  <a:cubicBezTo>
                    <a:pt x="67" y="9415"/>
                    <a:pt x="0" y="9601"/>
                    <a:pt x="77" y="9755"/>
                  </a:cubicBezTo>
                  <a:lnTo>
                    <a:pt x="7895" y="25624"/>
                  </a:lnTo>
                  <a:cubicBezTo>
                    <a:pt x="7931" y="25697"/>
                    <a:pt x="7995" y="25753"/>
                    <a:pt x="8073" y="25779"/>
                  </a:cubicBezTo>
                  <a:cubicBezTo>
                    <a:pt x="8104" y="25789"/>
                    <a:pt x="8137" y="25794"/>
                    <a:pt x="8170" y="25794"/>
                  </a:cubicBezTo>
                  <a:cubicBezTo>
                    <a:pt x="8218" y="25794"/>
                    <a:pt x="8265" y="25783"/>
                    <a:pt x="8307" y="25762"/>
                  </a:cubicBezTo>
                  <a:lnTo>
                    <a:pt x="28086" y="15758"/>
                  </a:lnTo>
                  <a:cubicBezTo>
                    <a:pt x="28235" y="15683"/>
                    <a:pt x="28296" y="15500"/>
                    <a:pt x="28222" y="15350"/>
                  </a:cubicBezTo>
                  <a:lnTo>
                    <a:pt x="20748" y="172"/>
                  </a:lnTo>
                  <a:cubicBezTo>
                    <a:pt x="20695" y="63"/>
                    <a:pt x="20586" y="0"/>
                    <a:pt x="20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471;p54">
              <a:extLst>
                <a:ext uri="{FF2B5EF4-FFF2-40B4-BE49-F238E27FC236}">
                  <a16:creationId xmlns:a16="http://schemas.microsoft.com/office/drawing/2014/main" id="{EE94D8F4-7EB3-B8B7-C718-CC6F843E8E4E}"/>
                </a:ext>
              </a:extLst>
            </p:cNvPr>
            <p:cNvSpPr/>
            <p:nvPr/>
          </p:nvSpPr>
          <p:spPr>
            <a:xfrm>
              <a:off x="2865675" y="3066600"/>
              <a:ext cx="166725" cy="91525"/>
            </a:xfrm>
            <a:custGeom>
              <a:avLst/>
              <a:gdLst/>
              <a:ahLst/>
              <a:cxnLst/>
              <a:rect l="l" t="t" r="r" b="b"/>
              <a:pathLst>
                <a:path w="6669" h="3661" extrusionOk="0">
                  <a:moveTo>
                    <a:pt x="3565" y="0"/>
                  </a:moveTo>
                  <a:lnTo>
                    <a:pt x="0" y="1264"/>
                  </a:lnTo>
                  <a:cubicBezTo>
                    <a:pt x="0" y="1264"/>
                    <a:pt x="2414" y="1264"/>
                    <a:pt x="2989" y="1610"/>
                  </a:cubicBezTo>
                  <a:cubicBezTo>
                    <a:pt x="3497" y="1915"/>
                    <a:pt x="5446" y="3660"/>
                    <a:pt x="6128" y="3660"/>
                  </a:cubicBezTo>
                  <a:cubicBezTo>
                    <a:pt x="6217" y="3660"/>
                    <a:pt x="6285" y="3630"/>
                    <a:pt x="6324" y="3564"/>
                  </a:cubicBezTo>
                  <a:cubicBezTo>
                    <a:pt x="6669" y="2989"/>
                    <a:pt x="5289" y="1610"/>
                    <a:pt x="4714" y="1035"/>
                  </a:cubicBezTo>
                  <a:cubicBezTo>
                    <a:pt x="4139" y="460"/>
                    <a:pt x="3565" y="0"/>
                    <a:pt x="3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472;p54">
              <a:extLst>
                <a:ext uri="{FF2B5EF4-FFF2-40B4-BE49-F238E27FC236}">
                  <a16:creationId xmlns:a16="http://schemas.microsoft.com/office/drawing/2014/main" id="{B11A436D-AE49-1192-AA85-BF8E8BC80FA1}"/>
                </a:ext>
              </a:extLst>
            </p:cNvPr>
            <p:cNvSpPr/>
            <p:nvPr/>
          </p:nvSpPr>
          <p:spPr>
            <a:xfrm>
              <a:off x="2857825" y="3059025"/>
              <a:ext cx="182250" cy="106750"/>
            </a:xfrm>
            <a:custGeom>
              <a:avLst/>
              <a:gdLst/>
              <a:ahLst/>
              <a:cxnLst/>
              <a:rect l="l" t="t" r="r" b="b"/>
              <a:pathLst>
                <a:path w="7290" h="4270" extrusionOk="0">
                  <a:moveTo>
                    <a:pt x="3884" y="0"/>
                  </a:moveTo>
                  <a:cubicBezTo>
                    <a:pt x="3793" y="0"/>
                    <a:pt x="3704" y="40"/>
                    <a:pt x="3644" y="115"/>
                  </a:cubicBezTo>
                  <a:cubicBezTo>
                    <a:pt x="3540" y="246"/>
                    <a:pt x="3560" y="435"/>
                    <a:pt x="3687" y="543"/>
                  </a:cubicBezTo>
                  <a:cubicBezTo>
                    <a:pt x="3693" y="546"/>
                    <a:pt x="4257" y="999"/>
                    <a:pt x="4813" y="1554"/>
                  </a:cubicBezTo>
                  <a:cubicBezTo>
                    <a:pt x="6247" y="2990"/>
                    <a:pt x="6409" y="3490"/>
                    <a:pt x="6392" y="3655"/>
                  </a:cubicBezTo>
                  <a:cubicBezTo>
                    <a:pt x="5990" y="3597"/>
                    <a:pt x="4778" y="2650"/>
                    <a:pt x="4246" y="2234"/>
                  </a:cubicBezTo>
                  <a:cubicBezTo>
                    <a:pt x="3900" y="1964"/>
                    <a:pt x="3627" y="1750"/>
                    <a:pt x="3461" y="1650"/>
                  </a:cubicBezTo>
                  <a:cubicBezTo>
                    <a:pt x="2844" y="1280"/>
                    <a:pt x="731" y="1261"/>
                    <a:pt x="314" y="1261"/>
                  </a:cubicBezTo>
                  <a:cubicBezTo>
                    <a:pt x="312" y="1261"/>
                    <a:pt x="310" y="1261"/>
                    <a:pt x="308" y="1261"/>
                  </a:cubicBezTo>
                  <a:cubicBezTo>
                    <a:pt x="139" y="1261"/>
                    <a:pt x="1" y="1399"/>
                    <a:pt x="1" y="1568"/>
                  </a:cubicBezTo>
                  <a:cubicBezTo>
                    <a:pt x="1" y="1738"/>
                    <a:pt x="139" y="1874"/>
                    <a:pt x="308" y="1874"/>
                  </a:cubicBezTo>
                  <a:cubicBezTo>
                    <a:pt x="310" y="1874"/>
                    <a:pt x="312" y="1874"/>
                    <a:pt x="314" y="1874"/>
                  </a:cubicBezTo>
                  <a:cubicBezTo>
                    <a:pt x="1281" y="1874"/>
                    <a:pt x="2800" y="1967"/>
                    <a:pt x="3146" y="2175"/>
                  </a:cubicBezTo>
                  <a:cubicBezTo>
                    <a:pt x="3280" y="2255"/>
                    <a:pt x="3552" y="2469"/>
                    <a:pt x="3869" y="2716"/>
                  </a:cubicBezTo>
                  <a:cubicBezTo>
                    <a:pt x="5024" y="3620"/>
                    <a:pt x="5900" y="4269"/>
                    <a:pt x="6448" y="4269"/>
                  </a:cubicBezTo>
                  <a:cubicBezTo>
                    <a:pt x="6484" y="4269"/>
                    <a:pt x="6522" y="4266"/>
                    <a:pt x="6559" y="4259"/>
                  </a:cubicBezTo>
                  <a:cubicBezTo>
                    <a:pt x="6702" y="4235"/>
                    <a:pt x="6827" y="4149"/>
                    <a:pt x="6901" y="4024"/>
                  </a:cubicBezTo>
                  <a:cubicBezTo>
                    <a:pt x="7290" y="3377"/>
                    <a:pt x="6520" y="2396"/>
                    <a:pt x="5245" y="1122"/>
                  </a:cubicBezTo>
                  <a:cubicBezTo>
                    <a:pt x="4664" y="540"/>
                    <a:pt x="4094" y="83"/>
                    <a:pt x="4071" y="64"/>
                  </a:cubicBezTo>
                  <a:cubicBezTo>
                    <a:pt x="4015" y="21"/>
                    <a:pt x="3949" y="0"/>
                    <a:pt x="3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473;p54">
              <a:extLst>
                <a:ext uri="{FF2B5EF4-FFF2-40B4-BE49-F238E27FC236}">
                  <a16:creationId xmlns:a16="http://schemas.microsoft.com/office/drawing/2014/main" id="{D6925BA5-C7CA-568D-D1FE-75129CCAA81D}"/>
                </a:ext>
              </a:extLst>
            </p:cNvPr>
            <p:cNvSpPr/>
            <p:nvPr/>
          </p:nvSpPr>
          <p:spPr>
            <a:xfrm>
              <a:off x="2155400" y="2899975"/>
              <a:ext cx="755875" cy="253800"/>
            </a:xfrm>
            <a:custGeom>
              <a:avLst/>
              <a:gdLst/>
              <a:ahLst/>
              <a:cxnLst/>
              <a:rect l="l" t="t" r="r" b="b"/>
              <a:pathLst>
                <a:path w="30235" h="10152" extrusionOk="0">
                  <a:moveTo>
                    <a:pt x="9503" y="1"/>
                  </a:moveTo>
                  <a:cubicBezTo>
                    <a:pt x="0" y="433"/>
                    <a:pt x="5183" y="7559"/>
                    <a:pt x="5183" y="7559"/>
                  </a:cubicBezTo>
                  <a:lnTo>
                    <a:pt x="26995" y="10151"/>
                  </a:lnTo>
                  <a:lnTo>
                    <a:pt x="30235" y="5400"/>
                  </a:lnTo>
                  <a:lnTo>
                    <a:pt x="95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474;p54">
              <a:extLst>
                <a:ext uri="{FF2B5EF4-FFF2-40B4-BE49-F238E27FC236}">
                  <a16:creationId xmlns:a16="http://schemas.microsoft.com/office/drawing/2014/main" id="{827F3C65-0803-7110-6B25-1FDEBD9D85AC}"/>
                </a:ext>
              </a:extLst>
            </p:cNvPr>
            <p:cNvSpPr/>
            <p:nvPr/>
          </p:nvSpPr>
          <p:spPr>
            <a:xfrm>
              <a:off x="2221750" y="2892325"/>
              <a:ext cx="698825" cy="269100"/>
            </a:xfrm>
            <a:custGeom>
              <a:avLst/>
              <a:gdLst/>
              <a:ahLst/>
              <a:cxnLst/>
              <a:rect l="l" t="t" r="r" b="b"/>
              <a:pathLst>
                <a:path w="27953" h="10764" extrusionOk="0">
                  <a:moveTo>
                    <a:pt x="6816" y="615"/>
                  </a:moveTo>
                  <a:lnTo>
                    <a:pt x="27083" y="5892"/>
                  </a:lnTo>
                  <a:lnTo>
                    <a:pt x="24193" y="10132"/>
                  </a:lnTo>
                  <a:lnTo>
                    <a:pt x="2702" y="7578"/>
                  </a:lnTo>
                  <a:cubicBezTo>
                    <a:pt x="2341" y="7038"/>
                    <a:pt x="818" y="4580"/>
                    <a:pt x="1690" y="2766"/>
                  </a:cubicBezTo>
                  <a:cubicBezTo>
                    <a:pt x="2312" y="1472"/>
                    <a:pt x="4037" y="748"/>
                    <a:pt x="6816" y="615"/>
                  </a:cubicBezTo>
                  <a:close/>
                  <a:moveTo>
                    <a:pt x="6846" y="1"/>
                  </a:moveTo>
                  <a:cubicBezTo>
                    <a:pt x="6842" y="1"/>
                    <a:pt x="6838" y="1"/>
                    <a:pt x="6834" y="1"/>
                  </a:cubicBezTo>
                  <a:cubicBezTo>
                    <a:pt x="3786" y="140"/>
                    <a:pt x="1869" y="982"/>
                    <a:pt x="1138" y="2501"/>
                  </a:cubicBezTo>
                  <a:cubicBezTo>
                    <a:pt x="0" y="4864"/>
                    <a:pt x="2188" y="7917"/>
                    <a:pt x="2281" y="8046"/>
                  </a:cubicBezTo>
                  <a:cubicBezTo>
                    <a:pt x="2332" y="8114"/>
                    <a:pt x="2409" y="8160"/>
                    <a:pt x="2493" y="8170"/>
                  </a:cubicBezTo>
                  <a:lnTo>
                    <a:pt x="24305" y="10761"/>
                  </a:lnTo>
                  <a:cubicBezTo>
                    <a:pt x="24317" y="10762"/>
                    <a:pt x="24329" y="10763"/>
                    <a:pt x="24341" y="10763"/>
                  </a:cubicBezTo>
                  <a:cubicBezTo>
                    <a:pt x="24442" y="10763"/>
                    <a:pt x="24537" y="10713"/>
                    <a:pt x="24594" y="10629"/>
                  </a:cubicBezTo>
                  <a:lnTo>
                    <a:pt x="27833" y="5878"/>
                  </a:lnTo>
                  <a:cubicBezTo>
                    <a:pt x="27953" y="5704"/>
                    <a:pt x="27863" y="5464"/>
                    <a:pt x="27658" y="5410"/>
                  </a:cubicBezTo>
                  <a:lnTo>
                    <a:pt x="6925" y="11"/>
                  </a:lnTo>
                  <a:cubicBezTo>
                    <a:pt x="6900" y="4"/>
                    <a:pt x="6873" y="1"/>
                    <a:pt x="6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475;p54">
              <a:extLst>
                <a:ext uri="{FF2B5EF4-FFF2-40B4-BE49-F238E27FC236}">
                  <a16:creationId xmlns:a16="http://schemas.microsoft.com/office/drawing/2014/main" id="{93DBC575-AB17-8C3F-5B7E-F3B6E94D3EA4}"/>
                </a:ext>
              </a:extLst>
            </p:cNvPr>
            <p:cNvSpPr/>
            <p:nvPr/>
          </p:nvSpPr>
          <p:spPr>
            <a:xfrm>
              <a:off x="1655175" y="2894050"/>
              <a:ext cx="811075" cy="1382925"/>
            </a:xfrm>
            <a:custGeom>
              <a:avLst/>
              <a:gdLst/>
              <a:ahLst/>
              <a:cxnLst/>
              <a:rect l="l" t="t" r="r" b="b"/>
              <a:pathLst>
                <a:path w="32443" h="55317" extrusionOk="0">
                  <a:moveTo>
                    <a:pt x="17974" y="0"/>
                  </a:moveTo>
                  <a:cubicBezTo>
                    <a:pt x="16936" y="0"/>
                    <a:pt x="15899" y="342"/>
                    <a:pt x="14845" y="1145"/>
                  </a:cubicBezTo>
                  <a:cubicBezTo>
                    <a:pt x="14845" y="1145"/>
                    <a:pt x="9794" y="5430"/>
                    <a:pt x="8110" y="10633"/>
                  </a:cubicBezTo>
                  <a:cubicBezTo>
                    <a:pt x="6428" y="15836"/>
                    <a:pt x="5356" y="26242"/>
                    <a:pt x="5356" y="26242"/>
                  </a:cubicBezTo>
                  <a:cubicBezTo>
                    <a:pt x="5356" y="26242"/>
                    <a:pt x="0" y="33893"/>
                    <a:pt x="0" y="34659"/>
                  </a:cubicBezTo>
                  <a:cubicBezTo>
                    <a:pt x="0" y="34914"/>
                    <a:pt x="493" y="34999"/>
                    <a:pt x="1151" y="34999"/>
                  </a:cubicBezTo>
                  <a:cubicBezTo>
                    <a:pt x="2466" y="34999"/>
                    <a:pt x="4438" y="34659"/>
                    <a:pt x="4438" y="34659"/>
                  </a:cubicBezTo>
                  <a:lnTo>
                    <a:pt x="4438" y="34659"/>
                  </a:lnTo>
                  <a:lnTo>
                    <a:pt x="153" y="42004"/>
                  </a:lnTo>
                  <a:cubicBezTo>
                    <a:pt x="153" y="42004"/>
                    <a:pt x="153" y="48125"/>
                    <a:pt x="3520" y="51338"/>
                  </a:cubicBezTo>
                  <a:cubicBezTo>
                    <a:pt x="6329" y="54020"/>
                    <a:pt x="10099" y="55317"/>
                    <a:pt x="13405" y="55317"/>
                  </a:cubicBezTo>
                  <a:cubicBezTo>
                    <a:pt x="14060" y="55317"/>
                    <a:pt x="14697" y="55266"/>
                    <a:pt x="15304" y="55165"/>
                  </a:cubicBezTo>
                  <a:cubicBezTo>
                    <a:pt x="18977" y="54552"/>
                    <a:pt x="25710" y="46288"/>
                    <a:pt x="26475" y="45829"/>
                  </a:cubicBezTo>
                  <a:cubicBezTo>
                    <a:pt x="27241" y="45371"/>
                    <a:pt x="24638" y="38331"/>
                    <a:pt x="24027" y="35730"/>
                  </a:cubicBezTo>
                  <a:cubicBezTo>
                    <a:pt x="23414" y="33129"/>
                    <a:pt x="24638" y="31292"/>
                    <a:pt x="25404" y="30832"/>
                  </a:cubicBezTo>
                  <a:cubicBezTo>
                    <a:pt x="26169" y="30374"/>
                    <a:pt x="30606" y="27619"/>
                    <a:pt x="31524" y="25630"/>
                  </a:cubicBezTo>
                  <a:cubicBezTo>
                    <a:pt x="32443" y="23641"/>
                    <a:pt x="32290" y="20274"/>
                    <a:pt x="31984" y="17672"/>
                  </a:cubicBezTo>
                  <a:cubicBezTo>
                    <a:pt x="31677" y="15070"/>
                    <a:pt x="27852" y="6042"/>
                    <a:pt x="24486" y="3288"/>
                  </a:cubicBezTo>
                  <a:cubicBezTo>
                    <a:pt x="22223" y="1436"/>
                    <a:pt x="20099" y="0"/>
                    <a:pt x="17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476;p54">
              <a:extLst>
                <a:ext uri="{FF2B5EF4-FFF2-40B4-BE49-F238E27FC236}">
                  <a16:creationId xmlns:a16="http://schemas.microsoft.com/office/drawing/2014/main" id="{C7623AA2-4DA4-F024-AE2E-D91F93BE102B}"/>
                </a:ext>
              </a:extLst>
            </p:cNvPr>
            <p:cNvSpPr/>
            <p:nvPr/>
          </p:nvSpPr>
          <p:spPr>
            <a:xfrm>
              <a:off x="1647500" y="2886300"/>
              <a:ext cx="825875" cy="1398450"/>
            </a:xfrm>
            <a:custGeom>
              <a:avLst/>
              <a:gdLst/>
              <a:ahLst/>
              <a:cxnLst/>
              <a:rect l="l" t="t" r="r" b="b"/>
              <a:pathLst>
                <a:path w="33035" h="55938" extrusionOk="0">
                  <a:moveTo>
                    <a:pt x="18282" y="606"/>
                  </a:moveTo>
                  <a:cubicBezTo>
                    <a:pt x="20183" y="606"/>
                    <a:pt x="22177" y="1854"/>
                    <a:pt x="24599" y="3834"/>
                  </a:cubicBezTo>
                  <a:cubicBezTo>
                    <a:pt x="27918" y="6550"/>
                    <a:pt x="31690" y="15495"/>
                    <a:pt x="31986" y="18017"/>
                  </a:cubicBezTo>
                  <a:cubicBezTo>
                    <a:pt x="32407" y="21591"/>
                    <a:pt x="32258" y="24286"/>
                    <a:pt x="31553" y="25811"/>
                  </a:cubicBezTo>
                  <a:cubicBezTo>
                    <a:pt x="30813" y="27415"/>
                    <a:pt x="27433" y="29752"/>
                    <a:pt x="25552" y="30880"/>
                  </a:cubicBezTo>
                  <a:cubicBezTo>
                    <a:pt x="24767" y="31352"/>
                    <a:pt x="23362" y="33251"/>
                    <a:pt x="24035" y="36110"/>
                  </a:cubicBezTo>
                  <a:cubicBezTo>
                    <a:pt x="24231" y="36943"/>
                    <a:pt x="24629" y="38226"/>
                    <a:pt x="25050" y="39583"/>
                  </a:cubicBezTo>
                  <a:cubicBezTo>
                    <a:pt x="25725" y="41763"/>
                    <a:pt x="26856" y="45414"/>
                    <a:pt x="26624" y="45877"/>
                  </a:cubicBezTo>
                  <a:cubicBezTo>
                    <a:pt x="26407" y="46008"/>
                    <a:pt x="25979" y="46460"/>
                    <a:pt x="25032" y="47470"/>
                  </a:cubicBezTo>
                  <a:cubicBezTo>
                    <a:pt x="22822" y="49826"/>
                    <a:pt x="18222" y="54730"/>
                    <a:pt x="15560" y="55173"/>
                  </a:cubicBezTo>
                  <a:cubicBezTo>
                    <a:pt x="14940" y="55277"/>
                    <a:pt x="14305" y="55327"/>
                    <a:pt x="13663" y="55327"/>
                  </a:cubicBezTo>
                  <a:cubicBezTo>
                    <a:pt x="10239" y="55327"/>
                    <a:pt x="6623" y="53896"/>
                    <a:pt x="4038" y="51428"/>
                  </a:cubicBezTo>
                  <a:cubicBezTo>
                    <a:pt x="1013" y="48540"/>
                    <a:pt x="785" y="43121"/>
                    <a:pt x="767" y="42395"/>
                  </a:cubicBezTo>
                  <a:lnTo>
                    <a:pt x="5010" y="35123"/>
                  </a:lnTo>
                  <a:cubicBezTo>
                    <a:pt x="5131" y="34914"/>
                    <a:pt x="4975" y="34662"/>
                    <a:pt x="4746" y="34662"/>
                  </a:cubicBezTo>
                  <a:cubicBezTo>
                    <a:pt x="4729" y="34662"/>
                    <a:pt x="4711" y="34663"/>
                    <a:pt x="4693" y="34666"/>
                  </a:cubicBezTo>
                  <a:cubicBezTo>
                    <a:pt x="3533" y="34867"/>
                    <a:pt x="2234" y="35005"/>
                    <a:pt x="1404" y="35005"/>
                  </a:cubicBezTo>
                  <a:cubicBezTo>
                    <a:pt x="1034" y="35005"/>
                    <a:pt x="757" y="34977"/>
                    <a:pt x="628" y="34915"/>
                  </a:cubicBezTo>
                  <a:cubicBezTo>
                    <a:pt x="861" y="34169"/>
                    <a:pt x="3480" y="30204"/>
                    <a:pt x="5914" y="26728"/>
                  </a:cubicBezTo>
                  <a:cubicBezTo>
                    <a:pt x="5944" y="26685"/>
                    <a:pt x="5963" y="26635"/>
                    <a:pt x="5968" y="26583"/>
                  </a:cubicBezTo>
                  <a:cubicBezTo>
                    <a:pt x="5978" y="26480"/>
                    <a:pt x="7055" y="16150"/>
                    <a:pt x="8709" y="11037"/>
                  </a:cubicBezTo>
                  <a:cubicBezTo>
                    <a:pt x="10321" y="6057"/>
                    <a:pt x="15149" y="1861"/>
                    <a:pt x="15343" y="1693"/>
                  </a:cubicBezTo>
                  <a:cubicBezTo>
                    <a:pt x="16329" y="944"/>
                    <a:pt x="17293" y="606"/>
                    <a:pt x="18282" y="606"/>
                  </a:cubicBezTo>
                  <a:close/>
                  <a:moveTo>
                    <a:pt x="18288" y="0"/>
                  </a:moveTo>
                  <a:cubicBezTo>
                    <a:pt x="17200" y="0"/>
                    <a:pt x="16092" y="354"/>
                    <a:pt x="14965" y="1211"/>
                  </a:cubicBezTo>
                  <a:lnTo>
                    <a:pt x="14952" y="1221"/>
                  </a:lnTo>
                  <a:cubicBezTo>
                    <a:pt x="14744" y="1399"/>
                    <a:pt x="9817" y="5623"/>
                    <a:pt x="8126" y="10848"/>
                  </a:cubicBezTo>
                  <a:cubicBezTo>
                    <a:pt x="6530" y="15782"/>
                    <a:pt x="5471" y="25463"/>
                    <a:pt x="5367" y="26441"/>
                  </a:cubicBezTo>
                  <a:cubicBezTo>
                    <a:pt x="4047" y="28328"/>
                    <a:pt x="1" y="34178"/>
                    <a:pt x="1" y="34969"/>
                  </a:cubicBezTo>
                  <a:cubicBezTo>
                    <a:pt x="1" y="35117"/>
                    <a:pt x="66" y="35254"/>
                    <a:pt x="187" y="35355"/>
                  </a:cubicBezTo>
                  <a:cubicBezTo>
                    <a:pt x="411" y="35545"/>
                    <a:pt x="923" y="35611"/>
                    <a:pt x="1534" y="35611"/>
                  </a:cubicBezTo>
                  <a:cubicBezTo>
                    <a:pt x="2383" y="35611"/>
                    <a:pt x="3424" y="35482"/>
                    <a:pt x="4154" y="35373"/>
                  </a:cubicBezTo>
                  <a:lnTo>
                    <a:pt x="4154" y="35373"/>
                  </a:lnTo>
                  <a:lnTo>
                    <a:pt x="196" y="42159"/>
                  </a:lnTo>
                  <a:cubicBezTo>
                    <a:pt x="168" y="42207"/>
                    <a:pt x="153" y="42260"/>
                    <a:pt x="153" y="42314"/>
                  </a:cubicBezTo>
                  <a:cubicBezTo>
                    <a:pt x="153" y="42569"/>
                    <a:pt x="193" y="48604"/>
                    <a:pt x="3615" y="51870"/>
                  </a:cubicBezTo>
                  <a:cubicBezTo>
                    <a:pt x="6312" y="54444"/>
                    <a:pt x="10088" y="55938"/>
                    <a:pt x="13668" y="55938"/>
                  </a:cubicBezTo>
                  <a:cubicBezTo>
                    <a:pt x="13675" y="55938"/>
                    <a:pt x="13682" y="55938"/>
                    <a:pt x="13688" y="55938"/>
                  </a:cubicBezTo>
                  <a:cubicBezTo>
                    <a:pt x="14350" y="55938"/>
                    <a:pt x="15009" y="55883"/>
                    <a:pt x="15661" y="55776"/>
                  </a:cubicBezTo>
                  <a:cubicBezTo>
                    <a:pt x="18527" y="55299"/>
                    <a:pt x="23049" y="50478"/>
                    <a:pt x="25478" y="47889"/>
                  </a:cubicBezTo>
                  <a:cubicBezTo>
                    <a:pt x="26151" y="47171"/>
                    <a:pt x="26787" y="46494"/>
                    <a:pt x="26939" y="46402"/>
                  </a:cubicBezTo>
                  <a:cubicBezTo>
                    <a:pt x="27563" y="46028"/>
                    <a:pt x="27160" y="44325"/>
                    <a:pt x="25633" y="39401"/>
                  </a:cubicBezTo>
                  <a:cubicBezTo>
                    <a:pt x="25216" y="38054"/>
                    <a:pt x="24821" y="36782"/>
                    <a:pt x="24631" y="35970"/>
                  </a:cubicBezTo>
                  <a:cubicBezTo>
                    <a:pt x="24041" y="33463"/>
                    <a:pt x="25233" y="31786"/>
                    <a:pt x="25868" y="31405"/>
                  </a:cubicBezTo>
                  <a:cubicBezTo>
                    <a:pt x="26402" y="31084"/>
                    <a:pt x="31121" y="28208"/>
                    <a:pt x="32109" y="26068"/>
                  </a:cubicBezTo>
                  <a:cubicBezTo>
                    <a:pt x="32870" y="24417"/>
                    <a:pt x="33034" y="21685"/>
                    <a:pt x="32593" y="17947"/>
                  </a:cubicBezTo>
                  <a:cubicBezTo>
                    <a:pt x="32295" y="15412"/>
                    <a:pt x="28543" y="6273"/>
                    <a:pt x="24985" y="3361"/>
                  </a:cubicBezTo>
                  <a:cubicBezTo>
                    <a:pt x="22851" y="1614"/>
                    <a:pt x="20614" y="0"/>
                    <a:pt x="18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477;p54">
              <a:extLst>
                <a:ext uri="{FF2B5EF4-FFF2-40B4-BE49-F238E27FC236}">
                  <a16:creationId xmlns:a16="http://schemas.microsoft.com/office/drawing/2014/main" id="{D20AC581-CB03-6AE5-3C79-393FF113F385}"/>
                </a:ext>
              </a:extLst>
            </p:cNvPr>
            <p:cNvSpPr/>
            <p:nvPr/>
          </p:nvSpPr>
          <p:spPr>
            <a:xfrm>
              <a:off x="2045425" y="2880400"/>
              <a:ext cx="439975" cy="497975"/>
            </a:xfrm>
            <a:custGeom>
              <a:avLst/>
              <a:gdLst/>
              <a:ahLst/>
              <a:cxnLst/>
              <a:rect l="l" t="t" r="r" b="b"/>
              <a:pathLst>
                <a:path w="17599" h="19919" extrusionOk="0">
                  <a:moveTo>
                    <a:pt x="6102" y="0"/>
                  </a:moveTo>
                  <a:cubicBezTo>
                    <a:pt x="4746" y="0"/>
                    <a:pt x="3399" y="287"/>
                    <a:pt x="2294" y="926"/>
                  </a:cubicBezTo>
                  <a:cubicBezTo>
                    <a:pt x="2294" y="926"/>
                    <a:pt x="0" y="4292"/>
                    <a:pt x="0" y="6740"/>
                  </a:cubicBezTo>
                  <a:cubicBezTo>
                    <a:pt x="0" y="9190"/>
                    <a:pt x="1989" y="13168"/>
                    <a:pt x="3519" y="15004"/>
                  </a:cubicBezTo>
                  <a:cubicBezTo>
                    <a:pt x="5049" y="16841"/>
                    <a:pt x="6427" y="18065"/>
                    <a:pt x="6427" y="18065"/>
                  </a:cubicBezTo>
                  <a:lnTo>
                    <a:pt x="9793" y="17300"/>
                  </a:lnTo>
                  <a:lnTo>
                    <a:pt x="9947" y="19901"/>
                  </a:lnTo>
                  <a:cubicBezTo>
                    <a:pt x="9947" y="19901"/>
                    <a:pt x="10377" y="19126"/>
                    <a:pt x="11496" y="19126"/>
                  </a:cubicBezTo>
                  <a:cubicBezTo>
                    <a:pt x="11869" y="19126"/>
                    <a:pt x="12319" y="19212"/>
                    <a:pt x="12855" y="19442"/>
                  </a:cubicBezTo>
                  <a:cubicBezTo>
                    <a:pt x="13667" y="19790"/>
                    <a:pt x="14369" y="19918"/>
                    <a:pt x="14927" y="19918"/>
                  </a:cubicBezTo>
                  <a:cubicBezTo>
                    <a:pt x="15843" y="19918"/>
                    <a:pt x="16374" y="19574"/>
                    <a:pt x="16374" y="19289"/>
                  </a:cubicBezTo>
                  <a:cubicBezTo>
                    <a:pt x="16374" y="18830"/>
                    <a:pt x="17598" y="15616"/>
                    <a:pt x="16374" y="10261"/>
                  </a:cubicBezTo>
                  <a:cubicBezTo>
                    <a:pt x="15150" y="4905"/>
                    <a:pt x="13772" y="3986"/>
                    <a:pt x="11783" y="1997"/>
                  </a:cubicBezTo>
                  <a:cubicBezTo>
                    <a:pt x="10550" y="763"/>
                    <a:pt x="8315" y="0"/>
                    <a:pt x="6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478;p54">
              <a:extLst>
                <a:ext uri="{FF2B5EF4-FFF2-40B4-BE49-F238E27FC236}">
                  <a16:creationId xmlns:a16="http://schemas.microsoft.com/office/drawing/2014/main" id="{89758852-5034-BBC1-40E3-1A76A8CDBBD0}"/>
                </a:ext>
              </a:extLst>
            </p:cNvPr>
            <p:cNvSpPr/>
            <p:nvPr/>
          </p:nvSpPr>
          <p:spPr>
            <a:xfrm>
              <a:off x="2037725" y="2872750"/>
              <a:ext cx="450275" cy="513300"/>
            </a:xfrm>
            <a:custGeom>
              <a:avLst/>
              <a:gdLst/>
              <a:ahLst/>
              <a:cxnLst/>
              <a:rect l="l" t="t" r="r" b="b"/>
              <a:pathLst>
                <a:path w="18011" h="20532" extrusionOk="0">
                  <a:moveTo>
                    <a:pt x="6412" y="600"/>
                  </a:moveTo>
                  <a:cubicBezTo>
                    <a:pt x="8568" y="600"/>
                    <a:pt x="10719" y="1365"/>
                    <a:pt x="11874" y="2520"/>
                  </a:cubicBezTo>
                  <a:cubicBezTo>
                    <a:pt x="12060" y="2707"/>
                    <a:pt x="12242" y="2884"/>
                    <a:pt x="12418" y="3056"/>
                  </a:cubicBezTo>
                  <a:cubicBezTo>
                    <a:pt x="14088" y="4689"/>
                    <a:pt x="15293" y="5868"/>
                    <a:pt x="16383" y="10636"/>
                  </a:cubicBezTo>
                  <a:cubicBezTo>
                    <a:pt x="17382" y="15008"/>
                    <a:pt x="16721" y="17947"/>
                    <a:pt x="16472" y="19055"/>
                  </a:cubicBezTo>
                  <a:cubicBezTo>
                    <a:pt x="16410" y="19331"/>
                    <a:pt x="16375" y="19482"/>
                    <a:pt x="16377" y="19580"/>
                  </a:cubicBezTo>
                  <a:cubicBezTo>
                    <a:pt x="16369" y="19603"/>
                    <a:pt x="16302" y="19686"/>
                    <a:pt x="16113" y="19767"/>
                  </a:cubicBezTo>
                  <a:cubicBezTo>
                    <a:pt x="15900" y="19859"/>
                    <a:pt x="15604" y="19919"/>
                    <a:pt x="15237" y="19919"/>
                  </a:cubicBezTo>
                  <a:cubicBezTo>
                    <a:pt x="14714" y="19919"/>
                    <a:pt x="14048" y="19796"/>
                    <a:pt x="13282" y="19468"/>
                  </a:cubicBezTo>
                  <a:cubicBezTo>
                    <a:pt x="12710" y="19222"/>
                    <a:pt x="12222" y="19129"/>
                    <a:pt x="11811" y="19129"/>
                  </a:cubicBezTo>
                  <a:cubicBezTo>
                    <a:pt x="11237" y="19129"/>
                    <a:pt x="10814" y="19311"/>
                    <a:pt x="10521" y="19516"/>
                  </a:cubicBezTo>
                  <a:lnTo>
                    <a:pt x="10408" y="17589"/>
                  </a:lnTo>
                  <a:cubicBezTo>
                    <a:pt x="10398" y="17423"/>
                    <a:pt x="10260" y="17301"/>
                    <a:pt x="10102" y="17301"/>
                  </a:cubicBezTo>
                  <a:cubicBezTo>
                    <a:pt x="10080" y="17301"/>
                    <a:pt x="10056" y="17304"/>
                    <a:pt x="10033" y="17309"/>
                  </a:cubicBezTo>
                  <a:lnTo>
                    <a:pt x="6823" y="18038"/>
                  </a:lnTo>
                  <a:cubicBezTo>
                    <a:pt x="6462" y="17705"/>
                    <a:pt x="5307" y="16610"/>
                    <a:pt x="4062" y="15115"/>
                  </a:cubicBezTo>
                  <a:cubicBezTo>
                    <a:pt x="2622" y="13387"/>
                    <a:pt x="614" y="9482"/>
                    <a:pt x="614" y="7047"/>
                  </a:cubicBezTo>
                  <a:cubicBezTo>
                    <a:pt x="614" y="4893"/>
                    <a:pt x="2520" y="1913"/>
                    <a:pt x="2817" y="1463"/>
                  </a:cubicBezTo>
                  <a:cubicBezTo>
                    <a:pt x="3884" y="863"/>
                    <a:pt x="5149" y="600"/>
                    <a:pt x="6412" y="600"/>
                  </a:cubicBezTo>
                  <a:close/>
                  <a:moveTo>
                    <a:pt x="6385" y="1"/>
                  </a:moveTo>
                  <a:cubicBezTo>
                    <a:pt x="4998" y="1"/>
                    <a:pt x="3611" y="294"/>
                    <a:pt x="2449" y="967"/>
                  </a:cubicBezTo>
                  <a:cubicBezTo>
                    <a:pt x="2410" y="990"/>
                    <a:pt x="2375" y="1021"/>
                    <a:pt x="2350" y="1059"/>
                  </a:cubicBezTo>
                  <a:cubicBezTo>
                    <a:pt x="2253" y="1201"/>
                    <a:pt x="0" y="4533"/>
                    <a:pt x="0" y="7047"/>
                  </a:cubicBezTo>
                  <a:cubicBezTo>
                    <a:pt x="0" y="9619"/>
                    <a:pt x="2092" y="13707"/>
                    <a:pt x="3591" y="15506"/>
                  </a:cubicBezTo>
                  <a:cubicBezTo>
                    <a:pt x="5118" y="17340"/>
                    <a:pt x="6517" y="18587"/>
                    <a:pt x="6530" y="18600"/>
                  </a:cubicBezTo>
                  <a:cubicBezTo>
                    <a:pt x="6587" y="18650"/>
                    <a:pt x="6659" y="18677"/>
                    <a:pt x="6733" y="18677"/>
                  </a:cubicBezTo>
                  <a:cubicBezTo>
                    <a:pt x="6756" y="18677"/>
                    <a:pt x="6779" y="18674"/>
                    <a:pt x="6802" y="18669"/>
                  </a:cubicBezTo>
                  <a:lnTo>
                    <a:pt x="9817" y="17985"/>
                  </a:lnTo>
                  <a:lnTo>
                    <a:pt x="9948" y="20226"/>
                  </a:lnTo>
                  <a:cubicBezTo>
                    <a:pt x="9957" y="20360"/>
                    <a:pt x="10052" y="20474"/>
                    <a:pt x="10184" y="20504"/>
                  </a:cubicBezTo>
                  <a:cubicBezTo>
                    <a:pt x="10207" y="20509"/>
                    <a:pt x="10230" y="20511"/>
                    <a:pt x="10253" y="20511"/>
                  </a:cubicBezTo>
                  <a:cubicBezTo>
                    <a:pt x="10361" y="20511"/>
                    <a:pt x="10464" y="20455"/>
                    <a:pt x="10520" y="20359"/>
                  </a:cubicBezTo>
                  <a:cubicBezTo>
                    <a:pt x="10540" y="20324"/>
                    <a:pt x="10895" y="19741"/>
                    <a:pt x="11807" y="19741"/>
                  </a:cubicBezTo>
                  <a:cubicBezTo>
                    <a:pt x="12140" y="19741"/>
                    <a:pt x="12548" y="19818"/>
                    <a:pt x="13041" y="20030"/>
                  </a:cubicBezTo>
                  <a:cubicBezTo>
                    <a:pt x="13889" y="20393"/>
                    <a:pt x="14630" y="20531"/>
                    <a:pt x="15233" y="20531"/>
                  </a:cubicBezTo>
                  <a:cubicBezTo>
                    <a:pt x="15843" y="20530"/>
                    <a:pt x="16311" y="20390"/>
                    <a:pt x="16600" y="20199"/>
                  </a:cubicBezTo>
                  <a:cubicBezTo>
                    <a:pt x="16849" y="20034"/>
                    <a:pt x="16988" y="19819"/>
                    <a:pt x="16988" y="19596"/>
                  </a:cubicBezTo>
                  <a:cubicBezTo>
                    <a:pt x="16989" y="19545"/>
                    <a:pt x="17030" y="19364"/>
                    <a:pt x="17069" y="19189"/>
                  </a:cubicBezTo>
                  <a:cubicBezTo>
                    <a:pt x="17326" y="18045"/>
                    <a:pt x="18010" y="15007"/>
                    <a:pt x="16980" y="10498"/>
                  </a:cubicBezTo>
                  <a:cubicBezTo>
                    <a:pt x="15850" y="5555"/>
                    <a:pt x="14591" y="4322"/>
                    <a:pt x="12847" y="2619"/>
                  </a:cubicBezTo>
                  <a:cubicBezTo>
                    <a:pt x="12671" y="2447"/>
                    <a:pt x="12491" y="2272"/>
                    <a:pt x="12306" y="2087"/>
                  </a:cubicBezTo>
                  <a:cubicBezTo>
                    <a:pt x="11052" y="832"/>
                    <a:pt x="8719" y="1"/>
                    <a:pt x="6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479;p54">
              <a:extLst>
                <a:ext uri="{FF2B5EF4-FFF2-40B4-BE49-F238E27FC236}">
                  <a16:creationId xmlns:a16="http://schemas.microsoft.com/office/drawing/2014/main" id="{3FF8AF4F-4EA5-2245-3787-70D9B63C81A9}"/>
                </a:ext>
              </a:extLst>
            </p:cNvPr>
            <p:cNvSpPr/>
            <p:nvPr/>
          </p:nvSpPr>
          <p:spPr>
            <a:xfrm>
              <a:off x="2098950" y="2915050"/>
              <a:ext cx="352000" cy="417000"/>
            </a:xfrm>
            <a:custGeom>
              <a:avLst/>
              <a:gdLst/>
              <a:ahLst/>
              <a:cxnLst/>
              <a:rect l="l" t="t" r="r" b="b"/>
              <a:pathLst>
                <a:path w="14080" h="16680" extrusionOk="0">
                  <a:moveTo>
                    <a:pt x="2823" y="0"/>
                  </a:moveTo>
                  <a:cubicBezTo>
                    <a:pt x="2336" y="0"/>
                    <a:pt x="1943" y="104"/>
                    <a:pt x="1684" y="305"/>
                  </a:cubicBezTo>
                  <a:cubicBezTo>
                    <a:pt x="1684" y="305"/>
                    <a:pt x="0" y="3213"/>
                    <a:pt x="919" y="5508"/>
                  </a:cubicBezTo>
                  <a:cubicBezTo>
                    <a:pt x="1837" y="7803"/>
                    <a:pt x="4745" y="10558"/>
                    <a:pt x="7039" y="12547"/>
                  </a:cubicBezTo>
                  <a:cubicBezTo>
                    <a:pt x="9334" y="14537"/>
                    <a:pt x="12242" y="16679"/>
                    <a:pt x="12242" y="16679"/>
                  </a:cubicBezTo>
                  <a:cubicBezTo>
                    <a:pt x="12242" y="16679"/>
                    <a:pt x="14079" y="11935"/>
                    <a:pt x="11171" y="6426"/>
                  </a:cubicBezTo>
                  <a:cubicBezTo>
                    <a:pt x="8809" y="1950"/>
                    <a:pt x="4933" y="0"/>
                    <a:pt x="2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480;p54">
              <a:extLst>
                <a:ext uri="{FF2B5EF4-FFF2-40B4-BE49-F238E27FC236}">
                  <a16:creationId xmlns:a16="http://schemas.microsoft.com/office/drawing/2014/main" id="{2B9DA8DE-D8C5-4059-4CD3-E83AB293D2C5}"/>
                </a:ext>
              </a:extLst>
            </p:cNvPr>
            <p:cNvSpPr/>
            <p:nvPr/>
          </p:nvSpPr>
          <p:spPr>
            <a:xfrm>
              <a:off x="2090750" y="2907375"/>
              <a:ext cx="367750" cy="432300"/>
            </a:xfrm>
            <a:custGeom>
              <a:avLst/>
              <a:gdLst/>
              <a:ahLst/>
              <a:cxnLst/>
              <a:rect l="l" t="t" r="r" b="b"/>
              <a:pathLst>
                <a:path w="14710" h="17292" extrusionOk="0">
                  <a:moveTo>
                    <a:pt x="3152" y="614"/>
                  </a:moveTo>
                  <a:cubicBezTo>
                    <a:pt x="3420" y="614"/>
                    <a:pt x="3722" y="648"/>
                    <a:pt x="4044" y="717"/>
                  </a:cubicBezTo>
                  <a:cubicBezTo>
                    <a:pt x="6092" y="1158"/>
                    <a:pt x="9202" y="3036"/>
                    <a:pt x="11229" y="6876"/>
                  </a:cubicBezTo>
                  <a:cubicBezTo>
                    <a:pt x="13563" y="11298"/>
                    <a:pt x="12755" y="15255"/>
                    <a:pt x="12410" y="16484"/>
                  </a:cubicBezTo>
                  <a:cubicBezTo>
                    <a:pt x="11573" y="15857"/>
                    <a:pt x="9369" y="14184"/>
                    <a:pt x="7569" y="12623"/>
                  </a:cubicBezTo>
                  <a:cubicBezTo>
                    <a:pt x="4202" y="9705"/>
                    <a:pt x="2227" y="7440"/>
                    <a:pt x="1531" y="5701"/>
                  </a:cubicBezTo>
                  <a:cubicBezTo>
                    <a:pt x="746" y="3738"/>
                    <a:pt x="2030" y="1221"/>
                    <a:pt x="2247" y="820"/>
                  </a:cubicBezTo>
                  <a:cubicBezTo>
                    <a:pt x="2454" y="684"/>
                    <a:pt x="2769" y="614"/>
                    <a:pt x="3152" y="614"/>
                  </a:cubicBezTo>
                  <a:close/>
                  <a:moveTo>
                    <a:pt x="3151" y="1"/>
                  </a:moveTo>
                  <a:cubicBezTo>
                    <a:pt x="2595" y="1"/>
                    <a:pt x="2139" y="126"/>
                    <a:pt x="1824" y="371"/>
                  </a:cubicBezTo>
                  <a:cubicBezTo>
                    <a:pt x="1793" y="395"/>
                    <a:pt x="1766" y="425"/>
                    <a:pt x="1747" y="459"/>
                  </a:cubicBezTo>
                  <a:cubicBezTo>
                    <a:pt x="1675" y="582"/>
                    <a:pt x="0" y="3522"/>
                    <a:pt x="963" y="5928"/>
                  </a:cubicBezTo>
                  <a:cubicBezTo>
                    <a:pt x="1695" y="7762"/>
                    <a:pt x="3726" y="10102"/>
                    <a:pt x="7168" y="13086"/>
                  </a:cubicBezTo>
                  <a:cubicBezTo>
                    <a:pt x="9445" y="15060"/>
                    <a:pt x="12360" y="17211"/>
                    <a:pt x="12390" y="17232"/>
                  </a:cubicBezTo>
                  <a:cubicBezTo>
                    <a:pt x="12442" y="17271"/>
                    <a:pt x="12506" y="17292"/>
                    <a:pt x="12572" y="17292"/>
                  </a:cubicBezTo>
                  <a:cubicBezTo>
                    <a:pt x="12600" y="17292"/>
                    <a:pt x="12629" y="17289"/>
                    <a:pt x="12657" y="17281"/>
                  </a:cubicBezTo>
                  <a:cubicBezTo>
                    <a:pt x="12748" y="17253"/>
                    <a:pt x="12822" y="17186"/>
                    <a:pt x="12856" y="17097"/>
                  </a:cubicBezTo>
                  <a:cubicBezTo>
                    <a:pt x="12934" y="16898"/>
                    <a:pt x="14710" y="12158"/>
                    <a:pt x="11771" y="6591"/>
                  </a:cubicBezTo>
                  <a:cubicBezTo>
                    <a:pt x="9645" y="2564"/>
                    <a:pt x="6350" y="588"/>
                    <a:pt x="4173" y="119"/>
                  </a:cubicBezTo>
                  <a:cubicBezTo>
                    <a:pt x="3806" y="40"/>
                    <a:pt x="3462" y="1"/>
                    <a:pt x="3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481;p54">
              <a:extLst>
                <a:ext uri="{FF2B5EF4-FFF2-40B4-BE49-F238E27FC236}">
                  <a16:creationId xmlns:a16="http://schemas.microsoft.com/office/drawing/2014/main" id="{7ACEE697-0167-CF03-82DE-5E3D8642B20F}"/>
                </a:ext>
              </a:extLst>
            </p:cNvPr>
            <p:cNvSpPr/>
            <p:nvPr/>
          </p:nvSpPr>
          <p:spPr>
            <a:xfrm>
              <a:off x="2118075" y="2574525"/>
              <a:ext cx="436175" cy="566225"/>
            </a:xfrm>
            <a:custGeom>
              <a:avLst/>
              <a:gdLst/>
              <a:ahLst/>
              <a:cxnLst/>
              <a:rect l="l" t="t" r="r" b="b"/>
              <a:pathLst>
                <a:path w="17447" h="22649" extrusionOk="0">
                  <a:moveTo>
                    <a:pt x="14232" y="0"/>
                  </a:moveTo>
                  <a:cubicBezTo>
                    <a:pt x="14232" y="0"/>
                    <a:pt x="10100" y="2448"/>
                    <a:pt x="9029" y="2908"/>
                  </a:cubicBezTo>
                  <a:cubicBezTo>
                    <a:pt x="7958" y="3367"/>
                    <a:pt x="3367" y="5509"/>
                    <a:pt x="2756" y="8264"/>
                  </a:cubicBezTo>
                  <a:cubicBezTo>
                    <a:pt x="2143" y="11018"/>
                    <a:pt x="613" y="14844"/>
                    <a:pt x="307" y="15762"/>
                  </a:cubicBezTo>
                  <a:cubicBezTo>
                    <a:pt x="1" y="16680"/>
                    <a:pt x="307" y="17904"/>
                    <a:pt x="1225" y="19129"/>
                  </a:cubicBezTo>
                  <a:cubicBezTo>
                    <a:pt x="2143" y="20353"/>
                    <a:pt x="7041" y="22649"/>
                    <a:pt x="8112" y="22649"/>
                  </a:cubicBezTo>
                  <a:cubicBezTo>
                    <a:pt x="9182" y="22649"/>
                    <a:pt x="9642" y="16221"/>
                    <a:pt x="9642" y="16221"/>
                  </a:cubicBezTo>
                  <a:lnTo>
                    <a:pt x="13927" y="16221"/>
                  </a:lnTo>
                  <a:cubicBezTo>
                    <a:pt x="15609" y="16221"/>
                    <a:pt x="14998" y="15303"/>
                    <a:pt x="15457" y="13314"/>
                  </a:cubicBezTo>
                  <a:cubicBezTo>
                    <a:pt x="15916" y="11324"/>
                    <a:pt x="15609" y="8263"/>
                    <a:pt x="15609" y="8263"/>
                  </a:cubicBezTo>
                  <a:cubicBezTo>
                    <a:pt x="15609" y="8263"/>
                    <a:pt x="16835" y="6274"/>
                    <a:pt x="17140" y="5815"/>
                  </a:cubicBezTo>
                  <a:cubicBezTo>
                    <a:pt x="17446" y="5355"/>
                    <a:pt x="15304" y="4131"/>
                    <a:pt x="15304" y="4131"/>
                  </a:cubicBezTo>
                  <a:lnTo>
                    <a:pt x="15304" y="3060"/>
                  </a:lnTo>
                  <a:cubicBezTo>
                    <a:pt x="15304" y="2601"/>
                    <a:pt x="14232" y="0"/>
                    <a:pt x="14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482;p54">
              <a:extLst>
                <a:ext uri="{FF2B5EF4-FFF2-40B4-BE49-F238E27FC236}">
                  <a16:creationId xmlns:a16="http://schemas.microsoft.com/office/drawing/2014/main" id="{CD33EEE9-A0B2-9C41-EFC0-24F476F69EDF}"/>
                </a:ext>
              </a:extLst>
            </p:cNvPr>
            <p:cNvSpPr/>
            <p:nvPr/>
          </p:nvSpPr>
          <p:spPr>
            <a:xfrm>
              <a:off x="2109800" y="2566850"/>
              <a:ext cx="445875" cy="581550"/>
            </a:xfrm>
            <a:custGeom>
              <a:avLst/>
              <a:gdLst/>
              <a:ahLst/>
              <a:cxnLst/>
              <a:rect l="l" t="t" r="r" b="b"/>
              <a:pathLst>
                <a:path w="17835" h="23262" extrusionOk="0">
                  <a:moveTo>
                    <a:pt x="14414" y="750"/>
                  </a:moveTo>
                  <a:cubicBezTo>
                    <a:pt x="14875" y="1895"/>
                    <a:pt x="15328" y="3140"/>
                    <a:pt x="15328" y="3368"/>
                  </a:cubicBezTo>
                  <a:lnTo>
                    <a:pt x="15328" y="4439"/>
                  </a:lnTo>
                  <a:cubicBezTo>
                    <a:pt x="15328" y="4549"/>
                    <a:pt x="15387" y="4650"/>
                    <a:pt x="15482" y="4704"/>
                  </a:cubicBezTo>
                  <a:cubicBezTo>
                    <a:pt x="16305" y="5175"/>
                    <a:pt x="17071" y="5762"/>
                    <a:pt x="17183" y="6001"/>
                  </a:cubicBezTo>
                  <a:cubicBezTo>
                    <a:pt x="16835" y="6532"/>
                    <a:pt x="15728" y="8332"/>
                    <a:pt x="15679" y="8411"/>
                  </a:cubicBezTo>
                  <a:cubicBezTo>
                    <a:pt x="15644" y="8467"/>
                    <a:pt x="15628" y="8535"/>
                    <a:pt x="15636" y="8601"/>
                  </a:cubicBezTo>
                  <a:cubicBezTo>
                    <a:pt x="15638" y="8631"/>
                    <a:pt x="15932" y="11633"/>
                    <a:pt x="15488" y="13552"/>
                  </a:cubicBezTo>
                  <a:cubicBezTo>
                    <a:pt x="15350" y="14152"/>
                    <a:pt x="15306" y="14659"/>
                    <a:pt x="15270" y="15064"/>
                  </a:cubicBezTo>
                  <a:cubicBezTo>
                    <a:pt x="15184" y="16045"/>
                    <a:pt x="15168" y="16223"/>
                    <a:pt x="14257" y="16223"/>
                  </a:cubicBezTo>
                  <a:lnTo>
                    <a:pt x="9972" y="16223"/>
                  </a:lnTo>
                  <a:cubicBezTo>
                    <a:pt x="9811" y="16223"/>
                    <a:pt x="9678" y="16347"/>
                    <a:pt x="9667" y="16506"/>
                  </a:cubicBezTo>
                  <a:cubicBezTo>
                    <a:pt x="9440" y="19681"/>
                    <a:pt x="8875" y="22495"/>
                    <a:pt x="8442" y="22650"/>
                  </a:cubicBezTo>
                  <a:cubicBezTo>
                    <a:pt x="7475" y="22650"/>
                    <a:pt x="2664" y="20403"/>
                    <a:pt x="1801" y="19252"/>
                  </a:cubicBezTo>
                  <a:cubicBezTo>
                    <a:pt x="964" y="18137"/>
                    <a:pt x="646" y="17011"/>
                    <a:pt x="928" y="16166"/>
                  </a:cubicBezTo>
                  <a:cubicBezTo>
                    <a:pt x="995" y="15963"/>
                    <a:pt x="1124" y="15618"/>
                    <a:pt x="1288" y="15174"/>
                  </a:cubicBezTo>
                  <a:cubicBezTo>
                    <a:pt x="1853" y="13645"/>
                    <a:pt x="2905" y="10799"/>
                    <a:pt x="3385" y="8637"/>
                  </a:cubicBezTo>
                  <a:cubicBezTo>
                    <a:pt x="3989" y="5920"/>
                    <a:pt x="8920" y="3736"/>
                    <a:pt x="9481" y="3495"/>
                  </a:cubicBezTo>
                  <a:cubicBezTo>
                    <a:pt x="10398" y="3103"/>
                    <a:pt x="13430" y="1330"/>
                    <a:pt x="14414" y="750"/>
                  </a:cubicBezTo>
                  <a:close/>
                  <a:moveTo>
                    <a:pt x="14563" y="1"/>
                  </a:moveTo>
                  <a:cubicBezTo>
                    <a:pt x="14509" y="1"/>
                    <a:pt x="14455" y="15"/>
                    <a:pt x="14407" y="44"/>
                  </a:cubicBezTo>
                  <a:cubicBezTo>
                    <a:pt x="14366" y="69"/>
                    <a:pt x="10281" y="2487"/>
                    <a:pt x="9241" y="2934"/>
                  </a:cubicBezTo>
                  <a:cubicBezTo>
                    <a:pt x="8278" y="3346"/>
                    <a:pt x="3444" y="5554"/>
                    <a:pt x="2788" y="8505"/>
                  </a:cubicBezTo>
                  <a:cubicBezTo>
                    <a:pt x="2316" y="10626"/>
                    <a:pt x="1273" y="13447"/>
                    <a:pt x="714" y="14962"/>
                  </a:cubicBezTo>
                  <a:cubicBezTo>
                    <a:pt x="546" y="15414"/>
                    <a:pt x="417" y="15766"/>
                    <a:pt x="347" y="15972"/>
                  </a:cubicBezTo>
                  <a:cubicBezTo>
                    <a:pt x="1" y="17013"/>
                    <a:pt x="352" y="18341"/>
                    <a:pt x="1311" y="19619"/>
                  </a:cubicBezTo>
                  <a:cubicBezTo>
                    <a:pt x="2287" y="20921"/>
                    <a:pt x="7319" y="23262"/>
                    <a:pt x="8442" y="23262"/>
                  </a:cubicBezTo>
                  <a:cubicBezTo>
                    <a:pt x="9578" y="23262"/>
                    <a:pt x="10063" y="19361"/>
                    <a:pt x="10256" y="16835"/>
                  </a:cubicBezTo>
                  <a:lnTo>
                    <a:pt x="14258" y="16835"/>
                  </a:lnTo>
                  <a:cubicBezTo>
                    <a:pt x="15730" y="16835"/>
                    <a:pt x="15796" y="16078"/>
                    <a:pt x="15881" y="15118"/>
                  </a:cubicBezTo>
                  <a:cubicBezTo>
                    <a:pt x="15915" y="14732"/>
                    <a:pt x="15957" y="14249"/>
                    <a:pt x="16086" y="13690"/>
                  </a:cubicBezTo>
                  <a:cubicBezTo>
                    <a:pt x="16509" y="11858"/>
                    <a:pt x="16305" y="9208"/>
                    <a:pt x="16255" y="8644"/>
                  </a:cubicBezTo>
                  <a:cubicBezTo>
                    <a:pt x="16494" y="8257"/>
                    <a:pt x="17462" y="6687"/>
                    <a:pt x="17725" y="6293"/>
                  </a:cubicBezTo>
                  <a:cubicBezTo>
                    <a:pt x="17779" y="6211"/>
                    <a:pt x="17835" y="6077"/>
                    <a:pt x="17791" y="5893"/>
                  </a:cubicBezTo>
                  <a:cubicBezTo>
                    <a:pt x="17661" y="5338"/>
                    <a:pt x="16488" y="4588"/>
                    <a:pt x="15940" y="4263"/>
                  </a:cubicBezTo>
                  <a:lnTo>
                    <a:pt x="15940" y="3368"/>
                  </a:lnTo>
                  <a:cubicBezTo>
                    <a:pt x="15940" y="2886"/>
                    <a:pt x="15103" y="814"/>
                    <a:pt x="14847" y="191"/>
                  </a:cubicBezTo>
                  <a:cubicBezTo>
                    <a:pt x="14813" y="109"/>
                    <a:pt x="14745" y="45"/>
                    <a:pt x="14661" y="17"/>
                  </a:cubicBezTo>
                  <a:cubicBezTo>
                    <a:pt x="14629" y="6"/>
                    <a:pt x="14596" y="1"/>
                    <a:pt x="14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483;p54">
              <a:extLst>
                <a:ext uri="{FF2B5EF4-FFF2-40B4-BE49-F238E27FC236}">
                  <a16:creationId xmlns:a16="http://schemas.microsoft.com/office/drawing/2014/main" id="{E96EB642-DE69-BD90-1D0C-8A3AC5A66A08}"/>
                </a:ext>
              </a:extLst>
            </p:cNvPr>
            <p:cNvSpPr/>
            <p:nvPr/>
          </p:nvSpPr>
          <p:spPr>
            <a:xfrm>
              <a:off x="1808175" y="2836350"/>
              <a:ext cx="264025" cy="251425"/>
            </a:xfrm>
            <a:custGeom>
              <a:avLst/>
              <a:gdLst/>
              <a:ahLst/>
              <a:cxnLst/>
              <a:rect l="l" t="t" r="r" b="b"/>
              <a:pathLst>
                <a:path w="10561" h="10057" extrusionOk="0">
                  <a:moveTo>
                    <a:pt x="5413" y="1"/>
                  </a:moveTo>
                  <a:cubicBezTo>
                    <a:pt x="4942" y="1"/>
                    <a:pt x="4501" y="25"/>
                    <a:pt x="4133" y="87"/>
                  </a:cubicBezTo>
                  <a:cubicBezTo>
                    <a:pt x="2296" y="392"/>
                    <a:pt x="1" y="2995"/>
                    <a:pt x="1" y="5596"/>
                  </a:cubicBezTo>
                  <a:cubicBezTo>
                    <a:pt x="1" y="8197"/>
                    <a:pt x="1990" y="9726"/>
                    <a:pt x="5204" y="10033"/>
                  </a:cubicBezTo>
                  <a:cubicBezTo>
                    <a:pt x="5371" y="10049"/>
                    <a:pt x="5534" y="10057"/>
                    <a:pt x="5695" y="10057"/>
                  </a:cubicBezTo>
                  <a:cubicBezTo>
                    <a:pt x="8634" y="10057"/>
                    <a:pt x="10560" y="7506"/>
                    <a:pt x="10560" y="6054"/>
                  </a:cubicBezTo>
                  <a:cubicBezTo>
                    <a:pt x="10560" y="4524"/>
                    <a:pt x="10407" y="2841"/>
                    <a:pt x="9642" y="392"/>
                  </a:cubicBezTo>
                  <a:cubicBezTo>
                    <a:pt x="9642" y="392"/>
                    <a:pt x="7293" y="1"/>
                    <a:pt x="5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484;p54">
              <a:extLst>
                <a:ext uri="{FF2B5EF4-FFF2-40B4-BE49-F238E27FC236}">
                  <a16:creationId xmlns:a16="http://schemas.microsoft.com/office/drawing/2014/main" id="{080FDE65-764E-B8AE-05F4-0AA669B69F00}"/>
                </a:ext>
              </a:extLst>
            </p:cNvPr>
            <p:cNvSpPr/>
            <p:nvPr/>
          </p:nvSpPr>
          <p:spPr>
            <a:xfrm>
              <a:off x="1800550" y="2828675"/>
              <a:ext cx="279325" cy="266750"/>
            </a:xfrm>
            <a:custGeom>
              <a:avLst/>
              <a:gdLst/>
              <a:ahLst/>
              <a:cxnLst/>
              <a:rect l="l" t="t" r="r" b="b"/>
              <a:pathLst>
                <a:path w="11173" h="10670" extrusionOk="0">
                  <a:moveTo>
                    <a:pt x="5713" y="613"/>
                  </a:moveTo>
                  <a:cubicBezTo>
                    <a:pt x="7244" y="613"/>
                    <a:pt x="9122" y="881"/>
                    <a:pt x="9711" y="972"/>
                  </a:cubicBezTo>
                  <a:cubicBezTo>
                    <a:pt x="10458" y="3421"/>
                    <a:pt x="10559" y="5068"/>
                    <a:pt x="10559" y="6361"/>
                  </a:cubicBezTo>
                  <a:cubicBezTo>
                    <a:pt x="10559" y="6961"/>
                    <a:pt x="10143" y="7944"/>
                    <a:pt x="9211" y="8791"/>
                  </a:cubicBezTo>
                  <a:cubicBezTo>
                    <a:pt x="8672" y="9282"/>
                    <a:pt x="7573" y="10059"/>
                    <a:pt x="6012" y="10059"/>
                  </a:cubicBezTo>
                  <a:cubicBezTo>
                    <a:pt x="5858" y="10059"/>
                    <a:pt x="5700" y="10052"/>
                    <a:pt x="5538" y="10036"/>
                  </a:cubicBezTo>
                  <a:cubicBezTo>
                    <a:pt x="2362" y="9733"/>
                    <a:pt x="613" y="8265"/>
                    <a:pt x="613" y="5903"/>
                  </a:cubicBezTo>
                  <a:cubicBezTo>
                    <a:pt x="613" y="3489"/>
                    <a:pt x="2780" y="980"/>
                    <a:pt x="4489" y="695"/>
                  </a:cubicBezTo>
                  <a:cubicBezTo>
                    <a:pt x="4839" y="636"/>
                    <a:pt x="5261" y="613"/>
                    <a:pt x="5713" y="613"/>
                  </a:cubicBezTo>
                  <a:close/>
                  <a:moveTo>
                    <a:pt x="5725" y="1"/>
                  </a:moveTo>
                  <a:cubicBezTo>
                    <a:pt x="5236" y="1"/>
                    <a:pt x="4775" y="27"/>
                    <a:pt x="4388" y="91"/>
                  </a:cubicBezTo>
                  <a:cubicBezTo>
                    <a:pt x="2413" y="420"/>
                    <a:pt x="0" y="3166"/>
                    <a:pt x="0" y="5903"/>
                  </a:cubicBezTo>
                  <a:cubicBezTo>
                    <a:pt x="0" y="8585"/>
                    <a:pt x="1997" y="10313"/>
                    <a:pt x="5480" y="10645"/>
                  </a:cubicBezTo>
                  <a:cubicBezTo>
                    <a:pt x="5653" y="10662"/>
                    <a:pt x="5825" y="10669"/>
                    <a:pt x="5995" y="10669"/>
                  </a:cubicBezTo>
                  <a:cubicBezTo>
                    <a:pt x="7329" y="10669"/>
                    <a:pt x="8601" y="10173"/>
                    <a:pt x="9623" y="9244"/>
                  </a:cubicBezTo>
                  <a:cubicBezTo>
                    <a:pt x="10564" y="8387"/>
                    <a:pt x="11172" y="7256"/>
                    <a:pt x="11172" y="6361"/>
                  </a:cubicBezTo>
                  <a:cubicBezTo>
                    <a:pt x="11172" y="4991"/>
                    <a:pt x="11060" y="3236"/>
                    <a:pt x="10239" y="609"/>
                  </a:cubicBezTo>
                  <a:cubicBezTo>
                    <a:pt x="10205" y="498"/>
                    <a:pt x="10111" y="416"/>
                    <a:pt x="9998" y="397"/>
                  </a:cubicBezTo>
                  <a:cubicBezTo>
                    <a:pt x="9877" y="377"/>
                    <a:pt x="7595" y="1"/>
                    <a:pt x="5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485;p54">
              <a:extLst>
                <a:ext uri="{FF2B5EF4-FFF2-40B4-BE49-F238E27FC236}">
                  <a16:creationId xmlns:a16="http://schemas.microsoft.com/office/drawing/2014/main" id="{87BC6799-B2E5-D59E-0D31-13BC105E53BC}"/>
                </a:ext>
              </a:extLst>
            </p:cNvPr>
            <p:cNvSpPr/>
            <p:nvPr/>
          </p:nvSpPr>
          <p:spPr>
            <a:xfrm>
              <a:off x="1945925" y="2374125"/>
              <a:ext cx="573900" cy="595300"/>
            </a:xfrm>
            <a:custGeom>
              <a:avLst/>
              <a:gdLst/>
              <a:ahLst/>
              <a:cxnLst/>
              <a:rect l="l" t="t" r="r" b="b"/>
              <a:pathLst>
                <a:path w="22956" h="23812" extrusionOk="0">
                  <a:moveTo>
                    <a:pt x="14815" y="0"/>
                  </a:moveTo>
                  <a:cubicBezTo>
                    <a:pt x="12912" y="0"/>
                    <a:pt x="10669" y="248"/>
                    <a:pt x="7805" y="1282"/>
                  </a:cubicBezTo>
                  <a:cubicBezTo>
                    <a:pt x="2296" y="3272"/>
                    <a:pt x="1" y="9699"/>
                    <a:pt x="307" y="13067"/>
                  </a:cubicBezTo>
                  <a:cubicBezTo>
                    <a:pt x="612" y="16434"/>
                    <a:pt x="5663" y="23319"/>
                    <a:pt x="8264" y="23779"/>
                  </a:cubicBezTo>
                  <a:cubicBezTo>
                    <a:pt x="8388" y="23801"/>
                    <a:pt x="8506" y="23811"/>
                    <a:pt x="8618" y="23811"/>
                  </a:cubicBezTo>
                  <a:cubicBezTo>
                    <a:pt x="10866" y="23811"/>
                    <a:pt x="10866" y="19647"/>
                    <a:pt x="10866" y="19647"/>
                  </a:cubicBezTo>
                  <a:lnTo>
                    <a:pt x="13467" y="18116"/>
                  </a:lnTo>
                  <a:cubicBezTo>
                    <a:pt x="13467" y="18116"/>
                    <a:pt x="19283" y="11841"/>
                    <a:pt x="21118" y="8016"/>
                  </a:cubicBezTo>
                  <a:cubicBezTo>
                    <a:pt x="22955" y="4190"/>
                    <a:pt x="22343" y="212"/>
                    <a:pt x="19436" y="212"/>
                  </a:cubicBezTo>
                  <a:cubicBezTo>
                    <a:pt x="18039" y="212"/>
                    <a:pt x="16573" y="0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486;p54">
              <a:extLst>
                <a:ext uri="{FF2B5EF4-FFF2-40B4-BE49-F238E27FC236}">
                  <a16:creationId xmlns:a16="http://schemas.microsoft.com/office/drawing/2014/main" id="{F55152E3-D3CE-2580-FBFC-80E714F5A436}"/>
                </a:ext>
              </a:extLst>
            </p:cNvPr>
            <p:cNvSpPr/>
            <p:nvPr/>
          </p:nvSpPr>
          <p:spPr>
            <a:xfrm>
              <a:off x="1937575" y="2366500"/>
              <a:ext cx="578925" cy="610550"/>
            </a:xfrm>
            <a:custGeom>
              <a:avLst/>
              <a:gdLst/>
              <a:ahLst/>
              <a:cxnLst/>
              <a:rect l="l" t="t" r="r" b="b"/>
              <a:pathLst>
                <a:path w="23157" h="24422" extrusionOk="0">
                  <a:moveTo>
                    <a:pt x="15131" y="610"/>
                  </a:moveTo>
                  <a:cubicBezTo>
                    <a:pt x="16050" y="610"/>
                    <a:pt x="16895" y="669"/>
                    <a:pt x="17705" y="725"/>
                  </a:cubicBezTo>
                  <a:cubicBezTo>
                    <a:pt x="18423" y="775"/>
                    <a:pt x="19101" y="823"/>
                    <a:pt x="19770" y="823"/>
                  </a:cubicBezTo>
                  <a:cubicBezTo>
                    <a:pt x="20585" y="823"/>
                    <a:pt x="21213" y="1164"/>
                    <a:pt x="21636" y="1836"/>
                  </a:cubicBezTo>
                  <a:cubicBezTo>
                    <a:pt x="22515" y="3232"/>
                    <a:pt x="22331" y="5786"/>
                    <a:pt x="21177" y="8188"/>
                  </a:cubicBezTo>
                  <a:cubicBezTo>
                    <a:pt x="19448" y="11788"/>
                    <a:pt x="14061" y="17686"/>
                    <a:pt x="13607" y="18181"/>
                  </a:cubicBezTo>
                  <a:lnTo>
                    <a:pt x="11045" y="19687"/>
                  </a:lnTo>
                  <a:cubicBezTo>
                    <a:pt x="10951" y="19742"/>
                    <a:pt x="10893" y="19843"/>
                    <a:pt x="10893" y="19952"/>
                  </a:cubicBezTo>
                  <a:cubicBezTo>
                    <a:pt x="10893" y="19977"/>
                    <a:pt x="10878" y="22591"/>
                    <a:pt x="9784" y="23508"/>
                  </a:cubicBezTo>
                  <a:cubicBezTo>
                    <a:pt x="9543" y="23710"/>
                    <a:pt x="9270" y="23810"/>
                    <a:pt x="8954" y="23810"/>
                  </a:cubicBezTo>
                  <a:cubicBezTo>
                    <a:pt x="8857" y="23810"/>
                    <a:pt x="8756" y="23800"/>
                    <a:pt x="8651" y="23781"/>
                  </a:cubicBezTo>
                  <a:cubicBezTo>
                    <a:pt x="6213" y="23352"/>
                    <a:pt x="1243" y="16620"/>
                    <a:pt x="945" y="13343"/>
                  </a:cubicBezTo>
                  <a:cubicBezTo>
                    <a:pt x="627" y="9848"/>
                    <a:pt x="3043" y="3753"/>
                    <a:pt x="8243" y="1875"/>
                  </a:cubicBezTo>
                  <a:cubicBezTo>
                    <a:pt x="11065" y="856"/>
                    <a:pt x="13253" y="610"/>
                    <a:pt x="15131" y="610"/>
                  </a:cubicBezTo>
                  <a:close/>
                  <a:moveTo>
                    <a:pt x="15171" y="0"/>
                  </a:moveTo>
                  <a:cubicBezTo>
                    <a:pt x="13244" y="0"/>
                    <a:pt x="10941" y="250"/>
                    <a:pt x="8035" y="1300"/>
                  </a:cubicBezTo>
                  <a:cubicBezTo>
                    <a:pt x="2549" y="3281"/>
                    <a:pt x="0" y="9712"/>
                    <a:pt x="336" y="13398"/>
                  </a:cubicBezTo>
                  <a:cubicBezTo>
                    <a:pt x="657" y="16932"/>
                    <a:pt x="5874" y="23913"/>
                    <a:pt x="8545" y="24384"/>
                  </a:cubicBezTo>
                  <a:cubicBezTo>
                    <a:pt x="8680" y="24410"/>
                    <a:pt x="8817" y="24422"/>
                    <a:pt x="8955" y="24422"/>
                  </a:cubicBezTo>
                  <a:cubicBezTo>
                    <a:pt x="9415" y="24422"/>
                    <a:pt x="9825" y="24272"/>
                    <a:pt x="10178" y="23976"/>
                  </a:cubicBezTo>
                  <a:cubicBezTo>
                    <a:pt x="11317" y="23021"/>
                    <a:pt x="11479" y="20780"/>
                    <a:pt x="11502" y="20129"/>
                  </a:cubicBezTo>
                  <a:lnTo>
                    <a:pt x="13956" y="18685"/>
                  </a:lnTo>
                  <a:cubicBezTo>
                    <a:pt x="13982" y="18669"/>
                    <a:pt x="14005" y="18650"/>
                    <a:pt x="14025" y="18629"/>
                  </a:cubicBezTo>
                  <a:cubicBezTo>
                    <a:pt x="14264" y="18371"/>
                    <a:pt x="19893" y="12277"/>
                    <a:pt x="21728" y="8453"/>
                  </a:cubicBezTo>
                  <a:cubicBezTo>
                    <a:pt x="22989" y="5828"/>
                    <a:pt x="23156" y="3103"/>
                    <a:pt x="22154" y="1511"/>
                  </a:cubicBezTo>
                  <a:cubicBezTo>
                    <a:pt x="21619" y="660"/>
                    <a:pt x="20794" y="210"/>
                    <a:pt x="19769" y="210"/>
                  </a:cubicBezTo>
                  <a:cubicBezTo>
                    <a:pt x="19122" y="210"/>
                    <a:pt x="18454" y="164"/>
                    <a:pt x="17747" y="115"/>
                  </a:cubicBezTo>
                  <a:cubicBezTo>
                    <a:pt x="16960" y="60"/>
                    <a:pt x="16110" y="0"/>
                    <a:pt x="15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487;p54">
              <a:extLst>
                <a:ext uri="{FF2B5EF4-FFF2-40B4-BE49-F238E27FC236}">
                  <a16:creationId xmlns:a16="http://schemas.microsoft.com/office/drawing/2014/main" id="{7BF01BC0-88C2-B055-210A-23A844EBCD4E}"/>
                </a:ext>
              </a:extLst>
            </p:cNvPr>
            <p:cNvSpPr/>
            <p:nvPr/>
          </p:nvSpPr>
          <p:spPr>
            <a:xfrm>
              <a:off x="2183150" y="2795950"/>
              <a:ext cx="133925" cy="136850"/>
            </a:xfrm>
            <a:custGeom>
              <a:avLst/>
              <a:gdLst/>
              <a:ahLst/>
              <a:cxnLst/>
              <a:rect l="l" t="t" r="r" b="b"/>
              <a:pathLst>
                <a:path w="5357" h="5474" extrusionOk="0">
                  <a:moveTo>
                    <a:pt x="2323" y="0"/>
                  </a:moveTo>
                  <a:cubicBezTo>
                    <a:pt x="2116" y="0"/>
                    <a:pt x="1902" y="52"/>
                    <a:pt x="1683" y="172"/>
                  </a:cubicBezTo>
                  <a:cubicBezTo>
                    <a:pt x="0" y="1090"/>
                    <a:pt x="1530" y="4457"/>
                    <a:pt x="2601" y="5222"/>
                  </a:cubicBezTo>
                  <a:cubicBezTo>
                    <a:pt x="2856" y="5404"/>
                    <a:pt x="3146" y="5474"/>
                    <a:pt x="3439" y="5474"/>
                  </a:cubicBezTo>
                  <a:cubicBezTo>
                    <a:pt x="4378" y="5474"/>
                    <a:pt x="5356" y="4762"/>
                    <a:pt x="5356" y="4762"/>
                  </a:cubicBezTo>
                  <a:lnTo>
                    <a:pt x="4744" y="2314"/>
                  </a:lnTo>
                  <a:cubicBezTo>
                    <a:pt x="4744" y="2314"/>
                    <a:pt x="3702" y="0"/>
                    <a:pt x="2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488;p54">
              <a:extLst>
                <a:ext uri="{FF2B5EF4-FFF2-40B4-BE49-F238E27FC236}">
                  <a16:creationId xmlns:a16="http://schemas.microsoft.com/office/drawing/2014/main" id="{F99EA738-8279-8451-87A9-5B36803F9472}"/>
                </a:ext>
              </a:extLst>
            </p:cNvPr>
            <p:cNvSpPr/>
            <p:nvPr/>
          </p:nvSpPr>
          <p:spPr>
            <a:xfrm>
              <a:off x="2196825" y="2788275"/>
              <a:ext cx="128800" cy="152175"/>
            </a:xfrm>
            <a:custGeom>
              <a:avLst/>
              <a:gdLst/>
              <a:ahLst/>
              <a:cxnLst/>
              <a:rect l="l" t="t" r="r" b="b"/>
              <a:pathLst>
                <a:path w="5152" h="6087" extrusionOk="0">
                  <a:moveTo>
                    <a:pt x="1774" y="0"/>
                  </a:moveTo>
                  <a:cubicBezTo>
                    <a:pt x="1507" y="0"/>
                    <a:pt x="1244" y="70"/>
                    <a:pt x="988" y="211"/>
                  </a:cubicBezTo>
                  <a:cubicBezTo>
                    <a:pt x="441" y="509"/>
                    <a:pt x="129" y="1048"/>
                    <a:pt x="86" y="1770"/>
                  </a:cubicBezTo>
                  <a:cubicBezTo>
                    <a:pt x="0" y="3179"/>
                    <a:pt x="998" y="5151"/>
                    <a:pt x="1876" y="5778"/>
                  </a:cubicBezTo>
                  <a:cubicBezTo>
                    <a:pt x="2189" y="6002"/>
                    <a:pt x="2539" y="6086"/>
                    <a:pt x="2889" y="6086"/>
                  </a:cubicBezTo>
                  <a:cubicBezTo>
                    <a:pt x="3915" y="6086"/>
                    <a:pt x="4932" y="5358"/>
                    <a:pt x="4989" y="5317"/>
                  </a:cubicBezTo>
                  <a:cubicBezTo>
                    <a:pt x="5123" y="5218"/>
                    <a:pt x="5151" y="5028"/>
                    <a:pt x="5053" y="4892"/>
                  </a:cubicBezTo>
                  <a:cubicBezTo>
                    <a:pt x="4993" y="4810"/>
                    <a:pt x="4899" y="4766"/>
                    <a:pt x="4805" y="4766"/>
                  </a:cubicBezTo>
                  <a:cubicBezTo>
                    <a:pt x="4744" y="4766"/>
                    <a:pt x="4682" y="4784"/>
                    <a:pt x="4629" y="4822"/>
                  </a:cubicBezTo>
                  <a:cubicBezTo>
                    <a:pt x="4617" y="4831"/>
                    <a:pt x="3703" y="5473"/>
                    <a:pt x="2889" y="5473"/>
                  </a:cubicBezTo>
                  <a:cubicBezTo>
                    <a:pt x="2653" y="5473"/>
                    <a:pt x="2426" y="5419"/>
                    <a:pt x="2231" y="5280"/>
                  </a:cubicBezTo>
                  <a:cubicBezTo>
                    <a:pt x="1571" y="4808"/>
                    <a:pt x="621" y="3064"/>
                    <a:pt x="696" y="1807"/>
                  </a:cubicBezTo>
                  <a:cubicBezTo>
                    <a:pt x="728" y="1298"/>
                    <a:pt x="924" y="943"/>
                    <a:pt x="1282" y="748"/>
                  </a:cubicBezTo>
                  <a:cubicBezTo>
                    <a:pt x="1446" y="658"/>
                    <a:pt x="1610" y="613"/>
                    <a:pt x="1776" y="613"/>
                  </a:cubicBezTo>
                  <a:cubicBezTo>
                    <a:pt x="1883" y="613"/>
                    <a:pt x="1991" y="632"/>
                    <a:pt x="2102" y="668"/>
                  </a:cubicBezTo>
                  <a:cubicBezTo>
                    <a:pt x="3123" y="1012"/>
                    <a:pt x="3908" y="2730"/>
                    <a:pt x="3916" y="2747"/>
                  </a:cubicBezTo>
                  <a:cubicBezTo>
                    <a:pt x="3967" y="2860"/>
                    <a:pt x="4079" y="2928"/>
                    <a:pt x="4196" y="2928"/>
                  </a:cubicBezTo>
                  <a:cubicBezTo>
                    <a:pt x="4238" y="2928"/>
                    <a:pt x="4281" y="2919"/>
                    <a:pt x="4322" y="2900"/>
                  </a:cubicBezTo>
                  <a:cubicBezTo>
                    <a:pt x="4476" y="2832"/>
                    <a:pt x="4544" y="2650"/>
                    <a:pt x="4475" y="2496"/>
                  </a:cubicBezTo>
                  <a:cubicBezTo>
                    <a:pt x="4438" y="2415"/>
                    <a:pt x="3572" y="517"/>
                    <a:pt x="2298" y="89"/>
                  </a:cubicBezTo>
                  <a:cubicBezTo>
                    <a:pt x="2122" y="30"/>
                    <a:pt x="1947" y="0"/>
                    <a:pt x="1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489;p54">
              <a:extLst>
                <a:ext uri="{FF2B5EF4-FFF2-40B4-BE49-F238E27FC236}">
                  <a16:creationId xmlns:a16="http://schemas.microsoft.com/office/drawing/2014/main" id="{A1C75057-97A1-66D8-72C5-DB84496B8D14}"/>
                </a:ext>
              </a:extLst>
            </p:cNvPr>
            <p:cNvSpPr/>
            <p:nvPr/>
          </p:nvSpPr>
          <p:spPr>
            <a:xfrm>
              <a:off x="2458000" y="2670025"/>
              <a:ext cx="51325" cy="72850"/>
            </a:xfrm>
            <a:custGeom>
              <a:avLst/>
              <a:gdLst/>
              <a:ahLst/>
              <a:cxnLst/>
              <a:rect l="l" t="t" r="r" b="b"/>
              <a:pathLst>
                <a:path w="2053" h="2914" extrusionOk="0">
                  <a:moveTo>
                    <a:pt x="1709" y="1"/>
                  </a:moveTo>
                  <a:cubicBezTo>
                    <a:pt x="1576" y="1"/>
                    <a:pt x="1453" y="88"/>
                    <a:pt x="1414" y="221"/>
                  </a:cubicBezTo>
                  <a:cubicBezTo>
                    <a:pt x="1178" y="990"/>
                    <a:pt x="650" y="2149"/>
                    <a:pt x="216" y="2323"/>
                  </a:cubicBezTo>
                  <a:cubicBezTo>
                    <a:pt x="79" y="2377"/>
                    <a:pt x="1" y="2521"/>
                    <a:pt x="28" y="2665"/>
                  </a:cubicBezTo>
                  <a:cubicBezTo>
                    <a:pt x="56" y="2809"/>
                    <a:pt x="182" y="2913"/>
                    <a:pt x="330" y="2913"/>
                  </a:cubicBezTo>
                  <a:cubicBezTo>
                    <a:pt x="368" y="2913"/>
                    <a:pt x="407" y="2906"/>
                    <a:pt x="443" y="2891"/>
                  </a:cubicBezTo>
                  <a:cubicBezTo>
                    <a:pt x="1300" y="2548"/>
                    <a:pt x="1891" y="758"/>
                    <a:pt x="1999" y="402"/>
                  </a:cubicBezTo>
                  <a:cubicBezTo>
                    <a:pt x="2052" y="239"/>
                    <a:pt x="1961" y="65"/>
                    <a:pt x="1799" y="14"/>
                  </a:cubicBezTo>
                  <a:cubicBezTo>
                    <a:pt x="1769" y="5"/>
                    <a:pt x="1738" y="1"/>
                    <a:pt x="17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490;p54">
              <a:extLst>
                <a:ext uri="{FF2B5EF4-FFF2-40B4-BE49-F238E27FC236}">
                  <a16:creationId xmlns:a16="http://schemas.microsoft.com/office/drawing/2014/main" id="{31082171-E804-8A8C-4A60-15AA4C6CB032}"/>
                </a:ext>
              </a:extLst>
            </p:cNvPr>
            <p:cNvSpPr/>
            <p:nvPr/>
          </p:nvSpPr>
          <p:spPr>
            <a:xfrm>
              <a:off x="2739375" y="3363375"/>
              <a:ext cx="97725" cy="171250"/>
            </a:xfrm>
            <a:custGeom>
              <a:avLst/>
              <a:gdLst/>
              <a:ahLst/>
              <a:cxnLst/>
              <a:rect l="l" t="t" r="r" b="b"/>
              <a:pathLst>
                <a:path w="3909" h="6850" extrusionOk="0">
                  <a:moveTo>
                    <a:pt x="1383" y="1"/>
                  </a:moveTo>
                  <a:cubicBezTo>
                    <a:pt x="1140" y="1"/>
                    <a:pt x="921" y="122"/>
                    <a:pt x="859" y="522"/>
                  </a:cubicBezTo>
                  <a:cubicBezTo>
                    <a:pt x="745" y="1266"/>
                    <a:pt x="1343" y="2053"/>
                    <a:pt x="1672" y="2420"/>
                  </a:cubicBezTo>
                  <a:lnTo>
                    <a:pt x="1672" y="2420"/>
                  </a:lnTo>
                  <a:cubicBezTo>
                    <a:pt x="1380" y="2129"/>
                    <a:pt x="847" y="1640"/>
                    <a:pt x="542" y="1640"/>
                  </a:cubicBezTo>
                  <a:cubicBezTo>
                    <a:pt x="417" y="1640"/>
                    <a:pt x="330" y="1721"/>
                    <a:pt x="313" y="1930"/>
                  </a:cubicBezTo>
                  <a:cubicBezTo>
                    <a:pt x="234" y="2868"/>
                    <a:pt x="1173" y="3884"/>
                    <a:pt x="1173" y="3884"/>
                  </a:cubicBezTo>
                  <a:cubicBezTo>
                    <a:pt x="1173" y="3884"/>
                    <a:pt x="599" y="3616"/>
                    <a:pt x="254" y="3616"/>
                  </a:cubicBezTo>
                  <a:cubicBezTo>
                    <a:pt x="106" y="3616"/>
                    <a:pt x="1" y="3665"/>
                    <a:pt x="1" y="3806"/>
                  </a:cubicBezTo>
                  <a:cubicBezTo>
                    <a:pt x="1" y="4275"/>
                    <a:pt x="1641" y="5917"/>
                    <a:pt x="1720" y="6699"/>
                  </a:cubicBezTo>
                  <a:cubicBezTo>
                    <a:pt x="1730" y="6802"/>
                    <a:pt x="1765" y="6849"/>
                    <a:pt x="1818" y="6849"/>
                  </a:cubicBezTo>
                  <a:cubicBezTo>
                    <a:pt x="2170" y="6849"/>
                    <a:pt x="3324" y="4809"/>
                    <a:pt x="3597" y="3182"/>
                  </a:cubicBezTo>
                  <a:cubicBezTo>
                    <a:pt x="3909" y="1305"/>
                    <a:pt x="2189" y="288"/>
                    <a:pt x="2189" y="288"/>
                  </a:cubicBezTo>
                  <a:cubicBezTo>
                    <a:pt x="2189" y="288"/>
                    <a:pt x="1758" y="1"/>
                    <a:pt x="1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491;p54">
              <a:extLst>
                <a:ext uri="{FF2B5EF4-FFF2-40B4-BE49-F238E27FC236}">
                  <a16:creationId xmlns:a16="http://schemas.microsoft.com/office/drawing/2014/main" id="{FA7E6FE5-D3B7-CD26-350D-BD95242A7C4C}"/>
                </a:ext>
              </a:extLst>
            </p:cNvPr>
            <p:cNvSpPr/>
            <p:nvPr/>
          </p:nvSpPr>
          <p:spPr>
            <a:xfrm>
              <a:off x="2731700" y="3355750"/>
              <a:ext cx="113500" cy="186500"/>
            </a:xfrm>
            <a:custGeom>
              <a:avLst/>
              <a:gdLst/>
              <a:ahLst/>
              <a:cxnLst/>
              <a:rect l="l" t="t" r="r" b="b"/>
              <a:pathLst>
                <a:path w="4540" h="7460" extrusionOk="0">
                  <a:moveTo>
                    <a:pt x="1689" y="612"/>
                  </a:moveTo>
                  <a:cubicBezTo>
                    <a:pt x="1871" y="612"/>
                    <a:pt x="2155" y="734"/>
                    <a:pt x="2327" y="848"/>
                  </a:cubicBezTo>
                  <a:cubicBezTo>
                    <a:pt x="2332" y="850"/>
                    <a:pt x="2336" y="854"/>
                    <a:pt x="2340" y="857"/>
                  </a:cubicBezTo>
                  <a:cubicBezTo>
                    <a:pt x="2355" y="866"/>
                    <a:pt x="3877" y="1785"/>
                    <a:pt x="3601" y="3435"/>
                  </a:cubicBezTo>
                  <a:cubicBezTo>
                    <a:pt x="3387" y="4716"/>
                    <a:pt x="2651" y="6119"/>
                    <a:pt x="2252" y="6652"/>
                  </a:cubicBezTo>
                  <a:cubicBezTo>
                    <a:pt x="2079" y="6191"/>
                    <a:pt x="1668" y="5639"/>
                    <a:pt x="1268" y="5102"/>
                  </a:cubicBezTo>
                  <a:cubicBezTo>
                    <a:pt x="1055" y="4816"/>
                    <a:pt x="780" y="4445"/>
                    <a:pt x="665" y="4236"/>
                  </a:cubicBezTo>
                  <a:lnTo>
                    <a:pt x="665" y="4236"/>
                  </a:lnTo>
                  <a:cubicBezTo>
                    <a:pt x="837" y="4264"/>
                    <a:pt x="1112" y="4355"/>
                    <a:pt x="1350" y="4466"/>
                  </a:cubicBezTo>
                  <a:cubicBezTo>
                    <a:pt x="1391" y="4485"/>
                    <a:pt x="1435" y="4495"/>
                    <a:pt x="1479" y="4495"/>
                  </a:cubicBezTo>
                  <a:cubicBezTo>
                    <a:pt x="1574" y="4495"/>
                    <a:pt x="1667" y="4450"/>
                    <a:pt x="1727" y="4370"/>
                  </a:cubicBezTo>
                  <a:cubicBezTo>
                    <a:pt x="1813" y="4252"/>
                    <a:pt x="1803" y="4089"/>
                    <a:pt x="1705" y="3982"/>
                  </a:cubicBezTo>
                  <a:cubicBezTo>
                    <a:pt x="1470" y="3727"/>
                    <a:pt x="877" y="2929"/>
                    <a:pt x="924" y="2271"/>
                  </a:cubicBezTo>
                  <a:lnTo>
                    <a:pt x="924" y="2271"/>
                  </a:lnTo>
                  <a:cubicBezTo>
                    <a:pt x="1098" y="2345"/>
                    <a:pt x="1425" y="2605"/>
                    <a:pt x="1739" y="2916"/>
                  </a:cubicBezTo>
                  <a:cubicBezTo>
                    <a:pt x="1866" y="3060"/>
                    <a:pt x="1960" y="3149"/>
                    <a:pt x="1974" y="3161"/>
                  </a:cubicBezTo>
                  <a:cubicBezTo>
                    <a:pt x="2033" y="3217"/>
                    <a:pt x="2109" y="3245"/>
                    <a:pt x="2185" y="3245"/>
                  </a:cubicBezTo>
                  <a:cubicBezTo>
                    <a:pt x="2262" y="3245"/>
                    <a:pt x="2340" y="3216"/>
                    <a:pt x="2399" y="3158"/>
                  </a:cubicBezTo>
                  <a:cubicBezTo>
                    <a:pt x="2517" y="3041"/>
                    <a:pt x="2522" y="2853"/>
                    <a:pt x="2410" y="2732"/>
                  </a:cubicBezTo>
                  <a:cubicBezTo>
                    <a:pt x="2336" y="2650"/>
                    <a:pt x="2250" y="2558"/>
                    <a:pt x="2157" y="2465"/>
                  </a:cubicBezTo>
                  <a:cubicBezTo>
                    <a:pt x="1823" y="2079"/>
                    <a:pt x="1384" y="1424"/>
                    <a:pt x="1470" y="873"/>
                  </a:cubicBezTo>
                  <a:cubicBezTo>
                    <a:pt x="1484" y="780"/>
                    <a:pt x="1516" y="662"/>
                    <a:pt x="1592" y="629"/>
                  </a:cubicBezTo>
                  <a:cubicBezTo>
                    <a:pt x="1619" y="617"/>
                    <a:pt x="1652" y="612"/>
                    <a:pt x="1689" y="612"/>
                  </a:cubicBezTo>
                  <a:close/>
                  <a:moveTo>
                    <a:pt x="1688" y="0"/>
                  </a:moveTo>
                  <a:cubicBezTo>
                    <a:pt x="1571" y="0"/>
                    <a:pt x="1454" y="20"/>
                    <a:pt x="1343" y="68"/>
                  </a:cubicBezTo>
                  <a:cubicBezTo>
                    <a:pt x="1162" y="148"/>
                    <a:pt x="931" y="337"/>
                    <a:pt x="863" y="780"/>
                  </a:cubicBezTo>
                  <a:cubicBezTo>
                    <a:pt x="818" y="1077"/>
                    <a:pt x="865" y="1374"/>
                    <a:pt x="960" y="1653"/>
                  </a:cubicBezTo>
                  <a:cubicBezTo>
                    <a:pt x="917" y="1645"/>
                    <a:pt x="875" y="1640"/>
                    <a:pt x="835" y="1640"/>
                  </a:cubicBezTo>
                  <a:cubicBezTo>
                    <a:pt x="780" y="1640"/>
                    <a:pt x="727" y="1649"/>
                    <a:pt x="677" y="1667"/>
                  </a:cubicBezTo>
                  <a:cubicBezTo>
                    <a:pt x="555" y="1708"/>
                    <a:pt x="345" y="1833"/>
                    <a:pt x="314" y="2208"/>
                  </a:cubicBezTo>
                  <a:cubicBezTo>
                    <a:pt x="272" y="2713"/>
                    <a:pt x="474" y="3224"/>
                    <a:pt x="702" y="3624"/>
                  </a:cubicBezTo>
                  <a:cubicBezTo>
                    <a:pt x="657" y="3620"/>
                    <a:pt x="613" y="3617"/>
                    <a:pt x="570" y="3617"/>
                  </a:cubicBezTo>
                  <a:cubicBezTo>
                    <a:pt x="437" y="3617"/>
                    <a:pt x="314" y="3641"/>
                    <a:pt x="217" y="3703"/>
                  </a:cubicBezTo>
                  <a:cubicBezTo>
                    <a:pt x="79" y="3790"/>
                    <a:pt x="1" y="3939"/>
                    <a:pt x="1" y="4110"/>
                  </a:cubicBezTo>
                  <a:cubicBezTo>
                    <a:pt x="1" y="4411"/>
                    <a:pt x="268" y="4783"/>
                    <a:pt x="777" y="5467"/>
                  </a:cubicBezTo>
                  <a:cubicBezTo>
                    <a:pt x="1162" y="5984"/>
                    <a:pt x="1688" y="6691"/>
                    <a:pt x="1722" y="7033"/>
                  </a:cubicBezTo>
                  <a:cubicBezTo>
                    <a:pt x="1753" y="7338"/>
                    <a:pt x="1944" y="7454"/>
                    <a:pt x="2113" y="7459"/>
                  </a:cubicBezTo>
                  <a:lnTo>
                    <a:pt x="2122" y="7459"/>
                  </a:lnTo>
                  <a:cubicBezTo>
                    <a:pt x="2832" y="7459"/>
                    <a:pt x="3969" y="4952"/>
                    <a:pt x="4204" y="3535"/>
                  </a:cubicBezTo>
                  <a:cubicBezTo>
                    <a:pt x="4539" y="1522"/>
                    <a:pt x="2806" y="424"/>
                    <a:pt x="2657" y="334"/>
                  </a:cubicBezTo>
                  <a:cubicBezTo>
                    <a:pt x="2575" y="279"/>
                    <a:pt x="2131" y="0"/>
                    <a:pt x="1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492;p54">
              <a:extLst>
                <a:ext uri="{FF2B5EF4-FFF2-40B4-BE49-F238E27FC236}">
                  <a16:creationId xmlns:a16="http://schemas.microsoft.com/office/drawing/2014/main" id="{B681F98B-6ECF-9B9D-5039-1D7242072F46}"/>
                </a:ext>
              </a:extLst>
            </p:cNvPr>
            <p:cNvSpPr/>
            <p:nvPr/>
          </p:nvSpPr>
          <p:spPr>
            <a:xfrm>
              <a:off x="2737850" y="3339450"/>
              <a:ext cx="164525" cy="367525"/>
            </a:xfrm>
            <a:custGeom>
              <a:avLst/>
              <a:gdLst/>
              <a:ahLst/>
              <a:cxnLst/>
              <a:rect l="l" t="t" r="r" b="b"/>
              <a:pathLst>
                <a:path w="6581" h="14701" extrusionOk="0">
                  <a:moveTo>
                    <a:pt x="2630" y="0"/>
                  </a:moveTo>
                  <a:cubicBezTo>
                    <a:pt x="2425" y="0"/>
                    <a:pt x="2213" y="51"/>
                    <a:pt x="1990" y="162"/>
                  </a:cubicBezTo>
                  <a:cubicBezTo>
                    <a:pt x="766" y="774"/>
                    <a:pt x="3367" y="2917"/>
                    <a:pt x="2756" y="4141"/>
                  </a:cubicBezTo>
                  <a:cubicBezTo>
                    <a:pt x="2143" y="5365"/>
                    <a:pt x="766" y="7507"/>
                    <a:pt x="766" y="8732"/>
                  </a:cubicBezTo>
                  <a:cubicBezTo>
                    <a:pt x="766" y="9956"/>
                    <a:pt x="1" y="12864"/>
                    <a:pt x="1" y="12864"/>
                  </a:cubicBezTo>
                  <a:lnTo>
                    <a:pt x="766" y="14700"/>
                  </a:lnTo>
                  <a:cubicBezTo>
                    <a:pt x="766" y="14700"/>
                    <a:pt x="1378" y="14394"/>
                    <a:pt x="2296" y="13476"/>
                  </a:cubicBezTo>
                  <a:cubicBezTo>
                    <a:pt x="3214" y="12558"/>
                    <a:pt x="4744" y="10415"/>
                    <a:pt x="5663" y="8426"/>
                  </a:cubicBezTo>
                  <a:cubicBezTo>
                    <a:pt x="6581" y="6436"/>
                    <a:pt x="6275" y="3528"/>
                    <a:pt x="5204" y="2151"/>
                  </a:cubicBezTo>
                  <a:cubicBezTo>
                    <a:pt x="4327" y="1025"/>
                    <a:pt x="3553" y="0"/>
                    <a:pt x="2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493;p54">
              <a:extLst>
                <a:ext uri="{FF2B5EF4-FFF2-40B4-BE49-F238E27FC236}">
                  <a16:creationId xmlns:a16="http://schemas.microsoft.com/office/drawing/2014/main" id="{73E9B9F9-F5B7-05D2-C2C9-D6454F0ED36C}"/>
                </a:ext>
              </a:extLst>
            </p:cNvPr>
            <p:cNvSpPr/>
            <p:nvPr/>
          </p:nvSpPr>
          <p:spPr>
            <a:xfrm>
              <a:off x="2730025" y="3331650"/>
              <a:ext cx="179725" cy="382950"/>
            </a:xfrm>
            <a:custGeom>
              <a:avLst/>
              <a:gdLst/>
              <a:ahLst/>
              <a:cxnLst/>
              <a:rect l="l" t="t" r="r" b="b"/>
              <a:pathLst>
                <a:path w="7189" h="15318" extrusionOk="0">
                  <a:moveTo>
                    <a:pt x="2940" y="621"/>
                  </a:moveTo>
                  <a:cubicBezTo>
                    <a:pt x="3652" y="621"/>
                    <a:pt x="4306" y="1404"/>
                    <a:pt x="5213" y="2572"/>
                  </a:cubicBezTo>
                  <a:lnTo>
                    <a:pt x="5275" y="2652"/>
                  </a:lnTo>
                  <a:cubicBezTo>
                    <a:pt x="6217" y="3862"/>
                    <a:pt x="6623" y="6606"/>
                    <a:pt x="5699" y="8609"/>
                  </a:cubicBezTo>
                  <a:cubicBezTo>
                    <a:pt x="4809" y="10536"/>
                    <a:pt x="3319" y="12645"/>
                    <a:pt x="2393" y="13571"/>
                  </a:cubicBezTo>
                  <a:cubicBezTo>
                    <a:pt x="1887" y="14078"/>
                    <a:pt x="1477" y="14391"/>
                    <a:pt x="1224" y="14562"/>
                  </a:cubicBezTo>
                  <a:lnTo>
                    <a:pt x="636" y="13153"/>
                  </a:lnTo>
                  <a:cubicBezTo>
                    <a:pt x="773" y="12619"/>
                    <a:pt x="1385" y="10177"/>
                    <a:pt x="1385" y="9044"/>
                  </a:cubicBezTo>
                  <a:cubicBezTo>
                    <a:pt x="1385" y="8179"/>
                    <a:pt x="2214" y="6671"/>
                    <a:pt x="2818" y="5568"/>
                  </a:cubicBezTo>
                  <a:cubicBezTo>
                    <a:pt x="3017" y="5208"/>
                    <a:pt x="3199" y="4874"/>
                    <a:pt x="3342" y="4589"/>
                  </a:cubicBezTo>
                  <a:cubicBezTo>
                    <a:pt x="3706" y="3864"/>
                    <a:pt x="3217" y="2978"/>
                    <a:pt x="2785" y="2196"/>
                  </a:cubicBezTo>
                  <a:cubicBezTo>
                    <a:pt x="2516" y="1709"/>
                    <a:pt x="2209" y="1154"/>
                    <a:pt x="2290" y="897"/>
                  </a:cubicBezTo>
                  <a:cubicBezTo>
                    <a:pt x="2302" y="857"/>
                    <a:pt x="2331" y="802"/>
                    <a:pt x="2441" y="747"/>
                  </a:cubicBezTo>
                  <a:cubicBezTo>
                    <a:pt x="2613" y="662"/>
                    <a:pt x="2778" y="621"/>
                    <a:pt x="2940" y="621"/>
                  </a:cubicBezTo>
                  <a:close/>
                  <a:moveTo>
                    <a:pt x="2951" y="0"/>
                  </a:moveTo>
                  <a:cubicBezTo>
                    <a:pt x="2702" y="0"/>
                    <a:pt x="2442" y="62"/>
                    <a:pt x="2166" y="200"/>
                  </a:cubicBezTo>
                  <a:cubicBezTo>
                    <a:pt x="1929" y="319"/>
                    <a:pt x="1774" y="492"/>
                    <a:pt x="1704" y="715"/>
                  </a:cubicBezTo>
                  <a:cubicBezTo>
                    <a:pt x="1547" y="1222"/>
                    <a:pt x="1888" y="1840"/>
                    <a:pt x="2249" y="2493"/>
                  </a:cubicBezTo>
                  <a:cubicBezTo>
                    <a:pt x="2607" y="3142"/>
                    <a:pt x="3013" y="3877"/>
                    <a:pt x="2794" y="4316"/>
                  </a:cubicBezTo>
                  <a:cubicBezTo>
                    <a:pt x="2656" y="4595"/>
                    <a:pt x="2475" y="4922"/>
                    <a:pt x="2281" y="5274"/>
                  </a:cubicBezTo>
                  <a:cubicBezTo>
                    <a:pt x="1609" y="6499"/>
                    <a:pt x="772" y="8023"/>
                    <a:pt x="772" y="9044"/>
                  </a:cubicBezTo>
                  <a:cubicBezTo>
                    <a:pt x="772" y="10214"/>
                    <a:pt x="25" y="13069"/>
                    <a:pt x="17" y="13098"/>
                  </a:cubicBezTo>
                  <a:cubicBezTo>
                    <a:pt x="0" y="13162"/>
                    <a:pt x="5" y="13232"/>
                    <a:pt x="31" y="13293"/>
                  </a:cubicBezTo>
                  <a:lnTo>
                    <a:pt x="797" y="15130"/>
                  </a:lnTo>
                  <a:cubicBezTo>
                    <a:pt x="829" y="15208"/>
                    <a:pt x="893" y="15269"/>
                    <a:pt x="972" y="15299"/>
                  </a:cubicBezTo>
                  <a:cubicBezTo>
                    <a:pt x="1006" y="15311"/>
                    <a:pt x="1043" y="15318"/>
                    <a:pt x="1079" y="15318"/>
                  </a:cubicBezTo>
                  <a:cubicBezTo>
                    <a:pt x="1127" y="15318"/>
                    <a:pt x="1173" y="15307"/>
                    <a:pt x="1215" y="15285"/>
                  </a:cubicBezTo>
                  <a:cubicBezTo>
                    <a:pt x="1243" y="15273"/>
                    <a:pt x="1883" y="14947"/>
                    <a:pt x="2826" y="14004"/>
                  </a:cubicBezTo>
                  <a:cubicBezTo>
                    <a:pt x="3790" y="13039"/>
                    <a:pt x="5336" y="10854"/>
                    <a:pt x="6254" y="8866"/>
                  </a:cubicBezTo>
                  <a:cubicBezTo>
                    <a:pt x="7189" y="6841"/>
                    <a:pt x="6961" y="3823"/>
                    <a:pt x="5758" y="2276"/>
                  </a:cubicBezTo>
                  <a:lnTo>
                    <a:pt x="5696" y="2196"/>
                  </a:lnTo>
                  <a:cubicBezTo>
                    <a:pt x="4823" y="1074"/>
                    <a:pt x="3988" y="0"/>
                    <a:pt x="2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494;p54">
              <a:extLst>
                <a:ext uri="{FF2B5EF4-FFF2-40B4-BE49-F238E27FC236}">
                  <a16:creationId xmlns:a16="http://schemas.microsoft.com/office/drawing/2014/main" id="{281E0992-6A36-39F5-37BB-7CE039DAE211}"/>
                </a:ext>
              </a:extLst>
            </p:cNvPr>
            <p:cNvSpPr/>
            <p:nvPr/>
          </p:nvSpPr>
          <p:spPr>
            <a:xfrm>
              <a:off x="2766850" y="3370525"/>
              <a:ext cx="62750" cy="217050"/>
            </a:xfrm>
            <a:custGeom>
              <a:avLst/>
              <a:gdLst/>
              <a:ahLst/>
              <a:cxnLst/>
              <a:rect l="l" t="t" r="r" b="b"/>
              <a:pathLst>
                <a:path w="2510" h="8682" extrusionOk="0">
                  <a:moveTo>
                    <a:pt x="1148" y="1"/>
                  </a:moveTo>
                  <a:cubicBezTo>
                    <a:pt x="1111" y="1"/>
                    <a:pt x="1090" y="2"/>
                    <a:pt x="1090" y="2"/>
                  </a:cubicBezTo>
                  <a:cubicBezTo>
                    <a:pt x="1090" y="2"/>
                    <a:pt x="1" y="2865"/>
                    <a:pt x="1" y="4803"/>
                  </a:cubicBezTo>
                  <a:lnTo>
                    <a:pt x="1" y="8682"/>
                  </a:lnTo>
                  <a:lnTo>
                    <a:pt x="2510" y="5146"/>
                  </a:lnTo>
                  <a:cubicBezTo>
                    <a:pt x="2510" y="5146"/>
                    <a:pt x="2053" y="2865"/>
                    <a:pt x="2281" y="1381"/>
                  </a:cubicBezTo>
                  <a:cubicBezTo>
                    <a:pt x="2482" y="81"/>
                    <a:pt x="1414" y="1"/>
                    <a:pt x="1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495;p54">
              <a:extLst>
                <a:ext uri="{FF2B5EF4-FFF2-40B4-BE49-F238E27FC236}">
                  <a16:creationId xmlns:a16="http://schemas.microsoft.com/office/drawing/2014/main" id="{38F26778-9704-2E83-31F3-5704FC4AE31C}"/>
                </a:ext>
              </a:extLst>
            </p:cNvPr>
            <p:cNvSpPr/>
            <p:nvPr/>
          </p:nvSpPr>
          <p:spPr>
            <a:xfrm>
              <a:off x="2759175" y="3362900"/>
              <a:ext cx="78850" cy="232350"/>
            </a:xfrm>
            <a:custGeom>
              <a:avLst/>
              <a:gdLst/>
              <a:ahLst/>
              <a:cxnLst/>
              <a:rect l="l" t="t" r="r" b="b"/>
              <a:pathLst>
                <a:path w="3154" h="9294" extrusionOk="0">
                  <a:moveTo>
                    <a:pt x="1445" y="0"/>
                  </a:moveTo>
                  <a:cubicBezTo>
                    <a:pt x="1405" y="0"/>
                    <a:pt x="1379" y="1"/>
                    <a:pt x="1374" y="1"/>
                  </a:cubicBezTo>
                  <a:cubicBezTo>
                    <a:pt x="1256" y="10"/>
                    <a:pt x="1153" y="87"/>
                    <a:pt x="1111" y="198"/>
                  </a:cubicBezTo>
                  <a:cubicBezTo>
                    <a:pt x="1064" y="317"/>
                    <a:pt x="1" y="3136"/>
                    <a:pt x="1" y="5108"/>
                  </a:cubicBezTo>
                  <a:lnTo>
                    <a:pt x="1" y="8987"/>
                  </a:lnTo>
                  <a:cubicBezTo>
                    <a:pt x="1" y="9156"/>
                    <a:pt x="138" y="9293"/>
                    <a:pt x="308" y="9293"/>
                  </a:cubicBezTo>
                  <a:cubicBezTo>
                    <a:pt x="476" y="9293"/>
                    <a:pt x="613" y="9156"/>
                    <a:pt x="613" y="8988"/>
                  </a:cubicBezTo>
                  <a:lnTo>
                    <a:pt x="613" y="5108"/>
                  </a:lnTo>
                  <a:cubicBezTo>
                    <a:pt x="613" y="3542"/>
                    <a:pt x="1364" y="1303"/>
                    <a:pt x="1608" y="621"/>
                  </a:cubicBezTo>
                  <a:cubicBezTo>
                    <a:pt x="1767" y="640"/>
                    <a:pt x="1989" y="696"/>
                    <a:pt x="2138" y="856"/>
                  </a:cubicBezTo>
                  <a:cubicBezTo>
                    <a:pt x="2290" y="1022"/>
                    <a:pt x="2340" y="1285"/>
                    <a:pt x="2286" y="1640"/>
                  </a:cubicBezTo>
                  <a:cubicBezTo>
                    <a:pt x="2052" y="3159"/>
                    <a:pt x="2498" y="5415"/>
                    <a:pt x="2516" y="5510"/>
                  </a:cubicBezTo>
                  <a:cubicBezTo>
                    <a:pt x="2544" y="5658"/>
                    <a:pt x="2673" y="5763"/>
                    <a:pt x="2817" y="5763"/>
                  </a:cubicBezTo>
                  <a:cubicBezTo>
                    <a:pt x="2837" y="5763"/>
                    <a:pt x="2857" y="5761"/>
                    <a:pt x="2878" y="5756"/>
                  </a:cubicBezTo>
                  <a:cubicBezTo>
                    <a:pt x="3046" y="5723"/>
                    <a:pt x="3153" y="5558"/>
                    <a:pt x="3117" y="5391"/>
                  </a:cubicBezTo>
                  <a:cubicBezTo>
                    <a:pt x="3112" y="5369"/>
                    <a:pt x="2674" y="3144"/>
                    <a:pt x="2891" y="1733"/>
                  </a:cubicBezTo>
                  <a:cubicBezTo>
                    <a:pt x="2975" y="1186"/>
                    <a:pt x="2873" y="751"/>
                    <a:pt x="2586" y="440"/>
                  </a:cubicBezTo>
                  <a:cubicBezTo>
                    <a:pt x="2212" y="34"/>
                    <a:pt x="1644" y="0"/>
                    <a:pt x="1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496;p54">
              <a:extLst>
                <a:ext uri="{FF2B5EF4-FFF2-40B4-BE49-F238E27FC236}">
                  <a16:creationId xmlns:a16="http://schemas.microsoft.com/office/drawing/2014/main" id="{4E76F8B9-A199-E699-DCD3-6CD3872A9E90}"/>
                </a:ext>
              </a:extLst>
            </p:cNvPr>
            <p:cNvSpPr/>
            <p:nvPr/>
          </p:nvSpPr>
          <p:spPr>
            <a:xfrm>
              <a:off x="1865600" y="3423825"/>
              <a:ext cx="975575" cy="860850"/>
            </a:xfrm>
            <a:custGeom>
              <a:avLst/>
              <a:gdLst/>
              <a:ahLst/>
              <a:cxnLst/>
              <a:rect l="l" t="t" r="r" b="b"/>
              <a:pathLst>
                <a:path w="39023" h="34434" extrusionOk="0">
                  <a:moveTo>
                    <a:pt x="8110" y="0"/>
                  </a:moveTo>
                  <a:lnTo>
                    <a:pt x="2143" y="4285"/>
                  </a:lnTo>
                  <a:cubicBezTo>
                    <a:pt x="2143" y="4285"/>
                    <a:pt x="0" y="7346"/>
                    <a:pt x="1071" y="10713"/>
                  </a:cubicBezTo>
                  <a:cubicBezTo>
                    <a:pt x="2143" y="14080"/>
                    <a:pt x="17446" y="34433"/>
                    <a:pt x="19588" y="34433"/>
                  </a:cubicBezTo>
                  <a:cubicBezTo>
                    <a:pt x="21730" y="34433"/>
                    <a:pt x="37186" y="14386"/>
                    <a:pt x="38104" y="13162"/>
                  </a:cubicBezTo>
                  <a:cubicBezTo>
                    <a:pt x="39023" y="11938"/>
                    <a:pt x="35044" y="8877"/>
                    <a:pt x="35044" y="8877"/>
                  </a:cubicBezTo>
                  <a:lnTo>
                    <a:pt x="19588" y="22956"/>
                  </a:lnTo>
                  <a:cubicBezTo>
                    <a:pt x="19588" y="22956"/>
                    <a:pt x="15456" y="6428"/>
                    <a:pt x="13772" y="3368"/>
                  </a:cubicBezTo>
                  <a:cubicBezTo>
                    <a:pt x="12089" y="307"/>
                    <a:pt x="8110" y="0"/>
                    <a:pt x="8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497;p54">
              <a:extLst>
                <a:ext uri="{FF2B5EF4-FFF2-40B4-BE49-F238E27FC236}">
                  <a16:creationId xmlns:a16="http://schemas.microsoft.com/office/drawing/2014/main" id="{4A045CDE-D406-747F-A416-4AF600C979FB}"/>
                </a:ext>
              </a:extLst>
            </p:cNvPr>
            <p:cNvSpPr/>
            <p:nvPr/>
          </p:nvSpPr>
          <p:spPr>
            <a:xfrm>
              <a:off x="1857450" y="3416125"/>
              <a:ext cx="993025" cy="876200"/>
            </a:xfrm>
            <a:custGeom>
              <a:avLst/>
              <a:gdLst/>
              <a:ahLst/>
              <a:cxnLst/>
              <a:rect l="l" t="t" r="r" b="b"/>
              <a:pathLst>
                <a:path w="39721" h="35048" extrusionOk="0">
                  <a:moveTo>
                    <a:pt x="8415" y="0"/>
                  </a:moveTo>
                  <a:cubicBezTo>
                    <a:pt x="8263" y="0"/>
                    <a:pt x="8143" y="132"/>
                    <a:pt x="8132" y="285"/>
                  </a:cubicBezTo>
                  <a:cubicBezTo>
                    <a:pt x="8118" y="454"/>
                    <a:pt x="8244" y="601"/>
                    <a:pt x="8412" y="614"/>
                  </a:cubicBezTo>
                  <a:cubicBezTo>
                    <a:pt x="8451" y="616"/>
                    <a:pt x="12248" y="948"/>
                    <a:pt x="13830" y="3823"/>
                  </a:cubicBezTo>
                  <a:cubicBezTo>
                    <a:pt x="15475" y="6813"/>
                    <a:pt x="19575" y="23173"/>
                    <a:pt x="19616" y="23338"/>
                  </a:cubicBezTo>
                  <a:cubicBezTo>
                    <a:pt x="19653" y="23483"/>
                    <a:pt x="19782" y="23569"/>
                    <a:pt x="19915" y="23569"/>
                  </a:cubicBezTo>
                  <a:cubicBezTo>
                    <a:pt x="19987" y="23569"/>
                    <a:pt x="20060" y="23544"/>
                    <a:pt x="20120" y="23490"/>
                  </a:cubicBezTo>
                  <a:lnTo>
                    <a:pt x="35384" y="9585"/>
                  </a:lnTo>
                  <a:cubicBezTo>
                    <a:pt x="36862" y="10764"/>
                    <a:pt x="38665" y="12646"/>
                    <a:pt x="38186" y="13286"/>
                  </a:cubicBezTo>
                  <a:cubicBezTo>
                    <a:pt x="34491" y="18212"/>
                    <a:pt x="21572" y="34436"/>
                    <a:pt x="19914" y="34436"/>
                  </a:cubicBezTo>
                  <a:cubicBezTo>
                    <a:pt x="18207" y="34436"/>
                    <a:pt x="2877" y="14663"/>
                    <a:pt x="1689" y="10929"/>
                  </a:cubicBezTo>
                  <a:cubicBezTo>
                    <a:pt x="677" y="7750"/>
                    <a:pt x="2699" y="4798"/>
                    <a:pt x="2719" y="4768"/>
                  </a:cubicBezTo>
                  <a:cubicBezTo>
                    <a:pt x="2815" y="4630"/>
                    <a:pt x="2782" y="4439"/>
                    <a:pt x="2644" y="4343"/>
                  </a:cubicBezTo>
                  <a:cubicBezTo>
                    <a:pt x="2590" y="4305"/>
                    <a:pt x="2529" y="4287"/>
                    <a:pt x="2469" y="4287"/>
                  </a:cubicBezTo>
                  <a:cubicBezTo>
                    <a:pt x="2372" y="4287"/>
                    <a:pt x="2277" y="4333"/>
                    <a:pt x="2217" y="4418"/>
                  </a:cubicBezTo>
                  <a:cubicBezTo>
                    <a:pt x="2126" y="4548"/>
                    <a:pt x="1" y="7643"/>
                    <a:pt x="1105" y="11114"/>
                  </a:cubicBezTo>
                  <a:cubicBezTo>
                    <a:pt x="1680" y="12919"/>
                    <a:pt x="6020" y="19130"/>
                    <a:pt x="10010" y="24329"/>
                  </a:cubicBezTo>
                  <a:cubicBezTo>
                    <a:pt x="12484" y="27552"/>
                    <a:pt x="18399" y="35047"/>
                    <a:pt x="19914" y="35047"/>
                  </a:cubicBezTo>
                  <a:cubicBezTo>
                    <a:pt x="22342" y="35047"/>
                    <a:pt x="38515" y="13867"/>
                    <a:pt x="38674" y="13653"/>
                  </a:cubicBezTo>
                  <a:cubicBezTo>
                    <a:pt x="39721" y="12258"/>
                    <a:pt x="36260" y="9484"/>
                    <a:pt x="35556" y="8941"/>
                  </a:cubicBezTo>
                  <a:cubicBezTo>
                    <a:pt x="35501" y="8899"/>
                    <a:pt x="35435" y="8879"/>
                    <a:pt x="35370" y="8879"/>
                  </a:cubicBezTo>
                  <a:cubicBezTo>
                    <a:pt x="35296" y="8879"/>
                    <a:pt x="35221" y="8905"/>
                    <a:pt x="35162" y="8958"/>
                  </a:cubicBezTo>
                  <a:lnTo>
                    <a:pt x="20086" y="22692"/>
                  </a:lnTo>
                  <a:cubicBezTo>
                    <a:pt x="19370" y="19864"/>
                    <a:pt x="15904" y="6325"/>
                    <a:pt x="14366" y="3528"/>
                  </a:cubicBezTo>
                  <a:cubicBezTo>
                    <a:pt x="12624" y="359"/>
                    <a:pt x="8629" y="16"/>
                    <a:pt x="8460" y="4"/>
                  </a:cubicBezTo>
                  <a:cubicBezTo>
                    <a:pt x="8444" y="1"/>
                    <a:pt x="8429" y="0"/>
                    <a:pt x="8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98;p54">
              <a:extLst>
                <a:ext uri="{FF2B5EF4-FFF2-40B4-BE49-F238E27FC236}">
                  <a16:creationId xmlns:a16="http://schemas.microsoft.com/office/drawing/2014/main" id="{B298AC58-A323-49C8-12FB-8CDE55B9081F}"/>
                </a:ext>
              </a:extLst>
            </p:cNvPr>
            <p:cNvSpPr/>
            <p:nvPr/>
          </p:nvSpPr>
          <p:spPr>
            <a:xfrm>
              <a:off x="3748275" y="1839425"/>
              <a:ext cx="212500" cy="174025"/>
            </a:xfrm>
            <a:custGeom>
              <a:avLst/>
              <a:gdLst/>
              <a:ahLst/>
              <a:cxnLst/>
              <a:rect l="l" t="t" r="r" b="b"/>
              <a:pathLst>
                <a:path w="8500" h="6961" extrusionOk="0">
                  <a:moveTo>
                    <a:pt x="5902" y="1"/>
                  </a:moveTo>
                  <a:cubicBezTo>
                    <a:pt x="5677" y="1"/>
                    <a:pt x="5438" y="24"/>
                    <a:pt x="5185" y="73"/>
                  </a:cubicBezTo>
                  <a:cubicBezTo>
                    <a:pt x="2963" y="496"/>
                    <a:pt x="847" y="2823"/>
                    <a:pt x="847" y="2823"/>
                  </a:cubicBezTo>
                  <a:cubicBezTo>
                    <a:pt x="847" y="2823"/>
                    <a:pt x="1" y="3564"/>
                    <a:pt x="529" y="4939"/>
                  </a:cubicBezTo>
                  <a:cubicBezTo>
                    <a:pt x="1059" y="6315"/>
                    <a:pt x="2963" y="6844"/>
                    <a:pt x="4127" y="6950"/>
                  </a:cubicBezTo>
                  <a:cubicBezTo>
                    <a:pt x="4206" y="6957"/>
                    <a:pt x="4289" y="6961"/>
                    <a:pt x="4375" y="6961"/>
                  </a:cubicBezTo>
                  <a:cubicBezTo>
                    <a:pt x="5558" y="6961"/>
                    <a:pt x="7344" y="6242"/>
                    <a:pt x="7937" y="3776"/>
                  </a:cubicBezTo>
                  <a:cubicBezTo>
                    <a:pt x="8500" y="1432"/>
                    <a:pt x="7649" y="1"/>
                    <a:pt x="590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99;p54">
              <a:extLst>
                <a:ext uri="{FF2B5EF4-FFF2-40B4-BE49-F238E27FC236}">
                  <a16:creationId xmlns:a16="http://schemas.microsoft.com/office/drawing/2014/main" id="{76925F6E-1202-C986-FF6B-1E8F74F32505}"/>
                </a:ext>
              </a:extLst>
            </p:cNvPr>
            <p:cNvSpPr/>
            <p:nvPr/>
          </p:nvSpPr>
          <p:spPr>
            <a:xfrm>
              <a:off x="3740250" y="1831750"/>
              <a:ext cx="222875" cy="189325"/>
            </a:xfrm>
            <a:custGeom>
              <a:avLst/>
              <a:gdLst/>
              <a:ahLst/>
              <a:cxnLst/>
              <a:rect l="l" t="t" r="r" b="b"/>
              <a:pathLst>
                <a:path w="8915" h="7573" extrusionOk="0">
                  <a:moveTo>
                    <a:pt x="6223" y="613"/>
                  </a:moveTo>
                  <a:cubicBezTo>
                    <a:pt x="6801" y="613"/>
                    <a:pt x="7268" y="787"/>
                    <a:pt x="7593" y="1127"/>
                  </a:cubicBezTo>
                  <a:cubicBezTo>
                    <a:pt x="8139" y="1699"/>
                    <a:pt x="8269" y="2723"/>
                    <a:pt x="7960" y="4011"/>
                  </a:cubicBezTo>
                  <a:cubicBezTo>
                    <a:pt x="7400" y="6347"/>
                    <a:pt x="5748" y="6963"/>
                    <a:pt x="4706" y="6963"/>
                  </a:cubicBezTo>
                  <a:cubicBezTo>
                    <a:pt x="4625" y="6963"/>
                    <a:pt x="4548" y="6959"/>
                    <a:pt x="4476" y="6952"/>
                  </a:cubicBezTo>
                  <a:cubicBezTo>
                    <a:pt x="3213" y="6837"/>
                    <a:pt x="1581" y="6293"/>
                    <a:pt x="1136" y="5136"/>
                  </a:cubicBezTo>
                  <a:cubicBezTo>
                    <a:pt x="695" y="3991"/>
                    <a:pt x="1344" y="3384"/>
                    <a:pt x="1372" y="3358"/>
                  </a:cubicBezTo>
                  <a:cubicBezTo>
                    <a:pt x="1380" y="3352"/>
                    <a:pt x="1388" y="3345"/>
                    <a:pt x="1395" y="3336"/>
                  </a:cubicBezTo>
                  <a:cubicBezTo>
                    <a:pt x="1415" y="3313"/>
                    <a:pt x="3467" y="1079"/>
                    <a:pt x="5564" y="680"/>
                  </a:cubicBezTo>
                  <a:cubicBezTo>
                    <a:pt x="5797" y="635"/>
                    <a:pt x="6017" y="613"/>
                    <a:pt x="6223" y="613"/>
                  </a:cubicBezTo>
                  <a:close/>
                  <a:moveTo>
                    <a:pt x="6227" y="1"/>
                  </a:moveTo>
                  <a:cubicBezTo>
                    <a:pt x="5981" y="1"/>
                    <a:pt x="5721" y="26"/>
                    <a:pt x="5449" y="78"/>
                  </a:cubicBezTo>
                  <a:cubicBezTo>
                    <a:pt x="3205" y="506"/>
                    <a:pt x="1128" y="2721"/>
                    <a:pt x="951" y="2914"/>
                  </a:cubicBezTo>
                  <a:cubicBezTo>
                    <a:pt x="820" y="3037"/>
                    <a:pt x="1" y="3889"/>
                    <a:pt x="564" y="5357"/>
                  </a:cubicBezTo>
                  <a:cubicBezTo>
                    <a:pt x="1112" y="6775"/>
                    <a:pt x="2983" y="7432"/>
                    <a:pt x="4421" y="7562"/>
                  </a:cubicBezTo>
                  <a:cubicBezTo>
                    <a:pt x="4498" y="7569"/>
                    <a:pt x="4581" y="7572"/>
                    <a:pt x="4669" y="7572"/>
                  </a:cubicBezTo>
                  <a:cubicBezTo>
                    <a:pt x="5854" y="7572"/>
                    <a:pt x="7901" y="6881"/>
                    <a:pt x="8556" y="4154"/>
                  </a:cubicBezTo>
                  <a:cubicBezTo>
                    <a:pt x="8915" y="2657"/>
                    <a:pt x="8730" y="1433"/>
                    <a:pt x="8036" y="705"/>
                  </a:cubicBezTo>
                  <a:cubicBezTo>
                    <a:pt x="7591" y="239"/>
                    <a:pt x="6974" y="1"/>
                    <a:pt x="6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500;p54">
              <a:extLst>
                <a:ext uri="{FF2B5EF4-FFF2-40B4-BE49-F238E27FC236}">
                  <a16:creationId xmlns:a16="http://schemas.microsoft.com/office/drawing/2014/main" id="{7FE8F929-F2D9-3446-A07F-C58745A1BB81}"/>
                </a:ext>
              </a:extLst>
            </p:cNvPr>
            <p:cNvSpPr/>
            <p:nvPr/>
          </p:nvSpPr>
          <p:spPr>
            <a:xfrm>
              <a:off x="3573675" y="1894125"/>
              <a:ext cx="283075" cy="198425"/>
            </a:xfrm>
            <a:custGeom>
              <a:avLst/>
              <a:gdLst/>
              <a:ahLst/>
              <a:cxnLst/>
              <a:rect l="l" t="t" r="r" b="b"/>
              <a:pathLst>
                <a:path w="11323" h="7937" extrusionOk="0">
                  <a:moveTo>
                    <a:pt x="9101" y="1"/>
                  </a:moveTo>
                  <a:cubicBezTo>
                    <a:pt x="9101" y="1"/>
                    <a:pt x="4551" y="635"/>
                    <a:pt x="3493" y="1376"/>
                  </a:cubicBezTo>
                  <a:cubicBezTo>
                    <a:pt x="2434" y="2116"/>
                    <a:pt x="0" y="6244"/>
                    <a:pt x="0" y="6772"/>
                  </a:cubicBezTo>
                  <a:cubicBezTo>
                    <a:pt x="0" y="7302"/>
                    <a:pt x="1483" y="7830"/>
                    <a:pt x="2223" y="7830"/>
                  </a:cubicBezTo>
                  <a:cubicBezTo>
                    <a:pt x="2964" y="7830"/>
                    <a:pt x="4868" y="5292"/>
                    <a:pt x="4868" y="5291"/>
                  </a:cubicBezTo>
                  <a:lnTo>
                    <a:pt x="4868" y="5291"/>
                  </a:lnTo>
                  <a:lnTo>
                    <a:pt x="3915" y="7937"/>
                  </a:lnTo>
                  <a:cubicBezTo>
                    <a:pt x="3915" y="7937"/>
                    <a:pt x="4868" y="7830"/>
                    <a:pt x="4973" y="7407"/>
                  </a:cubicBezTo>
                  <a:cubicBezTo>
                    <a:pt x="5080" y="6984"/>
                    <a:pt x="6561" y="4127"/>
                    <a:pt x="6561" y="4127"/>
                  </a:cubicBezTo>
                  <a:cubicBezTo>
                    <a:pt x="6561" y="4127"/>
                    <a:pt x="6616" y="4129"/>
                    <a:pt x="6714" y="4129"/>
                  </a:cubicBezTo>
                  <a:cubicBezTo>
                    <a:pt x="7303" y="4129"/>
                    <a:pt x="9418" y="4052"/>
                    <a:pt x="10052" y="2963"/>
                  </a:cubicBezTo>
                  <a:cubicBezTo>
                    <a:pt x="10793" y="1693"/>
                    <a:pt x="11323" y="847"/>
                    <a:pt x="9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501;p54">
              <a:extLst>
                <a:ext uri="{FF2B5EF4-FFF2-40B4-BE49-F238E27FC236}">
                  <a16:creationId xmlns:a16="http://schemas.microsoft.com/office/drawing/2014/main" id="{1F109804-B2A0-4882-70C2-FAE41666182D}"/>
                </a:ext>
              </a:extLst>
            </p:cNvPr>
            <p:cNvSpPr/>
            <p:nvPr/>
          </p:nvSpPr>
          <p:spPr>
            <a:xfrm>
              <a:off x="3566025" y="1886475"/>
              <a:ext cx="286700" cy="213725"/>
            </a:xfrm>
            <a:custGeom>
              <a:avLst/>
              <a:gdLst/>
              <a:ahLst/>
              <a:cxnLst/>
              <a:rect l="l" t="t" r="r" b="b"/>
              <a:pathLst>
                <a:path w="11468" h="8549" extrusionOk="0">
                  <a:moveTo>
                    <a:pt x="9370" y="621"/>
                  </a:moveTo>
                  <a:cubicBezTo>
                    <a:pt x="10126" y="917"/>
                    <a:pt x="10548" y="1216"/>
                    <a:pt x="10661" y="1533"/>
                  </a:cubicBezTo>
                  <a:cubicBezTo>
                    <a:pt x="10795" y="1915"/>
                    <a:pt x="10498" y="2422"/>
                    <a:pt x="10095" y="3115"/>
                  </a:cubicBezTo>
                  <a:cubicBezTo>
                    <a:pt x="9601" y="3960"/>
                    <a:pt x="7863" y="4130"/>
                    <a:pt x="7047" y="4130"/>
                  </a:cubicBezTo>
                  <a:cubicBezTo>
                    <a:pt x="6985" y="4130"/>
                    <a:pt x="6929" y="4129"/>
                    <a:pt x="6879" y="4127"/>
                  </a:cubicBezTo>
                  <a:cubicBezTo>
                    <a:pt x="6875" y="4127"/>
                    <a:pt x="6871" y="4127"/>
                    <a:pt x="6867" y="4127"/>
                  </a:cubicBezTo>
                  <a:cubicBezTo>
                    <a:pt x="6753" y="4127"/>
                    <a:pt x="6648" y="4190"/>
                    <a:pt x="6595" y="4292"/>
                  </a:cubicBezTo>
                  <a:cubicBezTo>
                    <a:pt x="6345" y="4774"/>
                    <a:pt x="5092" y="7202"/>
                    <a:pt x="4983" y="7639"/>
                  </a:cubicBezTo>
                  <a:cubicBezTo>
                    <a:pt x="4970" y="7689"/>
                    <a:pt x="4859" y="7756"/>
                    <a:pt x="4701" y="7816"/>
                  </a:cubicBezTo>
                  <a:lnTo>
                    <a:pt x="5462" y="5700"/>
                  </a:lnTo>
                  <a:cubicBezTo>
                    <a:pt x="5513" y="5558"/>
                    <a:pt x="5452" y="5400"/>
                    <a:pt x="5319" y="5328"/>
                  </a:cubicBezTo>
                  <a:cubicBezTo>
                    <a:pt x="5273" y="5303"/>
                    <a:pt x="5223" y="5291"/>
                    <a:pt x="5174" y="5291"/>
                  </a:cubicBezTo>
                  <a:cubicBezTo>
                    <a:pt x="5080" y="5291"/>
                    <a:pt x="4989" y="5334"/>
                    <a:pt x="4929" y="5413"/>
                  </a:cubicBezTo>
                  <a:cubicBezTo>
                    <a:pt x="3947" y="6723"/>
                    <a:pt x="2848" y="7831"/>
                    <a:pt x="2529" y="7831"/>
                  </a:cubicBezTo>
                  <a:cubicBezTo>
                    <a:pt x="1775" y="7831"/>
                    <a:pt x="649" y="7308"/>
                    <a:pt x="612" y="7087"/>
                  </a:cubicBezTo>
                  <a:cubicBezTo>
                    <a:pt x="668" y="6584"/>
                    <a:pt x="2985" y="2625"/>
                    <a:pt x="3974" y="1933"/>
                  </a:cubicBezTo>
                  <a:cubicBezTo>
                    <a:pt x="4776" y="1371"/>
                    <a:pt x="8066" y="807"/>
                    <a:pt x="9370" y="621"/>
                  </a:cubicBezTo>
                  <a:close/>
                  <a:moveTo>
                    <a:pt x="9409" y="1"/>
                  </a:moveTo>
                  <a:cubicBezTo>
                    <a:pt x="9394" y="1"/>
                    <a:pt x="9380" y="2"/>
                    <a:pt x="9365" y="4"/>
                  </a:cubicBezTo>
                  <a:cubicBezTo>
                    <a:pt x="8892" y="69"/>
                    <a:pt x="4711" y="670"/>
                    <a:pt x="3623" y="1431"/>
                  </a:cubicBezTo>
                  <a:cubicBezTo>
                    <a:pt x="2504" y="2214"/>
                    <a:pt x="1" y="6425"/>
                    <a:pt x="1" y="7078"/>
                  </a:cubicBezTo>
                  <a:cubicBezTo>
                    <a:pt x="1" y="7914"/>
                    <a:pt x="1779" y="8443"/>
                    <a:pt x="2529" y="8443"/>
                  </a:cubicBezTo>
                  <a:cubicBezTo>
                    <a:pt x="2988" y="8443"/>
                    <a:pt x="3682" y="7817"/>
                    <a:pt x="4289" y="7154"/>
                  </a:cubicBezTo>
                  <a:lnTo>
                    <a:pt x="4289" y="7154"/>
                  </a:lnTo>
                  <a:lnTo>
                    <a:pt x="3934" y="8138"/>
                  </a:lnTo>
                  <a:cubicBezTo>
                    <a:pt x="3862" y="8338"/>
                    <a:pt x="4010" y="8548"/>
                    <a:pt x="4222" y="8548"/>
                  </a:cubicBezTo>
                  <a:cubicBezTo>
                    <a:pt x="4233" y="8548"/>
                    <a:pt x="4245" y="8548"/>
                    <a:pt x="4256" y="8547"/>
                  </a:cubicBezTo>
                  <a:cubicBezTo>
                    <a:pt x="4451" y="8525"/>
                    <a:pt x="5428" y="8388"/>
                    <a:pt x="5577" y="7788"/>
                  </a:cubicBezTo>
                  <a:cubicBezTo>
                    <a:pt x="5644" y="7519"/>
                    <a:pt x="6483" y="5844"/>
                    <a:pt x="7053" y="4742"/>
                  </a:cubicBezTo>
                  <a:cubicBezTo>
                    <a:pt x="7728" y="4739"/>
                    <a:pt x="9920" y="4631"/>
                    <a:pt x="10652" y="3375"/>
                  </a:cubicBezTo>
                  <a:cubicBezTo>
                    <a:pt x="11089" y="2626"/>
                    <a:pt x="11467" y="1979"/>
                    <a:pt x="11237" y="1330"/>
                  </a:cubicBezTo>
                  <a:cubicBezTo>
                    <a:pt x="11055" y="815"/>
                    <a:pt x="10509" y="398"/>
                    <a:pt x="9516" y="21"/>
                  </a:cubicBezTo>
                  <a:cubicBezTo>
                    <a:pt x="9482" y="7"/>
                    <a:pt x="9446" y="1"/>
                    <a:pt x="9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502;p54">
              <a:extLst>
                <a:ext uri="{FF2B5EF4-FFF2-40B4-BE49-F238E27FC236}">
                  <a16:creationId xmlns:a16="http://schemas.microsoft.com/office/drawing/2014/main" id="{E2AD7FEB-6CCC-3C78-451B-677E74D5FAA0}"/>
                </a:ext>
              </a:extLst>
            </p:cNvPr>
            <p:cNvSpPr/>
            <p:nvPr/>
          </p:nvSpPr>
          <p:spPr>
            <a:xfrm>
              <a:off x="3960075" y="1719450"/>
              <a:ext cx="202550" cy="700950"/>
            </a:xfrm>
            <a:custGeom>
              <a:avLst/>
              <a:gdLst/>
              <a:ahLst/>
              <a:cxnLst/>
              <a:rect l="l" t="t" r="r" b="b"/>
              <a:pathLst>
                <a:path w="8102" h="28038" extrusionOk="0">
                  <a:moveTo>
                    <a:pt x="2778" y="1"/>
                  </a:moveTo>
                  <a:cubicBezTo>
                    <a:pt x="2778" y="1"/>
                    <a:pt x="1504" y="4283"/>
                    <a:pt x="1504" y="6945"/>
                  </a:cubicBezTo>
                  <a:cubicBezTo>
                    <a:pt x="1504" y="9607"/>
                    <a:pt x="3357" y="18172"/>
                    <a:pt x="3357" y="18172"/>
                  </a:cubicBezTo>
                  <a:cubicBezTo>
                    <a:pt x="3357" y="18172"/>
                    <a:pt x="3010" y="20486"/>
                    <a:pt x="1504" y="22106"/>
                  </a:cubicBezTo>
                  <a:cubicBezTo>
                    <a:pt x="0" y="23727"/>
                    <a:pt x="463" y="25925"/>
                    <a:pt x="1158" y="26619"/>
                  </a:cubicBezTo>
                  <a:cubicBezTo>
                    <a:pt x="1694" y="27156"/>
                    <a:pt x="2645" y="28038"/>
                    <a:pt x="3263" y="28038"/>
                  </a:cubicBezTo>
                  <a:cubicBezTo>
                    <a:pt x="3445" y="28038"/>
                    <a:pt x="3598" y="27961"/>
                    <a:pt x="3703" y="27777"/>
                  </a:cubicBezTo>
                  <a:cubicBezTo>
                    <a:pt x="4166" y="26967"/>
                    <a:pt x="3820" y="25463"/>
                    <a:pt x="4283" y="24884"/>
                  </a:cubicBezTo>
                  <a:cubicBezTo>
                    <a:pt x="4746" y="24305"/>
                    <a:pt x="6482" y="23379"/>
                    <a:pt x="6713" y="21643"/>
                  </a:cubicBezTo>
                  <a:cubicBezTo>
                    <a:pt x="6945" y="19907"/>
                    <a:pt x="6597" y="14584"/>
                    <a:pt x="6597" y="11690"/>
                  </a:cubicBezTo>
                  <a:cubicBezTo>
                    <a:pt x="6597" y="8797"/>
                    <a:pt x="8101" y="4515"/>
                    <a:pt x="6482" y="1506"/>
                  </a:cubicBezTo>
                  <a:lnTo>
                    <a:pt x="27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503;p54">
              <a:extLst>
                <a:ext uri="{FF2B5EF4-FFF2-40B4-BE49-F238E27FC236}">
                  <a16:creationId xmlns:a16="http://schemas.microsoft.com/office/drawing/2014/main" id="{0BC60B5C-667E-10D3-23F5-970703BAA4BB}"/>
                </a:ext>
              </a:extLst>
            </p:cNvPr>
            <p:cNvSpPr/>
            <p:nvPr/>
          </p:nvSpPr>
          <p:spPr>
            <a:xfrm>
              <a:off x="3950375" y="1711825"/>
              <a:ext cx="207725" cy="716250"/>
            </a:xfrm>
            <a:custGeom>
              <a:avLst/>
              <a:gdLst/>
              <a:ahLst/>
              <a:cxnLst/>
              <a:rect l="l" t="t" r="r" b="b"/>
              <a:pathLst>
                <a:path w="8309" h="28650" extrusionOk="0">
                  <a:moveTo>
                    <a:pt x="3166" y="0"/>
                  </a:moveTo>
                  <a:cubicBezTo>
                    <a:pt x="3034" y="0"/>
                    <a:pt x="2912" y="87"/>
                    <a:pt x="2873" y="219"/>
                  </a:cubicBezTo>
                  <a:cubicBezTo>
                    <a:pt x="2820" y="397"/>
                    <a:pt x="1587" y="4575"/>
                    <a:pt x="1587" y="7250"/>
                  </a:cubicBezTo>
                  <a:cubicBezTo>
                    <a:pt x="1587" y="9829"/>
                    <a:pt x="3257" y="17665"/>
                    <a:pt x="3433" y="18483"/>
                  </a:cubicBezTo>
                  <a:cubicBezTo>
                    <a:pt x="3370" y="18829"/>
                    <a:pt x="2967" y="20806"/>
                    <a:pt x="1669" y="22203"/>
                  </a:cubicBezTo>
                  <a:cubicBezTo>
                    <a:pt x="0" y="24000"/>
                    <a:pt x="561" y="26374"/>
                    <a:pt x="1330" y="27142"/>
                  </a:cubicBezTo>
                  <a:cubicBezTo>
                    <a:pt x="2353" y="28166"/>
                    <a:pt x="3098" y="28649"/>
                    <a:pt x="3652" y="28649"/>
                  </a:cubicBezTo>
                  <a:cubicBezTo>
                    <a:pt x="3691" y="28649"/>
                    <a:pt x="3731" y="28646"/>
                    <a:pt x="3771" y="28642"/>
                  </a:cubicBezTo>
                  <a:cubicBezTo>
                    <a:pt x="4022" y="28607"/>
                    <a:pt x="4224" y="28467"/>
                    <a:pt x="4357" y="28234"/>
                  </a:cubicBezTo>
                  <a:cubicBezTo>
                    <a:pt x="4624" y="27769"/>
                    <a:pt x="4655" y="27163"/>
                    <a:pt x="4687" y="26576"/>
                  </a:cubicBezTo>
                  <a:cubicBezTo>
                    <a:pt x="4712" y="26094"/>
                    <a:pt x="4738" y="25594"/>
                    <a:pt x="4910" y="25380"/>
                  </a:cubicBezTo>
                  <a:cubicBezTo>
                    <a:pt x="5011" y="25254"/>
                    <a:pt x="5208" y="25088"/>
                    <a:pt x="5435" y="24895"/>
                  </a:cubicBezTo>
                  <a:cubicBezTo>
                    <a:pt x="6145" y="24297"/>
                    <a:pt x="7217" y="23392"/>
                    <a:pt x="7405" y="21988"/>
                  </a:cubicBezTo>
                  <a:cubicBezTo>
                    <a:pt x="7554" y="20864"/>
                    <a:pt x="7469" y="18317"/>
                    <a:pt x="7386" y="15853"/>
                  </a:cubicBezTo>
                  <a:cubicBezTo>
                    <a:pt x="7337" y="14412"/>
                    <a:pt x="7292" y="13052"/>
                    <a:pt x="7292" y="11995"/>
                  </a:cubicBezTo>
                  <a:cubicBezTo>
                    <a:pt x="7292" y="11125"/>
                    <a:pt x="7432" y="10116"/>
                    <a:pt x="7581" y="9048"/>
                  </a:cubicBezTo>
                  <a:cubicBezTo>
                    <a:pt x="7922" y="6606"/>
                    <a:pt x="8309" y="3836"/>
                    <a:pt x="7140" y="1666"/>
                  </a:cubicBezTo>
                  <a:cubicBezTo>
                    <a:pt x="7085" y="1560"/>
                    <a:pt x="6978" y="1500"/>
                    <a:pt x="6867" y="1500"/>
                  </a:cubicBezTo>
                  <a:cubicBezTo>
                    <a:pt x="6818" y="1500"/>
                    <a:pt x="6768" y="1512"/>
                    <a:pt x="6722" y="1537"/>
                  </a:cubicBezTo>
                  <a:cubicBezTo>
                    <a:pt x="6572" y="1617"/>
                    <a:pt x="6516" y="1806"/>
                    <a:pt x="6600" y="1955"/>
                  </a:cubicBezTo>
                  <a:cubicBezTo>
                    <a:pt x="7675" y="3950"/>
                    <a:pt x="7303" y="6615"/>
                    <a:pt x="6975" y="8964"/>
                  </a:cubicBezTo>
                  <a:cubicBezTo>
                    <a:pt x="6823" y="10054"/>
                    <a:pt x="6680" y="11083"/>
                    <a:pt x="6680" y="11995"/>
                  </a:cubicBezTo>
                  <a:cubicBezTo>
                    <a:pt x="6680" y="13062"/>
                    <a:pt x="6726" y="14428"/>
                    <a:pt x="6774" y="15873"/>
                  </a:cubicBezTo>
                  <a:cubicBezTo>
                    <a:pt x="6856" y="18313"/>
                    <a:pt x="6941" y="20834"/>
                    <a:pt x="6798" y="21907"/>
                  </a:cubicBezTo>
                  <a:cubicBezTo>
                    <a:pt x="6643" y="23077"/>
                    <a:pt x="5716" y="23858"/>
                    <a:pt x="5041" y="24428"/>
                  </a:cubicBezTo>
                  <a:cubicBezTo>
                    <a:pt x="4788" y="24641"/>
                    <a:pt x="4570" y="24825"/>
                    <a:pt x="4431" y="24998"/>
                  </a:cubicBezTo>
                  <a:cubicBezTo>
                    <a:pt x="4137" y="25366"/>
                    <a:pt x="4107" y="25939"/>
                    <a:pt x="4075" y="26545"/>
                  </a:cubicBezTo>
                  <a:cubicBezTo>
                    <a:pt x="4048" y="27059"/>
                    <a:pt x="4019" y="27591"/>
                    <a:pt x="3825" y="27930"/>
                  </a:cubicBezTo>
                  <a:cubicBezTo>
                    <a:pt x="3782" y="28007"/>
                    <a:pt x="3740" y="28028"/>
                    <a:pt x="3689" y="28034"/>
                  </a:cubicBezTo>
                  <a:cubicBezTo>
                    <a:pt x="3678" y="28036"/>
                    <a:pt x="3665" y="28037"/>
                    <a:pt x="3650" y="28037"/>
                  </a:cubicBezTo>
                  <a:cubicBezTo>
                    <a:pt x="3459" y="28037"/>
                    <a:pt x="2934" y="27879"/>
                    <a:pt x="1763" y="26708"/>
                  </a:cubicBezTo>
                  <a:cubicBezTo>
                    <a:pt x="1157" y="26104"/>
                    <a:pt x="733" y="24111"/>
                    <a:pt x="2117" y="22620"/>
                  </a:cubicBezTo>
                  <a:cubicBezTo>
                    <a:pt x="3669" y="20949"/>
                    <a:pt x="4034" y="18621"/>
                    <a:pt x="4048" y="18522"/>
                  </a:cubicBezTo>
                  <a:cubicBezTo>
                    <a:pt x="4054" y="18485"/>
                    <a:pt x="4053" y="18448"/>
                    <a:pt x="4044" y="18412"/>
                  </a:cubicBezTo>
                  <a:cubicBezTo>
                    <a:pt x="4026" y="18327"/>
                    <a:pt x="2199" y="9849"/>
                    <a:pt x="2199" y="7250"/>
                  </a:cubicBezTo>
                  <a:cubicBezTo>
                    <a:pt x="2199" y="4665"/>
                    <a:pt x="3448" y="436"/>
                    <a:pt x="3460" y="393"/>
                  </a:cubicBezTo>
                  <a:cubicBezTo>
                    <a:pt x="3508" y="232"/>
                    <a:pt x="3416" y="61"/>
                    <a:pt x="3254" y="13"/>
                  </a:cubicBezTo>
                  <a:cubicBezTo>
                    <a:pt x="3224" y="5"/>
                    <a:pt x="3195" y="0"/>
                    <a:pt x="3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504;p54">
              <a:extLst>
                <a:ext uri="{FF2B5EF4-FFF2-40B4-BE49-F238E27FC236}">
                  <a16:creationId xmlns:a16="http://schemas.microsoft.com/office/drawing/2014/main" id="{E1DD6F15-BBDA-62B7-0393-026C8D0E3125}"/>
                </a:ext>
              </a:extLst>
            </p:cNvPr>
            <p:cNvSpPr/>
            <p:nvPr/>
          </p:nvSpPr>
          <p:spPr>
            <a:xfrm>
              <a:off x="3960075" y="2136825"/>
              <a:ext cx="170875" cy="283575"/>
            </a:xfrm>
            <a:custGeom>
              <a:avLst/>
              <a:gdLst/>
              <a:ahLst/>
              <a:cxnLst/>
              <a:rect l="l" t="t" r="r" b="b"/>
              <a:pathLst>
                <a:path w="6835" h="11343" extrusionOk="0">
                  <a:moveTo>
                    <a:pt x="5684" y="0"/>
                  </a:moveTo>
                  <a:cubicBezTo>
                    <a:pt x="4452" y="0"/>
                    <a:pt x="3707" y="513"/>
                    <a:pt x="3267" y="1057"/>
                  </a:cubicBezTo>
                  <a:cubicBezTo>
                    <a:pt x="3323" y="1323"/>
                    <a:pt x="3357" y="1477"/>
                    <a:pt x="3357" y="1477"/>
                  </a:cubicBezTo>
                  <a:cubicBezTo>
                    <a:pt x="3357" y="1477"/>
                    <a:pt x="3009" y="3791"/>
                    <a:pt x="1504" y="5411"/>
                  </a:cubicBezTo>
                  <a:cubicBezTo>
                    <a:pt x="0" y="7032"/>
                    <a:pt x="463" y="9230"/>
                    <a:pt x="1158" y="9924"/>
                  </a:cubicBezTo>
                  <a:cubicBezTo>
                    <a:pt x="1694" y="10461"/>
                    <a:pt x="2645" y="11343"/>
                    <a:pt x="3263" y="11343"/>
                  </a:cubicBezTo>
                  <a:cubicBezTo>
                    <a:pt x="3445" y="11343"/>
                    <a:pt x="3598" y="11266"/>
                    <a:pt x="3703" y="11082"/>
                  </a:cubicBezTo>
                  <a:cubicBezTo>
                    <a:pt x="4166" y="10272"/>
                    <a:pt x="3820" y="8768"/>
                    <a:pt x="4283" y="8189"/>
                  </a:cubicBezTo>
                  <a:cubicBezTo>
                    <a:pt x="4745" y="7610"/>
                    <a:pt x="6482" y="6684"/>
                    <a:pt x="6712" y="4948"/>
                  </a:cubicBezTo>
                  <a:cubicBezTo>
                    <a:pt x="6835" y="4036"/>
                    <a:pt x="6796" y="2130"/>
                    <a:pt x="6732" y="110"/>
                  </a:cubicBezTo>
                  <a:cubicBezTo>
                    <a:pt x="6349" y="34"/>
                    <a:pt x="6001" y="0"/>
                    <a:pt x="5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505;p54">
              <a:extLst>
                <a:ext uri="{FF2B5EF4-FFF2-40B4-BE49-F238E27FC236}">
                  <a16:creationId xmlns:a16="http://schemas.microsoft.com/office/drawing/2014/main" id="{9FEC57D9-1887-0FE5-1130-935E41CFF26F}"/>
                </a:ext>
              </a:extLst>
            </p:cNvPr>
            <p:cNvSpPr/>
            <p:nvPr/>
          </p:nvSpPr>
          <p:spPr>
            <a:xfrm>
              <a:off x="3950375" y="2129175"/>
              <a:ext cx="188075" cy="298900"/>
            </a:xfrm>
            <a:custGeom>
              <a:avLst/>
              <a:gdLst/>
              <a:ahLst/>
              <a:cxnLst/>
              <a:rect l="l" t="t" r="r" b="b"/>
              <a:pathLst>
                <a:path w="7523" h="11956" extrusionOk="0">
                  <a:moveTo>
                    <a:pt x="6084" y="614"/>
                  </a:moveTo>
                  <a:cubicBezTo>
                    <a:pt x="6318" y="614"/>
                    <a:pt x="6564" y="634"/>
                    <a:pt x="6822" y="674"/>
                  </a:cubicBezTo>
                  <a:cubicBezTo>
                    <a:pt x="6878" y="2547"/>
                    <a:pt x="6911" y="4360"/>
                    <a:pt x="6797" y="5213"/>
                  </a:cubicBezTo>
                  <a:cubicBezTo>
                    <a:pt x="6641" y="6383"/>
                    <a:pt x="5716" y="7164"/>
                    <a:pt x="5040" y="7734"/>
                  </a:cubicBezTo>
                  <a:cubicBezTo>
                    <a:pt x="4788" y="7947"/>
                    <a:pt x="4569" y="8131"/>
                    <a:pt x="4430" y="8304"/>
                  </a:cubicBezTo>
                  <a:cubicBezTo>
                    <a:pt x="4137" y="8672"/>
                    <a:pt x="4106" y="9245"/>
                    <a:pt x="4075" y="9851"/>
                  </a:cubicBezTo>
                  <a:cubicBezTo>
                    <a:pt x="4048" y="10365"/>
                    <a:pt x="4019" y="10897"/>
                    <a:pt x="3825" y="11236"/>
                  </a:cubicBezTo>
                  <a:cubicBezTo>
                    <a:pt x="3782" y="11313"/>
                    <a:pt x="3739" y="11334"/>
                    <a:pt x="3688" y="11340"/>
                  </a:cubicBezTo>
                  <a:cubicBezTo>
                    <a:pt x="3677" y="11342"/>
                    <a:pt x="3664" y="11343"/>
                    <a:pt x="3649" y="11343"/>
                  </a:cubicBezTo>
                  <a:cubicBezTo>
                    <a:pt x="3458" y="11343"/>
                    <a:pt x="2933" y="11185"/>
                    <a:pt x="1762" y="10014"/>
                  </a:cubicBezTo>
                  <a:cubicBezTo>
                    <a:pt x="1157" y="9410"/>
                    <a:pt x="733" y="7417"/>
                    <a:pt x="2117" y="5926"/>
                  </a:cubicBezTo>
                  <a:cubicBezTo>
                    <a:pt x="3668" y="4255"/>
                    <a:pt x="4034" y="1927"/>
                    <a:pt x="4047" y="1828"/>
                  </a:cubicBezTo>
                  <a:cubicBezTo>
                    <a:pt x="4053" y="1791"/>
                    <a:pt x="4051" y="1754"/>
                    <a:pt x="4044" y="1717"/>
                  </a:cubicBezTo>
                  <a:lnTo>
                    <a:pt x="3986" y="1447"/>
                  </a:lnTo>
                  <a:cubicBezTo>
                    <a:pt x="4487" y="895"/>
                    <a:pt x="5200" y="614"/>
                    <a:pt x="6084" y="614"/>
                  </a:cubicBezTo>
                  <a:close/>
                  <a:moveTo>
                    <a:pt x="6073" y="1"/>
                  </a:moveTo>
                  <a:cubicBezTo>
                    <a:pt x="4690" y="1"/>
                    <a:pt x="3877" y="602"/>
                    <a:pt x="3418" y="1170"/>
                  </a:cubicBezTo>
                  <a:cubicBezTo>
                    <a:pt x="3359" y="1242"/>
                    <a:pt x="3337" y="1336"/>
                    <a:pt x="3356" y="1426"/>
                  </a:cubicBezTo>
                  <a:lnTo>
                    <a:pt x="3433" y="1789"/>
                  </a:lnTo>
                  <a:cubicBezTo>
                    <a:pt x="3372" y="2134"/>
                    <a:pt x="2970" y="4107"/>
                    <a:pt x="1669" y="5509"/>
                  </a:cubicBezTo>
                  <a:cubicBezTo>
                    <a:pt x="0" y="7306"/>
                    <a:pt x="561" y="9680"/>
                    <a:pt x="1330" y="10448"/>
                  </a:cubicBezTo>
                  <a:cubicBezTo>
                    <a:pt x="2353" y="11472"/>
                    <a:pt x="3098" y="11955"/>
                    <a:pt x="3652" y="11955"/>
                  </a:cubicBezTo>
                  <a:cubicBezTo>
                    <a:pt x="3691" y="11955"/>
                    <a:pt x="3731" y="11953"/>
                    <a:pt x="3770" y="11948"/>
                  </a:cubicBezTo>
                  <a:cubicBezTo>
                    <a:pt x="4022" y="11914"/>
                    <a:pt x="4224" y="11774"/>
                    <a:pt x="4357" y="11540"/>
                  </a:cubicBezTo>
                  <a:cubicBezTo>
                    <a:pt x="4623" y="11075"/>
                    <a:pt x="4655" y="10469"/>
                    <a:pt x="4686" y="9883"/>
                  </a:cubicBezTo>
                  <a:cubicBezTo>
                    <a:pt x="4712" y="9400"/>
                    <a:pt x="4737" y="8901"/>
                    <a:pt x="4909" y="8686"/>
                  </a:cubicBezTo>
                  <a:cubicBezTo>
                    <a:pt x="5011" y="8560"/>
                    <a:pt x="5207" y="8394"/>
                    <a:pt x="5435" y="8202"/>
                  </a:cubicBezTo>
                  <a:cubicBezTo>
                    <a:pt x="6144" y="7604"/>
                    <a:pt x="7217" y="6699"/>
                    <a:pt x="7404" y="5295"/>
                  </a:cubicBezTo>
                  <a:cubicBezTo>
                    <a:pt x="7522" y="4412"/>
                    <a:pt x="7499" y="2702"/>
                    <a:pt x="7427" y="406"/>
                  </a:cubicBezTo>
                  <a:cubicBezTo>
                    <a:pt x="7422" y="264"/>
                    <a:pt x="7319" y="143"/>
                    <a:pt x="7180" y="115"/>
                  </a:cubicBezTo>
                  <a:cubicBezTo>
                    <a:pt x="6775" y="36"/>
                    <a:pt x="6407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506;p54">
              <a:extLst>
                <a:ext uri="{FF2B5EF4-FFF2-40B4-BE49-F238E27FC236}">
                  <a16:creationId xmlns:a16="http://schemas.microsoft.com/office/drawing/2014/main" id="{2A9F05F9-3BB1-DBEB-ED79-8B59ECA0602A}"/>
                </a:ext>
              </a:extLst>
            </p:cNvPr>
            <p:cNvSpPr/>
            <p:nvPr/>
          </p:nvSpPr>
          <p:spPr>
            <a:xfrm>
              <a:off x="3931150" y="2136125"/>
              <a:ext cx="549725" cy="515025"/>
            </a:xfrm>
            <a:custGeom>
              <a:avLst/>
              <a:gdLst/>
              <a:ahLst/>
              <a:cxnLst/>
              <a:rect l="l" t="t" r="r" b="b"/>
              <a:pathLst>
                <a:path w="21989" h="20601" extrusionOk="0">
                  <a:moveTo>
                    <a:pt x="11110" y="0"/>
                  </a:moveTo>
                  <a:lnTo>
                    <a:pt x="1" y="12614"/>
                  </a:lnTo>
                  <a:lnTo>
                    <a:pt x="11226" y="20600"/>
                  </a:lnTo>
                  <a:lnTo>
                    <a:pt x="21989" y="6944"/>
                  </a:lnTo>
                  <a:lnTo>
                    <a:pt x="111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507;p54">
              <a:extLst>
                <a:ext uri="{FF2B5EF4-FFF2-40B4-BE49-F238E27FC236}">
                  <a16:creationId xmlns:a16="http://schemas.microsoft.com/office/drawing/2014/main" id="{5A9E0992-2AA7-C58A-AFC7-68F4D29DD937}"/>
                </a:ext>
              </a:extLst>
            </p:cNvPr>
            <p:cNvSpPr/>
            <p:nvPr/>
          </p:nvSpPr>
          <p:spPr>
            <a:xfrm>
              <a:off x="3922400" y="2128475"/>
              <a:ext cx="567325" cy="530325"/>
            </a:xfrm>
            <a:custGeom>
              <a:avLst/>
              <a:gdLst/>
              <a:ahLst/>
              <a:cxnLst/>
              <a:rect l="l" t="t" r="r" b="b"/>
              <a:pathLst>
                <a:path w="22693" h="21213" extrusionOk="0">
                  <a:moveTo>
                    <a:pt x="11517" y="705"/>
                  </a:moveTo>
                  <a:lnTo>
                    <a:pt x="21890" y="7326"/>
                  </a:lnTo>
                  <a:lnTo>
                    <a:pt x="11517" y="20488"/>
                  </a:lnTo>
                  <a:lnTo>
                    <a:pt x="805" y="12868"/>
                  </a:lnTo>
                  <a:lnTo>
                    <a:pt x="11517" y="705"/>
                  </a:lnTo>
                  <a:close/>
                  <a:moveTo>
                    <a:pt x="11460" y="0"/>
                  </a:moveTo>
                  <a:cubicBezTo>
                    <a:pt x="11375" y="0"/>
                    <a:pt x="11291" y="36"/>
                    <a:pt x="11231" y="104"/>
                  </a:cubicBezTo>
                  <a:lnTo>
                    <a:pt x="120" y="12718"/>
                  </a:lnTo>
                  <a:cubicBezTo>
                    <a:pt x="0" y="12854"/>
                    <a:pt x="24" y="13064"/>
                    <a:pt x="172" y="13170"/>
                  </a:cubicBezTo>
                  <a:lnTo>
                    <a:pt x="11398" y="21156"/>
                  </a:lnTo>
                  <a:cubicBezTo>
                    <a:pt x="11450" y="21192"/>
                    <a:pt x="11512" y="21212"/>
                    <a:pt x="11577" y="21212"/>
                  </a:cubicBezTo>
                  <a:cubicBezTo>
                    <a:pt x="11670" y="21212"/>
                    <a:pt x="11758" y="21169"/>
                    <a:pt x="11817" y="21096"/>
                  </a:cubicBezTo>
                  <a:lnTo>
                    <a:pt x="22579" y="7439"/>
                  </a:lnTo>
                  <a:cubicBezTo>
                    <a:pt x="22692" y="7297"/>
                    <a:pt x="22657" y="7089"/>
                    <a:pt x="22504" y="6992"/>
                  </a:cubicBezTo>
                  <a:lnTo>
                    <a:pt x="11624" y="48"/>
                  </a:lnTo>
                  <a:cubicBezTo>
                    <a:pt x="11574" y="16"/>
                    <a:pt x="11517" y="0"/>
                    <a:pt x="11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508;p54">
              <a:extLst>
                <a:ext uri="{FF2B5EF4-FFF2-40B4-BE49-F238E27FC236}">
                  <a16:creationId xmlns:a16="http://schemas.microsoft.com/office/drawing/2014/main" id="{396073F1-2D58-1908-AA10-A21EF2D1C1B5}"/>
                </a:ext>
              </a:extLst>
            </p:cNvPr>
            <p:cNvSpPr/>
            <p:nvPr/>
          </p:nvSpPr>
          <p:spPr>
            <a:xfrm>
              <a:off x="4087375" y="2214250"/>
              <a:ext cx="63700" cy="182325"/>
            </a:xfrm>
            <a:custGeom>
              <a:avLst/>
              <a:gdLst/>
              <a:ahLst/>
              <a:cxnLst/>
              <a:rect l="l" t="t" r="r" b="b"/>
              <a:pathLst>
                <a:path w="2548" h="7293" extrusionOk="0">
                  <a:moveTo>
                    <a:pt x="1621" y="0"/>
                  </a:moveTo>
                  <a:lnTo>
                    <a:pt x="0" y="2083"/>
                  </a:lnTo>
                  <a:cubicBezTo>
                    <a:pt x="0" y="2083"/>
                    <a:pt x="117" y="6018"/>
                    <a:pt x="117" y="6597"/>
                  </a:cubicBezTo>
                  <a:cubicBezTo>
                    <a:pt x="117" y="6926"/>
                    <a:pt x="528" y="7292"/>
                    <a:pt x="904" y="7292"/>
                  </a:cubicBezTo>
                  <a:cubicBezTo>
                    <a:pt x="1189" y="7292"/>
                    <a:pt x="1455" y="7081"/>
                    <a:pt x="1505" y="6481"/>
                  </a:cubicBezTo>
                  <a:cubicBezTo>
                    <a:pt x="1621" y="5093"/>
                    <a:pt x="1621" y="4513"/>
                    <a:pt x="1736" y="4167"/>
                  </a:cubicBezTo>
                  <a:cubicBezTo>
                    <a:pt x="1853" y="3819"/>
                    <a:pt x="2547" y="1620"/>
                    <a:pt x="1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509;p54">
              <a:extLst>
                <a:ext uri="{FF2B5EF4-FFF2-40B4-BE49-F238E27FC236}">
                  <a16:creationId xmlns:a16="http://schemas.microsoft.com/office/drawing/2014/main" id="{4F441889-A82B-A03A-143D-B9026EEAA409}"/>
                </a:ext>
              </a:extLst>
            </p:cNvPr>
            <p:cNvSpPr/>
            <p:nvPr/>
          </p:nvSpPr>
          <p:spPr>
            <a:xfrm>
              <a:off x="4079625" y="2206625"/>
              <a:ext cx="78525" cy="197575"/>
            </a:xfrm>
            <a:custGeom>
              <a:avLst/>
              <a:gdLst/>
              <a:ahLst/>
              <a:cxnLst/>
              <a:rect l="l" t="t" r="r" b="b"/>
              <a:pathLst>
                <a:path w="3141" h="7903" extrusionOk="0">
                  <a:moveTo>
                    <a:pt x="1932" y="0"/>
                  </a:moveTo>
                  <a:cubicBezTo>
                    <a:pt x="1881" y="0"/>
                    <a:pt x="1828" y="13"/>
                    <a:pt x="1780" y="41"/>
                  </a:cubicBezTo>
                  <a:cubicBezTo>
                    <a:pt x="1635" y="124"/>
                    <a:pt x="1583" y="310"/>
                    <a:pt x="1665" y="456"/>
                  </a:cubicBezTo>
                  <a:cubicBezTo>
                    <a:pt x="2505" y="1924"/>
                    <a:pt x="1889" y="3978"/>
                    <a:pt x="1757" y="4374"/>
                  </a:cubicBezTo>
                  <a:cubicBezTo>
                    <a:pt x="1663" y="4651"/>
                    <a:pt x="1639" y="5001"/>
                    <a:pt x="1591" y="5698"/>
                  </a:cubicBezTo>
                  <a:cubicBezTo>
                    <a:pt x="1570" y="5987"/>
                    <a:pt x="1546" y="6335"/>
                    <a:pt x="1510" y="6760"/>
                  </a:cubicBezTo>
                  <a:cubicBezTo>
                    <a:pt x="1490" y="6996"/>
                    <a:pt x="1416" y="7291"/>
                    <a:pt x="1227" y="7291"/>
                  </a:cubicBezTo>
                  <a:cubicBezTo>
                    <a:pt x="1219" y="7291"/>
                    <a:pt x="1211" y="7291"/>
                    <a:pt x="1202" y="7290"/>
                  </a:cubicBezTo>
                  <a:cubicBezTo>
                    <a:pt x="968" y="7281"/>
                    <a:pt x="733" y="7034"/>
                    <a:pt x="733" y="6902"/>
                  </a:cubicBezTo>
                  <a:cubicBezTo>
                    <a:pt x="733" y="6325"/>
                    <a:pt x="622" y="2540"/>
                    <a:pt x="616" y="2379"/>
                  </a:cubicBezTo>
                  <a:cubicBezTo>
                    <a:pt x="610" y="2213"/>
                    <a:pt x="473" y="2082"/>
                    <a:pt x="308" y="2082"/>
                  </a:cubicBezTo>
                  <a:cubicBezTo>
                    <a:pt x="306" y="2082"/>
                    <a:pt x="304" y="2082"/>
                    <a:pt x="302" y="2082"/>
                  </a:cubicBezTo>
                  <a:cubicBezTo>
                    <a:pt x="133" y="2087"/>
                    <a:pt x="0" y="2227"/>
                    <a:pt x="5" y="2397"/>
                  </a:cubicBezTo>
                  <a:cubicBezTo>
                    <a:pt x="6" y="2437"/>
                    <a:pt x="120" y="6334"/>
                    <a:pt x="120" y="6902"/>
                  </a:cubicBezTo>
                  <a:cubicBezTo>
                    <a:pt x="120" y="7384"/>
                    <a:pt x="643" y="7879"/>
                    <a:pt x="1177" y="7902"/>
                  </a:cubicBezTo>
                  <a:lnTo>
                    <a:pt x="1209" y="7902"/>
                  </a:lnTo>
                  <a:cubicBezTo>
                    <a:pt x="1439" y="7902"/>
                    <a:pt x="2037" y="7805"/>
                    <a:pt x="2121" y="6811"/>
                  </a:cubicBezTo>
                  <a:cubicBezTo>
                    <a:pt x="2157" y="6383"/>
                    <a:pt x="2182" y="6031"/>
                    <a:pt x="2201" y="5740"/>
                  </a:cubicBezTo>
                  <a:cubicBezTo>
                    <a:pt x="2246" y="5115"/>
                    <a:pt x="2270" y="4772"/>
                    <a:pt x="2338" y="4568"/>
                  </a:cubicBezTo>
                  <a:cubicBezTo>
                    <a:pt x="2544" y="3950"/>
                    <a:pt x="3141" y="1804"/>
                    <a:pt x="2197" y="152"/>
                  </a:cubicBezTo>
                  <a:cubicBezTo>
                    <a:pt x="2140" y="55"/>
                    <a:pt x="2038" y="0"/>
                    <a:pt x="1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510;p54">
              <a:extLst>
                <a:ext uri="{FF2B5EF4-FFF2-40B4-BE49-F238E27FC236}">
                  <a16:creationId xmlns:a16="http://schemas.microsoft.com/office/drawing/2014/main" id="{4234B450-7C15-B70A-C0F3-FDFA16F6BF93}"/>
                </a:ext>
              </a:extLst>
            </p:cNvPr>
            <p:cNvSpPr/>
            <p:nvPr/>
          </p:nvSpPr>
          <p:spPr>
            <a:xfrm>
              <a:off x="4280375" y="1456175"/>
              <a:ext cx="712625" cy="1035850"/>
            </a:xfrm>
            <a:custGeom>
              <a:avLst/>
              <a:gdLst/>
              <a:ahLst/>
              <a:cxnLst/>
              <a:rect l="l" t="t" r="r" b="b"/>
              <a:pathLst>
                <a:path w="28505" h="41434" extrusionOk="0">
                  <a:moveTo>
                    <a:pt x="27232" y="0"/>
                  </a:moveTo>
                  <a:lnTo>
                    <a:pt x="23529" y="1737"/>
                  </a:lnTo>
                  <a:cubicBezTo>
                    <a:pt x="23529" y="1737"/>
                    <a:pt x="20404" y="5209"/>
                    <a:pt x="18899" y="8450"/>
                  </a:cubicBezTo>
                  <a:cubicBezTo>
                    <a:pt x="17395" y="11691"/>
                    <a:pt x="16237" y="20023"/>
                    <a:pt x="16237" y="20023"/>
                  </a:cubicBezTo>
                  <a:cubicBezTo>
                    <a:pt x="16237" y="20023"/>
                    <a:pt x="10219" y="29860"/>
                    <a:pt x="9409" y="30670"/>
                  </a:cubicBezTo>
                  <a:cubicBezTo>
                    <a:pt x="8599" y="31481"/>
                    <a:pt x="9062" y="31365"/>
                    <a:pt x="7095" y="32291"/>
                  </a:cubicBezTo>
                  <a:cubicBezTo>
                    <a:pt x="5127" y="33216"/>
                    <a:pt x="2581" y="33680"/>
                    <a:pt x="2234" y="34258"/>
                  </a:cubicBezTo>
                  <a:cubicBezTo>
                    <a:pt x="1888" y="34836"/>
                    <a:pt x="614" y="37615"/>
                    <a:pt x="266" y="37961"/>
                  </a:cubicBezTo>
                  <a:cubicBezTo>
                    <a:pt x="1" y="38227"/>
                    <a:pt x="411" y="38694"/>
                    <a:pt x="826" y="38694"/>
                  </a:cubicBezTo>
                  <a:cubicBezTo>
                    <a:pt x="954" y="38694"/>
                    <a:pt x="1083" y="38649"/>
                    <a:pt x="1193" y="38540"/>
                  </a:cubicBezTo>
                  <a:cubicBezTo>
                    <a:pt x="1656" y="38078"/>
                    <a:pt x="3275" y="36226"/>
                    <a:pt x="3275" y="36225"/>
                  </a:cubicBezTo>
                  <a:lnTo>
                    <a:pt x="3275" y="36225"/>
                  </a:lnTo>
                  <a:lnTo>
                    <a:pt x="1308" y="40854"/>
                  </a:lnTo>
                  <a:cubicBezTo>
                    <a:pt x="1308" y="40854"/>
                    <a:pt x="1308" y="41433"/>
                    <a:pt x="2002" y="41433"/>
                  </a:cubicBezTo>
                  <a:cubicBezTo>
                    <a:pt x="2697" y="41433"/>
                    <a:pt x="4433" y="40622"/>
                    <a:pt x="4433" y="40622"/>
                  </a:cubicBezTo>
                  <a:cubicBezTo>
                    <a:pt x="4433" y="40622"/>
                    <a:pt x="6400" y="40159"/>
                    <a:pt x="7095" y="39234"/>
                  </a:cubicBezTo>
                  <a:cubicBezTo>
                    <a:pt x="7789" y="38308"/>
                    <a:pt x="10335" y="33332"/>
                    <a:pt x="10335" y="33332"/>
                  </a:cubicBezTo>
                  <a:cubicBezTo>
                    <a:pt x="10335" y="33332"/>
                    <a:pt x="17047" y="29049"/>
                    <a:pt x="19477" y="26156"/>
                  </a:cubicBezTo>
                  <a:cubicBezTo>
                    <a:pt x="21908" y="23262"/>
                    <a:pt x="23529" y="19675"/>
                    <a:pt x="23875" y="18518"/>
                  </a:cubicBezTo>
                  <a:cubicBezTo>
                    <a:pt x="24222" y="17360"/>
                    <a:pt x="28505" y="4514"/>
                    <a:pt x="28389" y="2431"/>
                  </a:cubicBezTo>
                  <a:cubicBezTo>
                    <a:pt x="28274" y="348"/>
                    <a:pt x="27232" y="0"/>
                    <a:pt x="27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511;p54">
              <a:extLst>
                <a:ext uri="{FF2B5EF4-FFF2-40B4-BE49-F238E27FC236}">
                  <a16:creationId xmlns:a16="http://schemas.microsoft.com/office/drawing/2014/main" id="{3C882A9E-26A7-5C0B-72F9-A6D625317CEC}"/>
                </a:ext>
              </a:extLst>
            </p:cNvPr>
            <p:cNvSpPr/>
            <p:nvPr/>
          </p:nvSpPr>
          <p:spPr>
            <a:xfrm>
              <a:off x="4275250" y="1448525"/>
              <a:ext cx="724750" cy="1051125"/>
            </a:xfrm>
            <a:custGeom>
              <a:avLst/>
              <a:gdLst/>
              <a:ahLst/>
              <a:cxnLst/>
              <a:rect l="l" t="t" r="r" b="b"/>
              <a:pathLst>
                <a:path w="28990" h="42045" extrusionOk="0">
                  <a:moveTo>
                    <a:pt x="27439" y="1"/>
                  </a:moveTo>
                  <a:cubicBezTo>
                    <a:pt x="27313" y="1"/>
                    <a:pt x="27196" y="79"/>
                    <a:pt x="27153" y="204"/>
                  </a:cubicBezTo>
                  <a:cubicBezTo>
                    <a:pt x="27098" y="363"/>
                    <a:pt x="27179" y="535"/>
                    <a:pt x="27336" y="594"/>
                  </a:cubicBezTo>
                  <a:cubicBezTo>
                    <a:pt x="27370" y="607"/>
                    <a:pt x="28189" y="939"/>
                    <a:pt x="28290" y="2754"/>
                  </a:cubicBezTo>
                  <a:cubicBezTo>
                    <a:pt x="28384" y="4461"/>
                    <a:pt x="25231" y="14244"/>
                    <a:pt x="24196" y="17459"/>
                  </a:cubicBezTo>
                  <a:cubicBezTo>
                    <a:pt x="23987" y="18105"/>
                    <a:pt x="23842" y="18558"/>
                    <a:pt x="23789" y="18735"/>
                  </a:cubicBezTo>
                  <a:cubicBezTo>
                    <a:pt x="23494" y="19718"/>
                    <a:pt x="21918" y="23327"/>
                    <a:pt x="19450" y="26265"/>
                  </a:cubicBezTo>
                  <a:cubicBezTo>
                    <a:pt x="17077" y="29089"/>
                    <a:pt x="10442" y="33337"/>
                    <a:pt x="10376" y="33380"/>
                  </a:cubicBezTo>
                  <a:cubicBezTo>
                    <a:pt x="10331" y="33409"/>
                    <a:pt x="10293" y="33450"/>
                    <a:pt x="10269" y="33498"/>
                  </a:cubicBezTo>
                  <a:cubicBezTo>
                    <a:pt x="10243" y="33547"/>
                    <a:pt x="7727" y="38461"/>
                    <a:pt x="7056" y="39356"/>
                  </a:cubicBezTo>
                  <a:cubicBezTo>
                    <a:pt x="6542" y="40041"/>
                    <a:pt x="5086" y="40507"/>
                    <a:pt x="4569" y="40630"/>
                  </a:cubicBezTo>
                  <a:cubicBezTo>
                    <a:pt x="4548" y="40635"/>
                    <a:pt x="4528" y="40642"/>
                    <a:pt x="4509" y="40650"/>
                  </a:cubicBezTo>
                  <a:cubicBezTo>
                    <a:pt x="4043" y="40868"/>
                    <a:pt x="2721" y="41432"/>
                    <a:pt x="2208" y="41432"/>
                  </a:cubicBezTo>
                  <a:cubicBezTo>
                    <a:pt x="1929" y="41432"/>
                    <a:pt x="1847" y="41306"/>
                    <a:pt x="1826" y="41207"/>
                  </a:cubicBezTo>
                  <a:lnTo>
                    <a:pt x="3763" y="36650"/>
                  </a:lnTo>
                  <a:cubicBezTo>
                    <a:pt x="3822" y="36512"/>
                    <a:pt x="3773" y="36350"/>
                    <a:pt x="3644" y="36270"/>
                  </a:cubicBezTo>
                  <a:cubicBezTo>
                    <a:pt x="3594" y="36238"/>
                    <a:pt x="3538" y="36223"/>
                    <a:pt x="3482" y="36223"/>
                  </a:cubicBezTo>
                  <a:cubicBezTo>
                    <a:pt x="3396" y="36223"/>
                    <a:pt x="3311" y="36260"/>
                    <a:pt x="3251" y="36329"/>
                  </a:cubicBezTo>
                  <a:cubicBezTo>
                    <a:pt x="3234" y="36348"/>
                    <a:pt x="1632" y="38179"/>
                    <a:pt x="1182" y="38629"/>
                  </a:cubicBezTo>
                  <a:cubicBezTo>
                    <a:pt x="1162" y="38648"/>
                    <a:pt x="1116" y="38694"/>
                    <a:pt x="1030" y="38694"/>
                  </a:cubicBezTo>
                  <a:cubicBezTo>
                    <a:pt x="997" y="38694"/>
                    <a:pt x="960" y="38687"/>
                    <a:pt x="916" y="38671"/>
                  </a:cubicBezTo>
                  <a:cubicBezTo>
                    <a:pt x="774" y="38615"/>
                    <a:pt x="695" y="38501"/>
                    <a:pt x="687" y="38483"/>
                  </a:cubicBezTo>
                  <a:cubicBezTo>
                    <a:pt x="924" y="38246"/>
                    <a:pt x="1376" y="37351"/>
                    <a:pt x="2041" y="36011"/>
                  </a:cubicBezTo>
                  <a:cubicBezTo>
                    <a:pt x="2318" y="35453"/>
                    <a:pt x="2580" y="34924"/>
                    <a:pt x="2701" y="34721"/>
                  </a:cubicBezTo>
                  <a:cubicBezTo>
                    <a:pt x="2838" y="34494"/>
                    <a:pt x="3870" y="34159"/>
                    <a:pt x="4701" y="33888"/>
                  </a:cubicBezTo>
                  <a:cubicBezTo>
                    <a:pt x="5567" y="33607"/>
                    <a:pt x="6549" y="33288"/>
                    <a:pt x="7430" y="32873"/>
                  </a:cubicBezTo>
                  <a:cubicBezTo>
                    <a:pt x="8934" y="32166"/>
                    <a:pt x="9077" y="32039"/>
                    <a:pt x="9437" y="31621"/>
                  </a:cubicBezTo>
                  <a:cubicBezTo>
                    <a:pt x="9531" y="31511"/>
                    <a:pt x="9646" y="31376"/>
                    <a:pt x="9831" y="31192"/>
                  </a:cubicBezTo>
                  <a:cubicBezTo>
                    <a:pt x="10657" y="30366"/>
                    <a:pt x="16458" y="20891"/>
                    <a:pt x="16704" y="20488"/>
                  </a:cubicBezTo>
                  <a:cubicBezTo>
                    <a:pt x="16726" y="20452"/>
                    <a:pt x="16740" y="20412"/>
                    <a:pt x="16746" y="20370"/>
                  </a:cubicBezTo>
                  <a:cubicBezTo>
                    <a:pt x="16757" y="20287"/>
                    <a:pt x="17914" y="12046"/>
                    <a:pt x="19382" y="8884"/>
                  </a:cubicBezTo>
                  <a:cubicBezTo>
                    <a:pt x="20849" y="5723"/>
                    <a:pt x="23931" y="2281"/>
                    <a:pt x="23962" y="2247"/>
                  </a:cubicBezTo>
                  <a:cubicBezTo>
                    <a:pt x="24075" y="2122"/>
                    <a:pt x="24064" y="1928"/>
                    <a:pt x="23939" y="1815"/>
                  </a:cubicBezTo>
                  <a:cubicBezTo>
                    <a:pt x="23880" y="1762"/>
                    <a:pt x="23806" y="1736"/>
                    <a:pt x="23733" y="1736"/>
                  </a:cubicBezTo>
                  <a:cubicBezTo>
                    <a:pt x="23650" y="1736"/>
                    <a:pt x="23567" y="1770"/>
                    <a:pt x="23506" y="1837"/>
                  </a:cubicBezTo>
                  <a:cubicBezTo>
                    <a:pt x="23377" y="1981"/>
                    <a:pt x="20334" y="5381"/>
                    <a:pt x="18827" y="8627"/>
                  </a:cubicBezTo>
                  <a:cubicBezTo>
                    <a:pt x="17373" y="11757"/>
                    <a:pt x="16266" y="19388"/>
                    <a:pt x="16149" y="20223"/>
                  </a:cubicBezTo>
                  <a:cubicBezTo>
                    <a:pt x="14455" y="22991"/>
                    <a:pt x="10037" y="30120"/>
                    <a:pt x="9398" y="30759"/>
                  </a:cubicBezTo>
                  <a:cubicBezTo>
                    <a:pt x="9198" y="30958"/>
                    <a:pt x="9074" y="31103"/>
                    <a:pt x="8972" y="31222"/>
                  </a:cubicBezTo>
                  <a:cubicBezTo>
                    <a:pt x="8688" y="31551"/>
                    <a:pt x="8611" y="31641"/>
                    <a:pt x="7169" y="32319"/>
                  </a:cubicBezTo>
                  <a:cubicBezTo>
                    <a:pt x="6323" y="32717"/>
                    <a:pt x="5360" y="33030"/>
                    <a:pt x="4513" y="33307"/>
                  </a:cubicBezTo>
                  <a:cubicBezTo>
                    <a:pt x="3144" y="33751"/>
                    <a:pt x="2419" y="34002"/>
                    <a:pt x="2176" y="34406"/>
                  </a:cubicBezTo>
                  <a:cubicBezTo>
                    <a:pt x="2041" y="34631"/>
                    <a:pt x="1787" y="35143"/>
                    <a:pt x="1493" y="35739"/>
                  </a:cubicBezTo>
                  <a:cubicBezTo>
                    <a:pt x="1098" y="36535"/>
                    <a:pt x="438" y="37867"/>
                    <a:pt x="255" y="38050"/>
                  </a:cubicBezTo>
                  <a:cubicBezTo>
                    <a:pt x="1" y="38305"/>
                    <a:pt x="32" y="38706"/>
                    <a:pt x="329" y="39003"/>
                  </a:cubicBezTo>
                  <a:cubicBezTo>
                    <a:pt x="513" y="39187"/>
                    <a:pt x="773" y="39304"/>
                    <a:pt x="1033" y="39304"/>
                  </a:cubicBezTo>
                  <a:cubicBezTo>
                    <a:pt x="1239" y="39304"/>
                    <a:pt x="1445" y="39231"/>
                    <a:pt x="1614" y="39062"/>
                  </a:cubicBezTo>
                  <a:cubicBezTo>
                    <a:pt x="1789" y="38888"/>
                    <a:pt x="2118" y="38528"/>
                    <a:pt x="2463" y="38141"/>
                  </a:cubicBezTo>
                  <a:lnTo>
                    <a:pt x="2463" y="38141"/>
                  </a:lnTo>
                  <a:lnTo>
                    <a:pt x="1231" y="41040"/>
                  </a:lnTo>
                  <a:cubicBezTo>
                    <a:pt x="1215" y="41078"/>
                    <a:pt x="1207" y="41119"/>
                    <a:pt x="1207" y="41160"/>
                  </a:cubicBezTo>
                  <a:cubicBezTo>
                    <a:pt x="1207" y="41515"/>
                    <a:pt x="1473" y="42045"/>
                    <a:pt x="2207" y="42045"/>
                  </a:cubicBezTo>
                  <a:cubicBezTo>
                    <a:pt x="2920" y="42045"/>
                    <a:pt x="4457" y="41349"/>
                    <a:pt x="4740" y="41218"/>
                  </a:cubicBezTo>
                  <a:cubicBezTo>
                    <a:pt x="5011" y="41152"/>
                    <a:pt x="6834" y="40670"/>
                    <a:pt x="7546" y="39723"/>
                  </a:cubicBezTo>
                  <a:cubicBezTo>
                    <a:pt x="8209" y="38839"/>
                    <a:pt x="10444" y="34497"/>
                    <a:pt x="10776" y="33851"/>
                  </a:cubicBezTo>
                  <a:cubicBezTo>
                    <a:pt x="11537" y="33361"/>
                    <a:pt x="17591" y="29430"/>
                    <a:pt x="19918" y="26659"/>
                  </a:cubicBezTo>
                  <a:cubicBezTo>
                    <a:pt x="22400" y="23706"/>
                    <a:pt x="24017" y="20102"/>
                    <a:pt x="24374" y="18911"/>
                  </a:cubicBezTo>
                  <a:cubicBezTo>
                    <a:pt x="24427" y="18735"/>
                    <a:pt x="24572" y="18288"/>
                    <a:pt x="24778" y="17647"/>
                  </a:cubicBezTo>
                  <a:cubicBezTo>
                    <a:pt x="26745" y="11545"/>
                    <a:pt x="28990" y="4334"/>
                    <a:pt x="28900" y="2720"/>
                  </a:cubicBezTo>
                  <a:cubicBezTo>
                    <a:pt x="28775" y="455"/>
                    <a:pt x="27585" y="33"/>
                    <a:pt x="27534" y="16"/>
                  </a:cubicBezTo>
                  <a:cubicBezTo>
                    <a:pt x="27503" y="5"/>
                    <a:pt x="27471" y="1"/>
                    <a:pt x="27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512;p54">
              <a:extLst>
                <a:ext uri="{FF2B5EF4-FFF2-40B4-BE49-F238E27FC236}">
                  <a16:creationId xmlns:a16="http://schemas.microsoft.com/office/drawing/2014/main" id="{055AE177-714E-7AE4-6730-19702D42DE7A}"/>
                </a:ext>
              </a:extLst>
            </p:cNvPr>
            <p:cNvSpPr/>
            <p:nvPr/>
          </p:nvSpPr>
          <p:spPr>
            <a:xfrm>
              <a:off x="4280375" y="2232175"/>
              <a:ext cx="285600" cy="259850"/>
            </a:xfrm>
            <a:custGeom>
              <a:avLst/>
              <a:gdLst/>
              <a:ahLst/>
              <a:cxnLst/>
              <a:rect l="l" t="t" r="r" b="b"/>
              <a:pathLst>
                <a:path w="11424" h="10394" extrusionOk="0">
                  <a:moveTo>
                    <a:pt x="9064" y="0"/>
                  </a:moveTo>
                  <a:cubicBezTo>
                    <a:pt x="8687" y="433"/>
                    <a:pt x="8694" y="497"/>
                    <a:pt x="7095" y="1250"/>
                  </a:cubicBezTo>
                  <a:cubicBezTo>
                    <a:pt x="5127" y="2176"/>
                    <a:pt x="2581" y="2639"/>
                    <a:pt x="2234" y="3217"/>
                  </a:cubicBezTo>
                  <a:cubicBezTo>
                    <a:pt x="1888" y="3796"/>
                    <a:pt x="614" y="6574"/>
                    <a:pt x="266" y="6921"/>
                  </a:cubicBezTo>
                  <a:cubicBezTo>
                    <a:pt x="1" y="7186"/>
                    <a:pt x="411" y="7654"/>
                    <a:pt x="826" y="7654"/>
                  </a:cubicBezTo>
                  <a:cubicBezTo>
                    <a:pt x="954" y="7654"/>
                    <a:pt x="1083" y="7609"/>
                    <a:pt x="1193" y="7500"/>
                  </a:cubicBezTo>
                  <a:cubicBezTo>
                    <a:pt x="1656" y="7037"/>
                    <a:pt x="3275" y="5185"/>
                    <a:pt x="3275" y="5184"/>
                  </a:cubicBezTo>
                  <a:lnTo>
                    <a:pt x="3275" y="5184"/>
                  </a:lnTo>
                  <a:lnTo>
                    <a:pt x="1308" y="9814"/>
                  </a:lnTo>
                  <a:cubicBezTo>
                    <a:pt x="1308" y="9814"/>
                    <a:pt x="1308" y="10393"/>
                    <a:pt x="2002" y="10393"/>
                  </a:cubicBezTo>
                  <a:cubicBezTo>
                    <a:pt x="2697" y="10393"/>
                    <a:pt x="4433" y="9582"/>
                    <a:pt x="4433" y="9582"/>
                  </a:cubicBezTo>
                  <a:cubicBezTo>
                    <a:pt x="4433" y="9582"/>
                    <a:pt x="6400" y="9119"/>
                    <a:pt x="7095" y="8194"/>
                  </a:cubicBezTo>
                  <a:cubicBezTo>
                    <a:pt x="7789" y="7268"/>
                    <a:pt x="10335" y="2292"/>
                    <a:pt x="10335" y="2292"/>
                  </a:cubicBezTo>
                  <a:cubicBezTo>
                    <a:pt x="10335" y="2292"/>
                    <a:pt x="10755" y="2023"/>
                    <a:pt x="11424" y="1575"/>
                  </a:cubicBezTo>
                  <a:cubicBezTo>
                    <a:pt x="10749" y="696"/>
                    <a:pt x="9818" y="236"/>
                    <a:pt x="90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513;p54">
              <a:extLst>
                <a:ext uri="{FF2B5EF4-FFF2-40B4-BE49-F238E27FC236}">
                  <a16:creationId xmlns:a16="http://schemas.microsoft.com/office/drawing/2014/main" id="{13600D4F-C9CD-A648-3DAC-5D6AD38BB94E}"/>
                </a:ext>
              </a:extLst>
            </p:cNvPr>
            <p:cNvSpPr/>
            <p:nvPr/>
          </p:nvSpPr>
          <p:spPr>
            <a:xfrm>
              <a:off x="4275250" y="2224500"/>
              <a:ext cx="299525" cy="275150"/>
            </a:xfrm>
            <a:custGeom>
              <a:avLst/>
              <a:gdLst/>
              <a:ahLst/>
              <a:cxnLst/>
              <a:rect l="l" t="t" r="r" b="b"/>
              <a:pathLst>
                <a:path w="11981" h="11006" extrusionOk="0">
                  <a:moveTo>
                    <a:pt x="9366" y="661"/>
                  </a:moveTo>
                  <a:cubicBezTo>
                    <a:pt x="9922" y="860"/>
                    <a:pt x="10615" y="1210"/>
                    <a:pt x="11175" y="1818"/>
                  </a:cubicBezTo>
                  <a:cubicBezTo>
                    <a:pt x="10677" y="2147"/>
                    <a:pt x="10376" y="2340"/>
                    <a:pt x="10375" y="2341"/>
                  </a:cubicBezTo>
                  <a:cubicBezTo>
                    <a:pt x="10328" y="2370"/>
                    <a:pt x="10292" y="2411"/>
                    <a:pt x="10266" y="2459"/>
                  </a:cubicBezTo>
                  <a:cubicBezTo>
                    <a:pt x="10242" y="2509"/>
                    <a:pt x="7725" y="7423"/>
                    <a:pt x="7054" y="8317"/>
                  </a:cubicBezTo>
                  <a:cubicBezTo>
                    <a:pt x="6541" y="9002"/>
                    <a:pt x="5085" y="9469"/>
                    <a:pt x="4567" y="9591"/>
                  </a:cubicBezTo>
                  <a:cubicBezTo>
                    <a:pt x="4547" y="9597"/>
                    <a:pt x="4527" y="9603"/>
                    <a:pt x="4507" y="9612"/>
                  </a:cubicBezTo>
                  <a:cubicBezTo>
                    <a:pt x="4042" y="9829"/>
                    <a:pt x="2720" y="10393"/>
                    <a:pt x="2207" y="10393"/>
                  </a:cubicBezTo>
                  <a:cubicBezTo>
                    <a:pt x="1928" y="10393"/>
                    <a:pt x="1846" y="10267"/>
                    <a:pt x="1825" y="10170"/>
                  </a:cubicBezTo>
                  <a:lnTo>
                    <a:pt x="3762" y="5611"/>
                  </a:lnTo>
                  <a:cubicBezTo>
                    <a:pt x="3821" y="5473"/>
                    <a:pt x="3771" y="5311"/>
                    <a:pt x="3643" y="5231"/>
                  </a:cubicBezTo>
                  <a:cubicBezTo>
                    <a:pt x="3593" y="5200"/>
                    <a:pt x="3536" y="5184"/>
                    <a:pt x="3481" y="5184"/>
                  </a:cubicBezTo>
                  <a:cubicBezTo>
                    <a:pt x="3395" y="5184"/>
                    <a:pt x="3309" y="5221"/>
                    <a:pt x="3250" y="5290"/>
                  </a:cubicBezTo>
                  <a:cubicBezTo>
                    <a:pt x="3233" y="5309"/>
                    <a:pt x="1630" y="7140"/>
                    <a:pt x="1180" y="7590"/>
                  </a:cubicBezTo>
                  <a:cubicBezTo>
                    <a:pt x="1161" y="7609"/>
                    <a:pt x="1115" y="7655"/>
                    <a:pt x="1029" y="7655"/>
                  </a:cubicBezTo>
                  <a:cubicBezTo>
                    <a:pt x="997" y="7655"/>
                    <a:pt x="959" y="7649"/>
                    <a:pt x="915" y="7632"/>
                  </a:cubicBezTo>
                  <a:cubicBezTo>
                    <a:pt x="772" y="7576"/>
                    <a:pt x="694" y="7462"/>
                    <a:pt x="686" y="7444"/>
                  </a:cubicBezTo>
                  <a:cubicBezTo>
                    <a:pt x="923" y="7208"/>
                    <a:pt x="1375" y="6312"/>
                    <a:pt x="2040" y="4972"/>
                  </a:cubicBezTo>
                  <a:cubicBezTo>
                    <a:pt x="2317" y="4414"/>
                    <a:pt x="2578" y="3886"/>
                    <a:pt x="2700" y="3682"/>
                  </a:cubicBezTo>
                  <a:cubicBezTo>
                    <a:pt x="2837" y="3456"/>
                    <a:pt x="3869" y="3120"/>
                    <a:pt x="4700" y="2849"/>
                  </a:cubicBezTo>
                  <a:cubicBezTo>
                    <a:pt x="5566" y="2568"/>
                    <a:pt x="6548" y="2250"/>
                    <a:pt x="7429" y="1835"/>
                  </a:cubicBezTo>
                  <a:cubicBezTo>
                    <a:pt x="8833" y="1174"/>
                    <a:pt x="9050" y="1020"/>
                    <a:pt x="9366" y="661"/>
                  </a:cubicBezTo>
                  <a:close/>
                  <a:moveTo>
                    <a:pt x="9269" y="0"/>
                  </a:moveTo>
                  <a:cubicBezTo>
                    <a:pt x="9182" y="0"/>
                    <a:pt x="9098" y="37"/>
                    <a:pt x="9039" y="105"/>
                  </a:cubicBezTo>
                  <a:lnTo>
                    <a:pt x="8971" y="183"/>
                  </a:lnTo>
                  <a:cubicBezTo>
                    <a:pt x="8688" y="512"/>
                    <a:pt x="8612" y="602"/>
                    <a:pt x="7169" y="1280"/>
                  </a:cubicBezTo>
                  <a:cubicBezTo>
                    <a:pt x="6323" y="1678"/>
                    <a:pt x="5360" y="1991"/>
                    <a:pt x="4513" y="2268"/>
                  </a:cubicBezTo>
                  <a:cubicBezTo>
                    <a:pt x="3144" y="2712"/>
                    <a:pt x="2419" y="2963"/>
                    <a:pt x="2176" y="3367"/>
                  </a:cubicBezTo>
                  <a:cubicBezTo>
                    <a:pt x="2041" y="3592"/>
                    <a:pt x="1787" y="4104"/>
                    <a:pt x="1493" y="4700"/>
                  </a:cubicBezTo>
                  <a:cubicBezTo>
                    <a:pt x="1098" y="5496"/>
                    <a:pt x="438" y="6828"/>
                    <a:pt x="255" y="7011"/>
                  </a:cubicBezTo>
                  <a:cubicBezTo>
                    <a:pt x="1" y="7266"/>
                    <a:pt x="32" y="7667"/>
                    <a:pt x="329" y="7964"/>
                  </a:cubicBezTo>
                  <a:cubicBezTo>
                    <a:pt x="513" y="8148"/>
                    <a:pt x="773" y="8265"/>
                    <a:pt x="1033" y="8265"/>
                  </a:cubicBezTo>
                  <a:cubicBezTo>
                    <a:pt x="1239" y="8265"/>
                    <a:pt x="1445" y="8192"/>
                    <a:pt x="1614" y="8023"/>
                  </a:cubicBezTo>
                  <a:cubicBezTo>
                    <a:pt x="1789" y="7849"/>
                    <a:pt x="2118" y="7489"/>
                    <a:pt x="2463" y="7102"/>
                  </a:cubicBezTo>
                  <a:lnTo>
                    <a:pt x="2463" y="7102"/>
                  </a:lnTo>
                  <a:lnTo>
                    <a:pt x="1231" y="10001"/>
                  </a:lnTo>
                  <a:cubicBezTo>
                    <a:pt x="1215" y="10039"/>
                    <a:pt x="1207" y="10080"/>
                    <a:pt x="1207" y="10121"/>
                  </a:cubicBezTo>
                  <a:cubicBezTo>
                    <a:pt x="1207" y="10476"/>
                    <a:pt x="1473" y="11006"/>
                    <a:pt x="2207" y="11006"/>
                  </a:cubicBezTo>
                  <a:cubicBezTo>
                    <a:pt x="2920" y="11006"/>
                    <a:pt x="4457" y="10310"/>
                    <a:pt x="4740" y="10179"/>
                  </a:cubicBezTo>
                  <a:cubicBezTo>
                    <a:pt x="5011" y="10112"/>
                    <a:pt x="6834" y="9631"/>
                    <a:pt x="7545" y="8684"/>
                  </a:cubicBezTo>
                  <a:cubicBezTo>
                    <a:pt x="8208" y="7800"/>
                    <a:pt x="10444" y="3458"/>
                    <a:pt x="10775" y="2812"/>
                  </a:cubicBezTo>
                  <a:cubicBezTo>
                    <a:pt x="10921" y="2718"/>
                    <a:pt x="11289" y="2479"/>
                    <a:pt x="11800" y="2137"/>
                  </a:cubicBezTo>
                  <a:cubicBezTo>
                    <a:pt x="11947" y="2038"/>
                    <a:pt x="11980" y="1837"/>
                    <a:pt x="11872" y="1696"/>
                  </a:cubicBezTo>
                  <a:cubicBezTo>
                    <a:pt x="11128" y="725"/>
                    <a:pt x="10095" y="245"/>
                    <a:pt x="9361" y="15"/>
                  </a:cubicBezTo>
                  <a:cubicBezTo>
                    <a:pt x="9331" y="5"/>
                    <a:pt x="9300" y="0"/>
                    <a:pt x="9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514;p54">
              <a:extLst>
                <a:ext uri="{FF2B5EF4-FFF2-40B4-BE49-F238E27FC236}">
                  <a16:creationId xmlns:a16="http://schemas.microsoft.com/office/drawing/2014/main" id="{36F4C8AC-DD01-3527-F1FC-DAD4811365AB}"/>
                </a:ext>
              </a:extLst>
            </p:cNvPr>
            <p:cNvSpPr/>
            <p:nvPr/>
          </p:nvSpPr>
          <p:spPr>
            <a:xfrm>
              <a:off x="4847400" y="2242575"/>
              <a:ext cx="1032450" cy="480900"/>
            </a:xfrm>
            <a:custGeom>
              <a:avLst/>
              <a:gdLst/>
              <a:ahLst/>
              <a:cxnLst/>
              <a:rect l="l" t="t" r="r" b="b"/>
              <a:pathLst>
                <a:path w="41298" h="19236" extrusionOk="0">
                  <a:moveTo>
                    <a:pt x="39308" y="1"/>
                  </a:moveTo>
                  <a:lnTo>
                    <a:pt x="32300" y="3221"/>
                  </a:lnTo>
                  <a:cubicBezTo>
                    <a:pt x="32300" y="3221"/>
                    <a:pt x="29742" y="8052"/>
                    <a:pt x="29269" y="9946"/>
                  </a:cubicBezTo>
                  <a:cubicBezTo>
                    <a:pt x="28795" y="11840"/>
                    <a:pt x="28037" y="13924"/>
                    <a:pt x="28037" y="13924"/>
                  </a:cubicBezTo>
                  <a:cubicBezTo>
                    <a:pt x="28037" y="13924"/>
                    <a:pt x="23301" y="13166"/>
                    <a:pt x="19228" y="12692"/>
                  </a:cubicBezTo>
                  <a:cubicBezTo>
                    <a:pt x="15154" y="12219"/>
                    <a:pt x="9377" y="11177"/>
                    <a:pt x="7956" y="10892"/>
                  </a:cubicBezTo>
                  <a:cubicBezTo>
                    <a:pt x="6861" y="10673"/>
                    <a:pt x="5033" y="10172"/>
                    <a:pt x="3993" y="10172"/>
                  </a:cubicBezTo>
                  <a:cubicBezTo>
                    <a:pt x="3685" y="10172"/>
                    <a:pt x="3446" y="10216"/>
                    <a:pt x="3316" y="10325"/>
                  </a:cubicBezTo>
                  <a:cubicBezTo>
                    <a:pt x="2747" y="10799"/>
                    <a:pt x="3126" y="10704"/>
                    <a:pt x="3789" y="10987"/>
                  </a:cubicBezTo>
                  <a:cubicBezTo>
                    <a:pt x="4073" y="11110"/>
                    <a:pt x="4428" y="11144"/>
                    <a:pt x="4739" y="11144"/>
                  </a:cubicBezTo>
                  <a:cubicBezTo>
                    <a:pt x="5154" y="11144"/>
                    <a:pt x="5493" y="11083"/>
                    <a:pt x="5494" y="11083"/>
                  </a:cubicBezTo>
                  <a:lnTo>
                    <a:pt x="5494" y="11083"/>
                  </a:lnTo>
                  <a:cubicBezTo>
                    <a:pt x="5493" y="11083"/>
                    <a:pt x="4546" y="11366"/>
                    <a:pt x="3505" y="11745"/>
                  </a:cubicBezTo>
                  <a:cubicBezTo>
                    <a:pt x="2463" y="12124"/>
                    <a:pt x="568" y="12788"/>
                    <a:pt x="285" y="13166"/>
                  </a:cubicBezTo>
                  <a:cubicBezTo>
                    <a:pt x="0" y="13545"/>
                    <a:pt x="664" y="14871"/>
                    <a:pt x="1705" y="14871"/>
                  </a:cubicBezTo>
                  <a:cubicBezTo>
                    <a:pt x="2400" y="14871"/>
                    <a:pt x="2968" y="14829"/>
                    <a:pt x="3438" y="14829"/>
                  </a:cubicBezTo>
                  <a:cubicBezTo>
                    <a:pt x="3674" y="14829"/>
                    <a:pt x="3884" y="14840"/>
                    <a:pt x="4073" y="14871"/>
                  </a:cubicBezTo>
                  <a:cubicBezTo>
                    <a:pt x="4641" y="14967"/>
                    <a:pt x="4925" y="15535"/>
                    <a:pt x="6820" y="15535"/>
                  </a:cubicBezTo>
                  <a:cubicBezTo>
                    <a:pt x="8714" y="15535"/>
                    <a:pt x="11366" y="14018"/>
                    <a:pt x="11366" y="14018"/>
                  </a:cubicBezTo>
                  <a:cubicBezTo>
                    <a:pt x="11366" y="14018"/>
                    <a:pt x="20270" y="18092"/>
                    <a:pt x="25291" y="18945"/>
                  </a:cubicBezTo>
                  <a:cubicBezTo>
                    <a:pt x="26472" y="19145"/>
                    <a:pt x="27417" y="19235"/>
                    <a:pt x="28199" y="19235"/>
                  </a:cubicBezTo>
                  <a:cubicBezTo>
                    <a:pt x="30741" y="19235"/>
                    <a:pt x="31558" y="18281"/>
                    <a:pt x="33152" y="17050"/>
                  </a:cubicBezTo>
                  <a:cubicBezTo>
                    <a:pt x="35236" y="15440"/>
                    <a:pt x="41298" y="5494"/>
                    <a:pt x="40824" y="3504"/>
                  </a:cubicBezTo>
                  <a:cubicBezTo>
                    <a:pt x="40351" y="1516"/>
                    <a:pt x="39308" y="1"/>
                    <a:pt x="39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515;p54">
              <a:extLst>
                <a:ext uri="{FF2B5EF4-FFF2-40B4-BE49-F238E27FC236}">
                  <a16:creationId xmlns:a16="http://schemas.microsoft.com/office/drawing/2014/main" id="{C3EE0C66-C2A6-7D8C-215D-76DFFBA1004C}"/>
                </a:ext>
              </a:extLst>
            </p:cNvPr>
            <p:cNvSpPr/>
            <p:nvPr/>
          </p:nvSpPr>
          <p:spPr>
            <a:xfrm>
              <a:off x="4843725" y="2234750"/>
              <a:ext cx="1044575" cy="496350"/>
            </a:xfrm>
            <a:custGeom>
              <a:avLst/>
              <a:gdLst/>
              <a:ahLst/>
              <a:cxnLst/>
              <a:rect l="l" t="t" r="r" b="b"/>
              <a:pathLst>
                <a:path w="41783" h="19854" extrusionOk="0">
                  <a:moveTo>
                    <a:pt x="39449" y="0"/>
                  </a:moveTo>
                  <a:cubicBezTo>
                    <a:pt x="39389" y="0"/>
                    <a:pt x="39329" y="18"/>
                    <a:pt x="39276" y="54"/>
                  </a:cubicBezTo>
                  <a:cubicBezTo>
                    <a:pt x="39134" y="152"/>
                    <a:pt x="39100" y="347"/>
                    <a:pt x="39202" y="486"/>
                  </a:cubicBezTo>
                  <a:cubicBezTo>
                    <a:pt x="39212" y="501"/>
                    <a:pt x="40219" y="1982"/>
                    <a:pt x="40672" y="3888"/>
                  </a:cubicBezTo>
                  <a:cubicBezTo>
                    <a:pt x="41096" y="5672"/>
                    <a:pt x="35249" y="15467"/>
                    <a:pt x="33110" y="17120"/>
                  </a:cubicBezTo>
                  <a:cubicBezTo>
                    <a:pt x="32904" y="17279"/>
                    <a:pt x="32711" y="17434"/>
                    <a:pt x="32525" y="17583"/>
                  </a:cubicBezTo>
                  <a:cubicBezTo>
                    <a:pt x="31312" y="18553"/>
                    <a:pt x="30453" y="19242"/>
                    <a:pt x="28337" y="19242"/>
                  </a:cubicBezTo>
                  <a:cubicBezTo>
                    <a:pt x="27575" y="19242"/>
                    <a:pt x="26650" y="19153"/>
                    <a:pt x="25486" y="18955"/>
                  </a:cubicBezTo>
                  <a:cubicBezTo>
                    <a:pt x="20565" y="18119"/>
                    <a:pt x="11727" y="14094"/>
                    <a:pt x="11639" y="14053"/>
                  </a:cubicBezTo>
                  <a:cubicBezTo>
                    <a:pt x="11598" y="14035"/>
                    <a:pt x="11555" y="14025"/>
                    <a:pt x="11511" y="14025"/>
                  </a:cubicBezTo>
                  <a:cubicBezTo>
                    <a:pt x="11459" y="14025"/>
                    <a:pt x="11407" y="14039"/>
                    <a:pt x="11360" y="14065"/>
                  </a:cubicBezTo>
                  <a:cubicBezTo>
                    <a:pt x="11333" y="14080"/>
                    <a:pt x="8755" y="15541"/>
                    <a:pt x="6964" y="15541"/>
                  </a:cubicBezTo>
                  <a:cubicBezTo>
                    <a:pt x="5728" y="15541"/>
                    <a:pt x="5245" y="15298"/>
                    <a:pt x="4857" y="15103"/>
                  </a:cubicBezTo>
                  <a:cubicBezTo>
                    <a:pt x="4668" y="15008"/>
                    <a:pt x="4490" y="14918"/>
                    <a:pt x="4268" y="14882"/>
                  </a:cubicBezTo>
                  <a:cubicBezTo>
                    <a:pt x="4060" y="14847"/>
                    <a:pt x="3836" y="14835"/>
                    <a:pt x="3588" y="14835"/>
                  </a:cubicBezTo>
                  <a:cubicBezTo>
                    <a:pt x="3371" y="14835"/>
                    <a:pt x="3135" y="14844"/>
                    <a:pt x="2873" y="14854"/>
                  </a:cubicBezTo>
                  <a:cubicBezTo>
                    <a:pt x="2567" y="14865"/>
                    <a:pt x="2228" y="14877"/>
                    <a:pt x="1850" y="14877"/>
                  </a:cubicBezTo>
                  <a:cubicBezTo>
                    <a:pt x="1301" y="14877"/>
                    <a:pt x="954" y="14396"/>
                    <a:pt x="861" y="14248"/>
                  </a:cubicBezTo>
                  <a:cubicBezTo>
                    <a:pt x="660" y="13933"/>
                    <a:pt x="657" y="13702"/>
                    <a:pt x="674" y="13662"/>
                  </a:cubicBezTo>
                  <a:cubicBezTo>
                    <a:pt x="885" y="13385"/>
                    <a:pt x="2716" y="12722"/>
                    <a:pt x="3498" y="12439"/>
                  </a:cubicBezTo>
                  <a:lnTo>
                    <a:pt x="3754" y="12346"/>
                  </a:lnTo>
                  <a:cubicBezTo>
                    <a:pt x="4775" y="11975"/>
                    <a:pt x="5718" y="11691"/>
                    <a:pt x="5727" y="11688"/>
                  </a:cubicBezTo>
                  <a:cubicBezTo>
                    <a:pt x="5882" y="11642"/>
                    <a:pt x="5974" y="11482"/>
                    <a:pt x="5936" y="11324"/>
                  </a:cubicBezTo>
                  <a:cubicBezTo>
                    <a:pt x="5903" y="11184"/>
                    <a:pt x="5778" y="11089"/>
                    <a:pt x="5639" y="11089"/>
                  </a:cubicBezTo>
                  <a:cubicBezTo>
                    <a:pt x="5621" y="11089"/>
                    <a:pt x="5602" y="11091"/>
                    <a:pt x="5584" y="11094"/>
                  </a:cubicBezTo>
                  <a:cubicBezTo>
                    <a:pt x="5451" y="11118"/>
                    <a:pt x="5183" y="11151"/>
                    <a:pt x="4889" y="11151"/>
                  </a:cubicBezTo>
                  <a:cubicBezTo>
                    <a:pt x="4601" y="11151"/>
                    <a:pt x="4289" y="11120"/>
                    <a:pt x="4054" y="11019"/>
                  </a:cubicBezTo>
                  <a:cubicBezTo>
                    <a:pt x="3906" y="10956"/>
                    <a:pt x="3772" y="10909"/>
                    <a:pt x="3657" y="10873"/>
                  </a:cubicBezTo>
                  <a:cubicBezTo>
                    <a:pt x="3732" y="10810"/>
                    <a:pt x="3890" y="10784"/>
                    <a:pt x="4102" y="10784"/>
                  </a:cubicBezTo>
                  <a:cubicBezTo>
                    <a:pt x="4836" y="10784"/>
                    <a:pt x="6216" y="11098"/>
                    <a:pt x="7042" y="11286"/>
                  </a:cubicBezTo>
                  <a:cubicBezTo>
                    <a:pt x="7409" y="11370"/>
                    <a:pt x="7751" y="11448"/>
                    <a:pt x="8042" y="11506"/>
                  </a:cubicBezTo>
                  <a:cubicBezTo>
                    <a:pt x="9333" y="11765"/>
                    <a:pt x="15197" y="12828"/>
                    <a:pt x="19338" y="13310"/>
                  </a:cubicBezTo>
                  <a:cubicBezTo>
                    <a:pt x="23357" y="13777"/>
                    <a:pt x="28086" y="14532"/>
                    <a:pt x="28134" y="14540"/>
                  </a:cubicBezTo>
                  <a:cubicBezTo>
                    <a:pt x="28150" y="14542"/>
                    <a:pt x="28165" y="14543"/>
                    <a:pt x="28181" y="14543"/>
                  </a:cubicBezTo>
                  <a:cubicBezTo>
                    <a:pt x="28308" y="14543"/>
                    <a:pt x="28424" y="14464"/>
                    <a:pt x="28470" y="14341"/>
                  </a:cubicBezTo>
                  <a:cubicBezTo>
                    <a:pt x="28477" y="14320"/>
                    <a:pt x="29238" y="12221"/>
                    <a:pt x="29710" y="10332"/>
                  </a:cubicBezTo>
                  <a:cubicBezTo>
                    <a:pt x="30170" y="8496"/>
                    <a:pt x="32690" y="3725"/>
                    <a:pt x="32716" y="3677"/>
                  </a:cubicBezTo>
                  <a:cubicBezTo>
                    <a:pt x="32801" y="3527"/>
                    <a:pt x="32746" y="3336"/>
                    <a:pt x="32593" y="3256"/>
                  </a:cubicBezTo>
                  <a:cubicBezTo>
                    <a:pt x="32547" y="3231"/>
                    <a:pt x="32498" y="3220"/>
                    <a:pt x="32450" y="3220"/>
                  </a:cubicBezTo>
                  <a:cubicBezTo>
                    <a:pt x="32337" y="3220"/>
                    <a:pt x="32229" y="3282"/>
                    <a:pt x="32175" y="3391"/>
                  </a:cubicBezTo>
                  <a:cubicBezTo>
                    <a:pt x="32070" y="3589"/>
                    <a:pt x="29594" y="8276"/>
                    <a:pt x="29118" y="10185"/>
                  </a:cubicBezTo>
                  <a:cubicBezTo>
                    <a:pt x="28745" y="11673"/>
                    <a:pt x="28189" y="13297"/>
                    <a:pt x="27980" y="13895"/>
                  </a:cubicBezTo>
                  <a:cubicBezTo>
                    <a:pt x="26945" y="13732"/>
                    <a:pt x="22911" y="13108"/>
                    <a:pt x="19409" y="12702"/>
                  </a:cubicBezTo>
                  <a:cubicBezTo>
                    <a:pt x="15288" y="12222"/>
                    <a:pt x="9448" y="11163"/>
                    <a:pt x="8162" y="10906"/>
                  </a:cubicBezTo>
                  <a:cubicBezTo>
                    <a:pt x="7876" y="10848"/>
                    <a:pt x="7539" y="10772"/>
                    <a:pt x="7179" y="10690"/>
                  </a:cubicBezTo>
                  <a:cubicBezTo>
                    <a:pt x="5912" y="10401"/>
                    <a:pt x="4867" y="10181"/>
                    <a:pt x="4145" y="10181"/>
                  </a:cubicBezTo>
                  <a:cubicBezTo>
                    <a:pt x="3750" y="10181"/>
                    <a:pt x="3452" y="10247"/>
                    <a:pt x="3266" y="10402"/>
                  </a:cubicBezTo>
                  <a:cubicBezTo>
                    <a:pt x="3028" y="10599"/>
                    <a:pt x="2836" y="10784"/>
                    <a:pt x="2886" y="11033"/>
                  </a:cubicBezTo>
                  <a:cubicBezTo>
                    <a:pt x="2934" y="11283"/>
                    <a:pt x="3166" y="11357"/>
                    <a:pt x="3412" y="11436"/>
                  </a:cubicBezTo>
                  <a:cubicBezTo>
                    <a:pt x="3524" y="11472"/>
                    <a:pt x="3661" y="11515"/>
                    <a:pt x="3815" y="11582"/>
                  </a:cubicBezTo>
                  <a:cubicBezTo>
                    <a:pt x="3856" y="11600"/>
                    <a:pt x="3898" y="11615"/>
                    <a:pt x="3941" y="11631"/>
                  </a:cubicBezTo>
                  <a:cubicBezTo>
                    <a:pt x="3812" y="11675"/>
                    <a:pt x="3680" y="11722"/>
                    <a:pt x="3547" y="11771"/>
                  </a:cubicBezTo>
                  <a:lnTo>
                    <a:pt x="3291" y="11863"/>
                  </a:lnTo>
                  <a:cubicBezTo>
                    <a:pt x="1442" y="12533"/>
                    <a:pt x="454" y="12938"/>
                    <a:pt x="186" y="13296"/>
                  </a:cubicBezTo>
                  <a:cubicBezTo>
                    <a:pt x="1" y="13544"/>
                    <a:pt x="21" y="13951"/>
                    <a:pt x="238" y="14387"/>
                  </a:cubicBezTo>
                  <a:cubicBezTo>
                    <a:pt x="493" y="14895"/>
                    <a:pt x="1069" y="15490"/>
                    <a:pt x="1852" y="15490"/>
                  </a:cubicBezTo>
                  <a:cubicBezTo>
                    <a:pt x="2237" y="15490"/>
                    <a:pt x="2584" y="15477"/>
                    <a:pt x="2897" y="15466"/>
                  </a:cubicBezTo>
                  <a:cubicBezTo>
                    <a:pt x="3152" y="15457"/>
                    <a:pt x="3381" y="15448"/>
                    <a:pt x="3587" y="15448"/>
                  </a:cubicBezTo>
                  <a:cubicBezTo>
                    <a:pt x="3807" y="15448"/>
                    <a:pt x="3999" y="15458"/>
                    <a:pt x="4169" y="15486"/>
                  </a:cubicBezTo>
                  <a:cubicBezTo>
                    <a:pt x="4300" y="15508"/>
                    <a:pt x="4419" y="15568"/>
                    <a:pt x="4585" y="15651"/>
                  </a:cubicBezTo>
                  <a:cubicBezTo>
                    <a:pt x="5007" y="15862"/>
                    <a:pt x="5586" y="16154"/>
                    <a:pt x="6967" y="16154"/>
                  </a:cubicBezTo>
                  <a:cubicBezTo>
                    <a:pt x="8691" y="16154"/>
                    <a:pt x="10946" y="14990"/>
                    <a:pt x="11527" y="14675"/>
                  </a:cubicBezTo>
                  <a:cubicBezTo>
                    <a:pt x="12725" y="15215"/>
                    <a:pt x="20670" y="18758"/>
                    <a:pt x="25386" y="19559"/>
                  </a:cubicBezTo>
                  <a:cubicBezTo>
                    <a:pt x="26582" y="19762"/>
                    <a:pt x="27545" y="19854"/>
                    <a:pt x="28346" y="19854"/>
                  </a:cubicBezTo>
                  <a:cubicBezTo>
                    <a:pt x="30670" y="19854"/>
                    <a:pt x="31629" y="19086"/>
                    <a:pt x="32908" y="18061"/>
                  </a:cubicBezTo>
                  <a:cubicBezTo>
                    <a:pt x="33091" y="17914"/>
                    <a:pt x="33281" y="17762"/>
                    <a:pt x="33484" y="17605"/>
                  </a:cubicBezTo>
                  <a:cubicBezTo>
                    <a:pt x="35632" y="15945"/>
                    <a:pt x="41783" y="5913"/>
                    <a:pt x="41268" y="3747"/>
                  </a:cubicBezTo>
                  <a:cubicBezTo>
                    <a:pt x="40786" y="1726"/>
                    <a:pt x="39750" y="204"/>
                    <a:pt x="39706" y="140"/>
                  </a:cubicBezTo>
                  <a:cubicBezTo>
                    <a:pt x="39647" y="49"/>
                    <a:pt x="39549" y="0"/>
                    <a:pt x="39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516;p54">
              <a:extLst>
                <a:ext uri="{FF2B5EF4-FFF2-40B4-BE49-F238E27FC236}">
                  <a16:creationId xmlns:a16="http://schemas.microsoft.com/office/drawing/2014/main" id="{3542937C-9798-61F4-718B-A9196923D765}"/>
                </a:ext>
              </a:extLst>
            </p:cNvPr>
            <p:cNvSpPr/>
            <p:nvPr/>
          </p:nvSpPr>
          <p:spPr>
            <a:xfrm>
              <a:off x="4847400" y="2496875"/>
              <a:ext cx="335200" cy="134075"/>
            </a:xfrm>
            <a:custGeom>
              <a:avLst/>
              <a:gdLst/>
              <a:ahLst/>
              <a:cxnLst/>
              <a:rect l="l" t="t" r="r" b="b"/>
              <a:pathLst>
                <a:path w="13408" h="5363" extrusionOk="0">
                  <a:moveTo>
                    <a:pt x="3993" y="1"/>
                  </a:moveTo>
                  <a:cubicBezTo>
                    <a:pt x="3684" y="1"/>
                    <a:pt x="3446" y="45"/>
                    <a:pt x="3316" y="153"/>
                  </a:cubicBezTo>
                  <a:cubicBezTo>
                    <a:pt x="2747" y="627"/>
                    <a:pt x="3126" y="532"/>
                    <a:pt x="3789" y="817"/>
                  </a:cubicBezTo>
                  <a:cubicBezTo>
                    <a:pt x="4073" y="938"/>
                    <a:pt x="4426" y="973"/>
                    <a:pt x="4737" y="973"/>
                  </a:cubicBezTo>
                  <a:cubicBezTo>
                    <a:pt x="5153" y="973"/>
                    <a:pt x="5493" y="911"/>
                    <a:pt x="5494" y="911"/>
                  </a:cubicBezTo>
                  <a:lnTo>
                    <a:pt x="5494" y="911"/>
                  </a:lnTo>
                  <a:cubicBezTo>
                    <a:pt x="5493" y="911"/>
                    <a:pt x="4546" y="1195"/>
                    <a:pt x="3505" y="1574"/>
                  </a:cubicBezTo>
                  <a:cubicBezTo>
                    <a:pt x="2463" y="1953"/>
                    <a:pt x="568" y="2616"/>
                    <a:pt x="284" y="2994"/>
                  </a:cubicBezTo>
                  <a:cubicBezTo>
                    <a:pt x="0" y="3374"/>
                    <a:pt x="663" y="4699"/>
                    <a:pt x="1705" y="4699"/>
                  </a:cubicBezTo>
                  <a:cubicBezTo>
                    <a:pt x="2399" y="4699"/>
                    <a:pt x="2968" y="4657"/>
                    <a:pt x="3438" y="4657"/>
                  </a:cubicBezTo>
                  <a:cubicBezTo>
                    <a:pt x="3673" y="4657"/>
                    <a:pt x="3883" y="4668"/>
                    <a:pt x="4072" y="4699"/>
                  </a:cubicBezTo>
                  <a:cubicBezTo>
                    <a:pt x="4641" y="4795"/>
                    <a:pt x="4925" y="5363"/>
                    <a:pt x="6820" y="5363"/>
                  </a:cubicBezTo>
                  <a:cubicBezTo>
                    <a:pt x="8714" y="5363"/>
                    <a:pt x="11366" y="3847"/>
                    <a:pt x="11366" y="3847"/>
                  </a:cubicBezTo>
                  <a:cubicBezTo>
                    <a:pt x="11366" y="3847"/>
                    <a:pt x="12062" y="4165"/>
                    <a:pt x="13170" y="4642"/>
                  </a:cubicBezTo>
                  <a:lnTo>
                    <a:pt x="13408" y="1683"/>
                  </a:lnTo>
                  <a:cubicBezTo>
                    <a:pt x="10932" y="1280"/>
                    <a:pt x="8755" y="881"/>
                    <a:pt x="7956" y="721"/>
                  </a:cubicBezTo>
                  <a:cubicBezTo>
                    <a:pt x="6861" y="502"/>
                    <a:pt x="5032" y="1"/>
                    <a:pt x="39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517;p54">
              <a:extLst>
                <a:ext uri="{FF2B5EF4-FFF2-40B4-BE49-F238E27FC236}">
                  <a16:creationId xmlns:a16="http://schemas.microsoft.com/office/drawing/2014/main" id="{6EED892A-9D8E-4E83-C99A-F1DEDDB791CA}"/>
                </a:ext>
              </a:extLst>
            </p:cNvPr>
            <p:cNvSpPr/>
            <p:nvPr/>
          </p:nvSpPr>
          <p:spPr>
            <a:xfrm>
              <a:off x="4843725" y="2489275"/>
              <a:ext cx="346800" cy="149325"/>
            </a:xfrm>
            <a:custGeom>
              <a:avLst/>
              <a:gdLst/>
              <a:ahLst/>
              <a:cxnLst/>
              <a:rect l="l" t="t" r="r" b="b"/>
              <a:pathLst>
                <a:path w="13872" h="5973" extrusionOk="0">
                  <a:moveTo>
                    <a:pt x="4104" y="603"/>
                  </a:moveTo>
                  <a:cubicBezTo>
                    <a:pt x="4839" y="603"/>
                    <a:pt x="6218" y="917"/>
                    <a:pt x="7045" y="1106"/>
                  </a:cubicBezTo>
                  <a:cubicBezTo>
                    <a:pt x="7411" y="1189"/>
                    <a:pt x="7753" y="1267"/>
                    <a:pt x="8043" y="1325"/>
                  </a:cubicBezTo>
                  <a:cubicBezTo>
                    <a:pt x="8793" y="1475"/>
                    <a:pt x="10833" y="1851"/>
                    <a:pt x="13228" y="2244"/>
                  </a:cubicBezTo>
                  <a:lnTo>
                    <a:pt x="13047" y="4495"/>
                  </a:lnTo>
                  <a:cubicBezTo>
                    <a:pt x="12173" y="4116"/>
                    <a:pt x="11642" y="3872"/>
                    <a:pt x="11641" y="3872"/>
                  </a:cubicBezTo>
                  <a:cubicBezTo>
                    <a:pt x="11601" y="3854"/>
                    <a:pt x="11557" y="3845"/>
                    <a:pt x="11514" y="3845"/>
                  </a:cubicBezTo>
                  <a:cubicBezTo>
                    <a:pt x="11462" y="3845"/>
                    <a:pt x="11409" y="3858"/>
                    <a:pt x="11362" y="3886"/>
                  </a:cubicBezTo>
                  <a:cubicBezTo>
                    <a:pt x="11337" y="3900"/>
                    <a:pt x="8758" y="5360"/>
                    <a:pt x="6968" y="5360"/>
                  </a:cubicBezTo>
                  <a:cubicBezTo>
                    <a:pt x="5731" y="5360"/>
                    <a:pt x="5248" y="5117"/>
                    <a:pt x="4860" y="4922"/>
                  </a:cubicBezTo>
                  <a:cubicBezTo>
                    <a:pt x="4670" y="4828"/>
                    <a:pt x="4492" y="4739"/>
                    <a:pt x="4270" y="4701"/>
                  </a:cubicBezTo>
                  <a:cubicBezTo>
                    <a:pt x="4061" y="4667"/>
                    <a:pt x="3837" y="4655"/>
                    <a:pt x="3588" y="4655"/>
                  </a:cubicBezTo>
                  <a:cubicBezTo>
                    <a:pt x="3371" y="4655"/>
                    <a:pt x="3136" y="4663"/>
                    <a:pt x="2876" y="4673"/>
                  </a:cubicBezTo>
                  <a:cubicBezTo>
                    <a:pt x="2569" y="4684"/>
                    <a:pt x="2230" y="4696"/>
                    <a:pt x="1853" y="4696"/>
                  </a:cubicBezTo>
                  <a:cubicBezTo>
                    <a:pt x="1304" y="4696"/>
                    <a:pt x="956" y="4215"/>
                    <a:pt x="863" y="4067"/>
                  </a:cubicBezTo>
                  <a:cubicBezTo>
                    <a:pt x="663" y="3752"/>
                    <a:pt x="659" y="3521"/>
                    <a:pt x="677" y="3482"/>
                  </a:cubicBezTo>
                  <a:cubicBezTo>
                    <a:pt x="887" y="3204"/>
                    <a:pt x="2718" y="2541"/>
                    <a:pt x="3500" y="2258"/>
                  </a:cubicBezTo>
                  <a:lnTo>
                    <a:pt x="3756" y="2165"/>
                  </a:lnTo>
                  <a:cubicBezTo>
                    <a:pt x="4778" y="1794"/>
                    <a:pt x="5720" y="1510"/>
                    <a:pt x="5729" y="1507"/>
                  </a:cubicBezTo>
                  <a:cubicBezTo>
                    <a:pt x="5884" y="1461"/>
                    <a:pt x="5976" y="1301"/>
                    <a:pt x="5939" y="1143"/>
                  </a:cubicBezTo>
                  <a:cubicBezTo>
                    <a:pt x="5905" y="1003"/>
                    <a:pt x="5780" y="908"/>
                    <a:pt x="5641" y="908"/>
                  </a:cubicBezTo>
                  <a:cubicBezTo>
                    <a:pt x="5623" y="908"/>
                    <a:pt x="5605" y="910"/>
                    <a:pt x="5586" y="913"/>
                  </a:cubicBezTo>
                  <a:cubicBezTo>
                    <a:pt x="5453" y="937"/>
                    <a:pt x="5185" y="970"/>
                    <a:pt x="4891" y="970"/>
                  </a:cubicBezTo>
                  <a:cubicBezTo>
                    <a:pt x="4604" y="970"/>
                    <a:pt x="4292" y="939"/>
                    <a:pt x="4058" y="838"/>
                  </a:cubicBezTo>
                  <a:cubicBezTo>
                    <a:pt x="3908" y="775"/>
                    <a:pt x="3774" y="730"/>
                    <a:pt x="3659" y="692"/>
                  </a:cubicBezTo>
                  <a:cubicBezTo>
                    <a:pt x="3734" y="629"/>
                    <a:pt x="3892" y="603"/>
                    <a:pt x="4104" y="603"/>
                  </a:cubicBezTo>
                  <a:close/>
                  <a:moveTo>
                    <a:pt x="4145" y="1"/>
                  </a:moveTo>
                  <a:cubicBezTo>
                    <a:pt x="3750" y="1"/>
                    <a:pt x="3452" y="66"/>
                    <a:pt x="3266" y="221"/>
                  </a:cubicBezTo>
                  <a:cubicBezTo>
                    <a:pt x="3028" y="419"/>
                    <a:pt x="2836" y="604"/>
                    <a:pt x="2886" y="852"/>
                  </a:cubicBezTo>
                  <a:cubicBezTo>
                    <a:pt x="2934" y="1102"/>
                    <a:pt x="3166" y="1176"/>
                    <a:pt x="3412" y="1255"/>
                  </a:cubicBezTo>
                  <a:cubicBezTo>
                    <a:pt x="3524" y="1291"/>
                    <a:pt x="3661" y="1335"/>
                    <a:pt x="3815" y="1401"/>
                  </a:cubicBezTo>
                  <a:cubicBezTo>
                    <a:pt x="3856" y="1419"/>
                    <a:pt x="3898" y="1434"/>
                    <a:pt x="3941" y="1450"/>
                  </a:cubicBezTo>
                  <a:cubicBezTo>
                    <a:pt x="3812" y="1494"/>
                    <a:pt x="3680" y="1541"/>
                    <a:pt x="3547" y="1590"/>
                  </a:cubicBezTo>
                  <a:lnTo>
                    <a:pt x="3291" y="1682"/>
                  </a:lnTo>
                  <a:cubicBezTo>
                    <a:pt x="1442" y="2352"/>
                    <a:pt x="454" y="2758"/>
                    <a:pt x="186" y="3115"/>
                  </a:cubicBezTo>
                  <a:cubicBezTo>
                    <a:pt x="1" y="3363"/>
                    <a:pt x="21" y="3770"/>
                    <a:pt x="238" y="4206"/>
                  </a:cubicBezTo>
                  <a:cubicBezTo>
                    <a:pt x="493" y="4715"/>
                    <a:pt x="1069" y="5309"/>
                    <a:pt x="1852" y="5309"/>
                  </a:cubicBezTo>
                  <a:cubicBezTo>
                    <a:pt x="2237" y="5309"/>
                    <a:pt x="2584" y="5297"/>
                    <a:pt x="2897" y="5285"/>
                  </a:cubicBezTo>
                  <a:cubicBezTo>
                    <a:pt x="3152" y="5276"/>
                    <a:pt x="3381" y="5267"/>
                    <a:pt x="3587" y="5267"/>
                  </a:cubicBezTo>
                  <a:cubicBezTo>
                    <a:pt x="3807" y="5267"/>
                    <a:pt x="3999" y="5277"/>
                    <a:pt x="4169" y="5305"/>
                  </a:cubicBezTo>
                  <a:cubicBezTo>
                    <a:pt x="4300" y="5327"/>
                    <a:pt x="4419" y="5387"/>
                    <a:pt x="4585" y="5470"/>
                  </a:cubicBezTo>
                  <a:cubicBezTo>
                    <a:pt x="5007" y="5681"/>
                    <a:pt x="5586" y="5973"/>
                    <a:pt x="6967" y="5973"/>
                  </a:cubicBezTo>
                  <a:cubicBezTo>
                    <a:pt x="8691" y="5973"/>
                    <a:pt x="10946" y="4809"/>
                    <a:pt x="11526" y="4493"/>
                  </a:cubicBezTo>
                  <a:cubicBezTo>
                    <a:pt x="11783" y="4609"/>
                    <a:pt x="12377" y="4875"/>
                    <a:pt x="13196" y="5226"/>
                  </a:cubicBezTo>
                  <a:cubicBezTo>
                    <a:pt x="13236" y="5243"/>
                    <a:pt x="13277" y="5251"/>
                    <a:pt x="13317" y="5251"/>
                  </a:cubicBezTo>
                  <a:cubicBezTo>
                    <a:pt x="13470" y="5251"/>
                    <a:pt x="13609" y="5135"/>
                    <a:pt x="13622" y="4969"/>
                  </a:cubicBezTo>
                  <a:lnTo>
                    <a:pt x="13858" y="2011"/>
                  </a:lnTo>
                  <a:cubicBezTo>
                    <a:pt x="13871" y="1853"/>
                    <a:pt x="13761" y="1711"/>
                    <a:pt x="13602" y="1684"/>
                  </a:cubicBezTo>
                  <a:cubicBezTo>
                    <a:pt x="11096" y="1277"/>
                    <a:pt x="8936" y="880"/>
                    <a:pt x="8162" y="725"/>
                  </a:cubicBezTo>
                  <a:cubicBezTo>
                    <a:pt x="7876" y="667"/>
                    <a:pt x="7539" y="591"/>
                    <a:pt x="7179" y="509"/>
                  </a:cubicBezTo>
                  <a:cubicBezTo>
                    <a:pt x="5912" y="220"/>
                    <a:pt x="4867" y="1"/>
                    <a:pt x="4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518;p54">
              <a:extLst>
                <a:ext uri="{FF2B5EF4-FFF2-40B4-BE49-F238E27FC236}">
                  <a16:creationId xmlns:a16="http://schemas.microsoft.com/office/drawing/2014/main" id="{2D619391-027B-99DB-E685-4438F12D7833}"/>
                </a:ext>
              </a:extLst>
            </p:cNvPr>
            <p:cNvSpPr/>
            <p:nvPr/>
          </p:nvSpPr>
          <p:spPr>
            <a:xfrm>
              <a:off x="4722300" y="1958400"/>
              <a:ext cx="354800" cy="408550"/>
            </a:xfrm>
            <a:custGeom>
              <a:avLst/>
              <a:gdLst/>
              <a:ahLst/>
              <a:cxnLst/>
              <a:rect l="l" t="t" r="r" b="b"/>
              <a:pathLst>
                <a:path w="14192" h="16342" extrusionOk="0">
                  <a:moveTo>
                    <a:pt x="12298" y="1"/>
                  </a:moveTo>
                  <a:cubicBezTo>
                    <a:pt x="12298" y="1"/>
                    <a:pt x="7846" y="2180"/>
                    <a:pt x="6141" y="3695"/>
                  </a:cubicBezTo>
                  <a:cubicBezTo>
                    <a:pt x="4436" y="5211"/>
                    <a:pt x="173" y="14777"/>
                    <a:pt x="79" y="15440"/>
                  </a:cubicBezTo>
                  <a:cubicBezTo>
                    <a:pt x="0" y="15988"/>
                    <a:pt x="2247" y="16341"/>
                    <a:pt x="3246" y="16341"/>
                  </a:cubicBezTo>
                  <a:cubicBezTo>
                    <a:pt x="3457" y="16341"/>
                    <a:pt x="3612" y="16326"/>
                    <a:pt x="3678" y="16293"/>
                  </a:cubicBezTo>
                  <a:cubicBezTo>
                    <a:pt x="4057" y="16103"/>
                    <a:pt x="10781" y="8337"/>
                    <a:pt x="12487" y="7010"/>
                  </a:cubicBezTo>
                  <a:cubicBezTo>
                    <a:pt x="14192" y="5684"/>
                    <a:pt x="13434" y="4074"/>
                    <a:pt x="13434" y="4074"/>
                  </a:cubicBezTo>
                  <a:lnTo>
                    <a:pt x="122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519;p54">
              <a:extLst>
                <a:ext uri="{FF2B5EF4-FFF2-40B4-BE49-F238E27FC236}">
                  <a16:creationId xmlns:a16="http://schemas.microsoft.com/office/drawing/2014/main" id="{0D550439-1FF4-5047-112F-C67CEBE3C6DF}"/>
                </a:ext>
              </a:extLst>
            </p:cNvPr>
            <p:cNvSpPr/>
            <p:nvPr/>
          </p:nvSpPr>
          <p:spPr>
            <a:xfrm>
              <a:off x="4716150" y="1950750"/>
              <a:ext cx="369975" cy="423750"/>
            </a:xfrm>
            <a:custGeom>
              <a:avLst/>
              <a:gdLst/>
              <a:ahLst/>
              <a:cxnLst/>
              <a:rect l="l" t="t" r="r" b="b"/>
              <a:pathLst>
                <a:path w="14799" h="16950" extrusionOk="0">
                  <a:moveTo>
                    <a:pt x="12544" y="1"/>
                  </a:moveTo>
                  <a:cubicBezTo>
                    <a:pt x="12499" y="1"/>
                    <a:pt x="12453" y="11"/>
                    <a:pt x="12410" y="32"/>
                  </a:cubicBezTo>
                  <a:cubicBezTo>
                    <a:pt x="12226" y="122"/>
                    <a:pt x="7900" y="2246"/>
                    <a:pt x="6183" y="3772"/>
                  </a:cubicBezTo>
                  <a:cubicBezTo>
                    <a:pt x="4436" y="5325"/>
                    <a:pt x="121" y="15003"/>
                    <a:pt x="21" y="15704"/>
                  </a:cubicBezTo>
                  <a:cubicBezTo>
                    <a:pt x="0" y="15852"/>
                    <a:pt x="34" y="16073"/>
                    <a:pt x="315" y="16275"/>
                  </a:cubicBezTo>
                  <a:cubicBezTo>
                    <a:pt x="885" y="16687"/>
                    <a:pt x="2512" y="16950"/>
                    <a:pt x="3447" y="16950"/>
                  </a:cubicBezTo>
                  <a:cubicBezTo>
                    <a:pt x="3734" y="16950"/>
                    <a:pt x="3955" y="16925"/>
                    <a:pt x="4061" y="16872"/>
                  </a:cubicBezTo>
                  <a:cubicBezTo>
                    <a:pt x="4242" y="16783"/>
                    <a:pt x="4780" y="16200"/>
                    <a:pt x="6828" y="13946"/>
                  </a:cubicBezTo>
                  <a:cubicBezTo>
                    <a:pt x="8970" y="11584"/>
                    <a:pt x="11905" y="8349"/>
                    <a:pt x="12921" y="7558"/>
                  </a:cubicBezTo>
                  <a:cubicBezTo>
                    <a:pt x="14798" y="6098"/>
                    <a:pt x="13967" y="4267"/>
                    <a:pt x="13958" y="4249"/>
                  </a:cubicBezTo>
                  <a:cubicBezTo>
                    <a:pt x="13906" y="4139"/>
                    <a:pt x="13796" y="4074"/>
                    <a:pt x="13681" y="4074"/>
                  </a:cubicBezTo>
                  <a:cubicBezTo>
                    <a:pt x="13637" y="4074"/>
                    <a:pt x="13593" y="4083"/>
                    <a:pt x="13551" y="4103"/>
                  </a:cubicBezTo>
                  <a:cubicBezTo>
                    <a:pt x="13398" y="4175"/>
                    <a:pt x="13332" y="4357"/>
                    <a:pt x="13404" y="4510"/>
                  </a:cubicBezTo>
                  <a:cubicBezTo>
                    <a:pt x="13410" y="4524"/>
                    <a:pt x="14039" y="5912"/>
                    <a:pt x="12546" y="7075"/>
                  </a:cubicBezTo>
                  <a:cubicBezTo>
                    <a:pt x="11486" y="7898"/>
                    <a:pt x="8650" y="11023"/>
                    <a:pt x="6372" y="13533"/>
                  </a:cubicBezTo>
                  <a:cubicBezTo>
                    <a:pt x="5181" y="14846"/>
                    <a:pt x="3950" y="16204"/>
                    <a:pt x="3800" y="16320"/>
                  </a:cubicBezTo>
                  <a:cubicBezTo>
                    <a:pt x="3735" y="16341"/>
                    <a:pt x="3620" y="16350"/>
                    <a:pt x="3472" y="16350"/>
                  </a:cubicBezTo>
                  <a:cubicBezTo>
                    <a:pt x="2655" y="16350"/>
                    <a:pt x="822" y="16056"/>
                    <a:pt x="627" y="15790"/>
                  </a:cubicBezTo>
                  <a:cubicBezTo>
                    <a:pt x="745" y="15093"/>
                    <a:pt x="4975" y="5665"/>
                    <a:pt x="6589" y="4229"/>
                  </a:cubicBezTo>
                  <a:cubicBezTo>
                    <a:pt x="8244" y="2759"/>
                    <a:pt x="12635" y="604"/>
                    <a:pt x="12679" y="581"/>
                  </a:cubicBezTo>
                  <a:cubicBezTo>
                    <a:pt x="12831" y="507"/>
                    <a:pt x="12893" y="324"/>
                    <a:pt x="12818" y="173"/>
                  </a:cubicBezTo>
                  <a:cubicBezTo>
                    <a:pt x="12765" y="63"/>
                    <a:pt x="12657" y="1"/>
                    <a:pt x="12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520;p54">
              <a:extLst>
                <a:ext uri="{FF2B5EF4-FFF2-40B4-BE49-F238E27FC236}">
                  <a16:creationId xmlns:a16="http://schemas.microsoft.com/office/drawing/2014/main" id="{01EC81C1-B891-5949-5041-DB4EB0957726}"/>
                </a:ext>
              </a:extLst>
            </p:cNvPr>
            <p:cNvSpPr/>
            <p:nvPr/>
          </p:nvSpPr>
          <p:spPr>
            <a:xfrm>
              <a:off x="4565600" y="2266675"/>
              <a:ext cx="284175" cy="234825"/>
            </a:xfrm>
            <a:custGeom>
              <a:avLst/>
              <a:gdLst/>
              <a:ahLst/>
              <a:cxnLst/>
              <a:rect l="l" t="t" r="r" b="b"/>
              <a:pathLst>
                <a:path w="11367" h="9393" extrusionOk="0">
                  <a:moveTo>
                    <a:pt x="10235" y="1"/>
                  </a:moveTo>
                  <a:cubicBezTo>
                    <a:pt x="9342" y="1"/>
                    <a:pt x="7957" y="1120"/>
                    <a:pt x="7957" y="1120"/>
                  </a:cubicBezTo>
                  <a:cubicBezTo>
                    <a:pt x="7957" y="1120"/>
                    <a:pt x="4926" y="1783"/>
                    <a:pt x="3789" y="2257"/>
                  </a:cubicBezTo>
                  <a:cubicBezTo>
                    <a:pt x="2651" y="2730"/>
                    <a:pt x="1" y="6141"/>
                    <a:pt x="663" y="6330"/>
                  </a:cubicBezTo>
                  <a:cubicBezTo>
                    <a:pt x="691" y="6338"/>
                    <a:pt x="720" y="6342"/>
                    <a:pt x="752" y="6342"/>
                  </a:cubicBezTo>
                  <a:cubicBezTo>
                    <a:pt x="1473" y="6342"/>
                    <a:pt x="3125" y="4341"/>
                    <a:pt x="3126" y="4341"/>
                  </a:cubicBezTo>
                  <a:lnTo>
                    <a:pt x="3126" y="4341"/>
                  </a:lnTo>
                  <a:cubicBezTo>
                    <a:pt x="3125" y="4341"/>
                    <a:pt x="1705" y="6424"/>
                    <a:pt x="1516" y="7182"/>
                  </a:cubicBezTo>
                  <a:cubicBezTo>
                    <a:pt x="1341" y="7882"/>
                    <a:pt x="1166" y="9392"/>
                    <a:pt x="1739" y="9392"/>
                  </a:cubicBezTo>
                  <a:cubicBezTo>
                    <a:pt x="1786" y="9392"/>
                    <a:pt x="1838" y="9382"/>
                    <a:pt x="1895" y="9361"/>
                  </a:cubicBezTo>
                  <a:cubicBezTo>
                    <a:pt x="2653" y="9076"/>
                    <a:pt x="4168" y="6993"/>
                    <a:pt x="4168" y="6993"/>
                  </a:cubicBezTo>
                  <a:cubicBezTo>
                    <a:pt x="4168" y="6993"/>
                    <a:pt x="6062" y="5856"/>
                    <a:pt x="7578" y="5856"/>
                  </a:cubicBezTo>
                  <a:cubicBezTo>
                    <a:pt x="9093" y="5856"/>
                    <a:pt x="10136" y="3015"/>
                    <a:pt x="10136" y="3015"/>
                  </a:cubicBezTo>
                  <a:cubicBezTo>
                    <a:pt x="10136" y="3015"/>
                    <a:pt x="11366" y="1783"/>
                    <a:pt x="10893" y="457"/>
                  </a:cubicBezTo>
                  <a:cubicBezTo>
                    <a:pt x="10775" y="125"/>
                    <a:pt x="10532" y="1"/>
                    <a:pt x="10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521;p54">
              <a:extLst>
                <a:ext uri="{FF2B5EF4-FFF2-40B4-BE49-F238E27FC236}">
                  <a16:creationId xmlns:a16="http://schemas.microsoft.com/office/drawing/2014/main" id="{8EFC9A7B-9B0B-A8F6-09C2-3C7C08665158}"/>
                </a:ext>
              </a:extLst>
            </p:cNvPr>
            <p:cNvSpPr/>
            <p:nvPr/>
          </p:nvSpPr>
          <p:spPr>
            <a:xfrm>
              <a:off x="4570625" y="2259075"/>
              <a:ext cx="286550" cy="250075"/>
            </a:xfrm>
            <a:custGeom>
              <a:avLst/>
              <a:gdLst/>
              <a:ahLst/>
              <a:cxnLst/>
              <a:rect l="l" t="t" r="r" b="b"/>
              <a:pathLst>
                <a:path w="11462" h="10003" extrusionOk="0">
                  <a:moveTo>
                    <a:pt x="10030" y="610"/>
                  </a:moveTo>
                  <a:cubicBezTo>
                    <a:pt x="10085" y="610"/>
                    <a:pt x="10135" y="616"/>
                    <a:pt x="10180" y="629"/>
                  </a:cubicBezTo>
                  <a:cubicBezTo>
                    <a:pt x="10252" y="649"/>
                    <a:pt x="10343" y="694"/>
                    <a:pt x="10404" y="864"/>
                  </a:cubicBezTo>
                  <a:cubicBezTo>
                    <a:pt x="10805" y="1988"/>
                    <a:pt x="9729" y="3091"/>
                    <a:pt x="9717" y="3103"/>
                  </a:cubicBezTo>
                  <a:cubicBezTo>
                    <a:pt x="9686" y="3134"/>
                    <a:pt x="9662" y="3171"/>
                    <a:pt x="9647" y="3213"/>
                  </a:cubicBezTo>
                  <a:cubicBezTo>
                    <a:pt x="9377" y="3948"/>
                    <a:pt x="8445" y="5854"/>
                    <a:pt x="7377" y="5854"/>
                  </a:cubicBezTo>
                  <a:cubicBezTo>
                    <a:pt x="5795" y="5854"/>
                    <a:pt x="3891" y="6986"/>
                    <a:pt x="3810" y="7034"/>
                  </a:cubicBezTo>
                  <a:cubicBezTo>
                    <a:pt x="3774" y="7055"/>
                    <a:pt x="3744" y="7084"/>
                    <a:pt x="3720" y="7117"/>
                  </a:cubicBezTo>
                  <a:cubicBezTo>
                    <a:pt x="3154" y="7894"/>
                    <a:pt x="2075" y="9195"/>
                    <a:pt x="1555" y="9398"/>
                  </a:cubicBezTo>
                  <a:cubicBezTo>
                    <a:pt x="1409" y="9272"/>
                    <a:pt x="1407" y="8381"/>
                    <a:pt x="1612" y="7560"/>
                  </a:cubicBezTo>
                  <a:cubicBezTo>
                    <a:pt x="1756" y="6983"/>
                    <a:pt x="2791" y="5385"/>
                    <a:pt x="3177" y="4817"/>
                  </a:cubicBezTo>
                  <a:cubicBezTo>
                    <a:pt x="3317" y="4615"/>
                    <a:pt x="3170" y="4339"/>
                    <a:pt x="2925" y="4339"/>
                  </a:cubicBezTo>
                  <a:cubicBezTo>
                    <a:pt x="2834" y="4339"/>
                    <a:pt x="2747" y="4379"/>
                    <a:pt x="2689" y="4450"/>
                  </a:cubicBezTo>
                  <a:cubicBezTo>
                    <a:pt x="1953" y="5340"/>
                    <a:pt x="1092" y="6132"/>
                    <a:pt x="698" y="6306"/>
                  </a:cubicBezTo>
                  <a:cubicBezTo>
                    <a:pt x="972" y="5552"/>
                    <a:pt x="2807" y="3218"/>
                    <a:pt x="3706" y="2843"/>
                  </a:cubicBezTo>
                  <a:cubicBezTo>
                    <a:pt x="4804" y="2386"/>
                    <a:pt x="7791" y="1729"/>
                    <a:pt x="7821" y="1722"/>
                  </a:cubicBezTo>
                  <a:cubicBezTo>
                    <a:pt x="7867" y="1712"/>
                    <a:pt x="7912" y="1691"/>
                    <a:pt x="7948" y="1662"/>
                  </a:cubicBezTo>
                  <a:cubicBezTo>
                    <a:pt x="8523" y="1198"/>
                    <a:pt x="9491" y="610"/>
                    <a:pt x="10030" y="610"/>
                  </a:cubicBezTo>
                  <a:close/>
                  <a:moveTo>
                    <a:pt x="10043" y="1"/>
                  </a:moveTo>
                  <a:cubicBezTo>
                    <a:pt x="9135" y="1"/>
                    <a:pt x="7929" y="898"/>
                    <a:pt x="7620" y="1140"/>
                  </a:cubicBezTo>
                  <a:cubicBezTo>
                    <a:pt x="7150" y="1245"/>
                    <a:pt x="4536" y="1833"/>
                    <a:pt x="3471" y="2277"/>
                  </a:cubicBezTo>
                  <a:cubicBezTo>
                    <a:pt x="2460" y="2698"/>
                    <a:pt x="0" y="5591"/>
                    <a:pt x="52" y="6502"/>
                  </a:cubicBezTo>
                  <a:cubicBezTo>
                    <a:pt x="65" y="6714"/>
                    <a:pt x="187" y="6872"/>
                    <a:pt x="378" y="6928"/>
                  </a:cubicBezTo>
                  <a:cubicBezTo>
                    <a:pt x="427" y="6941"/>
                    <a:pt x="478" y="6948"/>
                    <a:pt x="532" y="6948"/>
                  </a:cubicBezTo>
                  <a:cubicBezTo>
                    <a:pt x="774" y="6948"/>
                    <a:pt x="1062" y="6815"/>
                    <a:pt x="1360" y="6609"/>
                  </a:cubicBezTo>
                  <a:lnTo>
                    <a:pt x="1360" y="6609"/>
                  </a:lnTo>
                  <a:cubicBezTo>
                    <a:pt x="1198" y="6921"/>
                    <a:pt x="1070" y="7206"/>
                    <a:pt x="1018" y="7412"/>
                  </a:cubicBezTo>
                  <a:cubicBezTo>
                    <a:pt x="999" y="7489"/>
                    <a:pt x="549" y="9319"/>
                    <a:pt x="1148" y="9854"/>
                  </a:cubicBezTo>
                  <a:cubicBezTo>
                    <a:pt x="1255" y="9950"/>
                    <a:pt x="1394" y="10003"/>
                    <a:pt x="1538" y="10003"/>
                  </a:cubicBezTo>
                  <a:cubicBezTo>
                    <a:pt x="1627" y="10001"/>
                    <a:pt x="1717" y="9984"/>
                    <a:pt x="1801" y="9951"/>
                  </a:cubicBezTo>
                  <a:cubicBezTo>
                    <a:pt x="2576" y="9661"/>
                    <a:pt x="3897" y="7908"/>
                    <a:pt x="4176" y="7528"/>
                  </a:cubicBezTo>
                  <a:cubicBezTo>
                    <a:pt x="4483" y="7352"/>
                    <a:pt x="6096" y="6466"/>
                    <a:pt x="7377" y="6466"/>
                  </a:cubicBezTo>
                  <a:cubicBezTo>
                    <a:pt x="8972" y="6466"/>
                    <a:pt x="10028" y="3926"/>
                    <a:pt x="10198" y="3484"/>
                  </a:cubicBezTo>
                  <a:cubicBezTo>
                    <a:pt x="10440" y="3221"/>
                    <a:pt x="11461" y="2006"/>
                    <a:pt x="10980" y="658"/>
                  </a:cubicBezTo>
                  <a:cubicBezTo>
                    <a:pt x="10866" y="338"/>
                    <a:pt x="10647" y="124"/>
                    <a:pt x="10346" y="40"/>
                  </a:cubicBezTo>
                  <a:cubicBezTo>
                    <a:pt x="10250" y="13"/>
                    <a:pt x="10148" y="1"/>
                    <a:pt x="10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522;p54">
              <a:extLst>
                <a:ext uri="{FF2B5EF4-FFF2-40B4-BE49-F238E27FC236}">
                  <a16:creationId xmlns:a16="http://schemas.microsoft.com/office/drawing/2014/main" id="{D0E5F61C-B510-BEF8-8C77-531C6B3582BD}"/>
                </a:ext>
              </a:extLst>
            </p:cNvPr>
            <p:cNvSpPr/>
            <p:nvPr/>
          </p:nvSpPr>
          <p:spPr>
            <a:xfrm>
              <a:off x="4731350" y="2244600"/>
              <a:ext cx="97125" cy="117925"/>
            </a:xfrm>
            <a:custGeom>
              <a:avLst/>
              <a:gdLst/>
              <a:ahLst/>
              <a:cxnLst/>
              <a:rect l="l" t="t" r="r" b="b"/>
              <a:pathLst>
                <a:path w="3885" h="4717" extrusionOk="0">
                  <a:moveTo>
                    <a:pt x="1307" y="0"/>
                  </a:moveTo>
                  <a:cubicBezTo>
                    <a:pt x="901" y="0"/>
                    <a:pt x="664" y="670"/>
                    <a:pt x="664" y="1341"/>
                  </a:cubicBezTo>
                  <a:cubicBezTo>
                    <a:pt x="664" y="2288"/>
                    <a:pt x="1611" y="2572"/>
                    <a:pt x="1611" y="2572"/>
                  </a:cubicBezTo>
                  <a:cubicBezTo>
                    <a:pt x="1611" y="2572"/>
                    <a:pt x="1" y="4087"/>
                    <a:pt x="948" y="4561"/>
                  </a:cubicBezTo>
                  <a:cubicBezTo>
                    <a:pt x="1173" y="4674"/>
                    <a:pt x="1398" y="4717"/>
                    <a:pt x="1611" y="4717"/>
                  </a:cubicBezTo>
                  <a:cubicBezTo>
                    <a:pt x="2292" y="4717"/>
                    <a:pt x="2842" y="4276"/>
                    <a:pt x="2842" y="4276"/>
                  </a:cubicBezTo>
                  <a:lnTo>
                    <a:pt x="3884" y="1246"/>
                  </a:lnTo>
                  <a:lnTo>
                    <a:pt x="3884" y="1246"/>
                  </a:lnTo>
                  <a:cubicBezTo>
                    <a:pt x="3884" y="1246"/>
                    <a:pt x="3850" y="1248"/>
                    <a:pt x="3789" y="1248"/>
                  </a:cubicBezTo>
                  <a:cubicBezTo>
                    <a:pt x="3485" y="1248"/>
                    <a:pt x="2526" y="1182"/>
                    <a:pt x="1895" y="393"/>
                  </a:cubicBezTo>
                  <a:cubicBezTo>
                    <a:pt x="1673" y="115"/>
                    <a:pt x="1475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523;p54">
              <a:extLst>
                <a:ext uri="{FF2B5EF4-FFF2-40B4-BE49-F238E27FC236}">
                  <a16:creationId xmlns:a16="http://schemas.microsoft.com/office/drawing/2014/main" id="{69C01AD5-21A9-24C7-E5C7-0CC17A10FF4C}"/>
                </a:ext>
              </a:extLst>
            </p:cNvPr>
            <p:cNvSpPr/>
            <p:nvPr/>
          </p:nvSpPr>
          <p:spPr>
            <a:xfrm>
              <a:off x="4738175" y="2236950"/>
              <a:ext cx="98250" cy="133250"/>
            </a:xfrm>
            <a:custGeom>
              <a:avLst/>
              <a:gdLst/>
              <a:ahLst/>
              <a:cxnLst/>
              <a:rect l="l" t="t" r="r" b="b"/>
              <a:pathLst>
                <a:path w="3930" h="5330" extrusionOk="0">
                  <a:moveTo>
                    <a:pt x="1036" y="0"/>
                  </a:moveTo>
                  <a:cubicBezTo>
                    <a:pt x="953" y="0"/>
                    <a:pt x="878" y="16"/>
                    <a:pt x="813" y="38"/>
                  </a:cubicBezTo>
                  <a:cubicBezTo>
                    <a:pt x="275" y="227"/>
                    <a:pt x="84" y="1023"/>
                    <a:pt x="84" y="1646"/>
                  </a:cubicBezTo>
                  <a:cubicBezTo>
                    <a:pt x="84" y="2299"/>
                    <a:pt x="461" y="2728"/>
                    <a:pt x="825" y="2967"/>
                  </a:cubicBezTo>
                  <a:cubicBezTo>
                    <a:pt x="479" y="3353"/>
                    <a:pt x="0" y="3999"/>
                    <a:pt x="80" y="4538"/>
                  </a:cubicBezTo>
                  <a:cubicBezTo>
                    <a:pt x="106" y="4722"/>
                    <a:pt x="207" y="4976"/>
                    <a:pt x="538" y="5141"/>
                  </a:cubicBezTo>
                  <a:cubicBezTo>
                    <a:pt x="785" y="5264"/>
                    <a:pt x="1057" y="5329"/>
                    <a:pt x="1332" y="5329"/>
                  </a:cubicBezTo>
                  <a:cubicBezTo>
                    <a:pt x="1335" y="5329"/>
                    <a:pt x="1337" y="5329"/>
                    <a:pt x="1339" y="5329"/>
                  </a:cubicBezTo>
                  <a:cubicBezTo>
                    <a:pt x="2114" y="5329"/>
                    <a:pt x="2726" y="4848"/>
                    <a:pt x="2761" y="4822"/>
                  </a:cubicBezTo>
                  <a:cubicBezTo>
                    <a:pt x="2892" y="4716"/>
                    <a:pt x="2915" y="4524"/>
                    <a:pt x="2808" y="4391"/>
                  </a:cubicBezTo>
                  <a:cubicBezTo>
                    <a:pt x="2748" y="4315"/>
                    <a:pt x="2659" y="4276"/>
                    <a:pt x="2570" y="4276"/>
                  </a:cubicBezTo>
                  <a:cubicBezTo>
                    <a:pt x="2502" y="4276"/>
                    <a:pt x="2435" y="4298"/>
                    <a:pt x="2378" y="4343"/>
                  </a:cubicBezTo>
                  <a:cubicBezTo>
                    <a:pt x="2373" y="4348"/>
                    <a:pt x="1903" y="4716"/>
                    <a:pt x="1341" y="4716"/>
                  </a:cubicBezTo>
                  <a:cubicBezTo>
                    <a:pt x="1170" y="4716"/>
                    <a:pt x="990" y="4681"/>
                    <a:pt x="812" y="4592"/>
                  </a:cubicBezTo>
                  <a:cubicBezTo>
                    <a:pt x="698" y="4536"/>
                    <a:pt x="689" y="4479"/>
                    <a:pt x="685" y="4449"/>
                  </a:cubicBezTo>
                  <a:cubicBezTo>
                    <a:pt x="638" y="4128"/>
                    <a:pt x="1172" y="3455"/>
                    <a:pt x="1548" y="3100"/>
                  </a:cubicBezTo>
                  <a:cubicBezTo>
                    <a:pt x="1717" y="2938"/>
                    <a:pt x="1651" y="2655"/>
                    <a:pt x="1428" y="2585"/>
                  </a:cubicBezTo>
                  <a:cubicBezTo>
                    <a:pt x="1398" y="2575"/>
                    <a:pt x="697" y="2348"/>
                    <a:pt x="697" y="1646"/>
                  </a:cubicBezTo>
                  <a:cubicBezTo>
                    <a:pt x="697" y="1076"/>
                    <a:pt x="883" y="662"/>
                    <a:pt x="1016" y="615"/>
                  </a:cubicBezTo>
                  <a:cubicBezTo>
                    <a:pt x="1020" y="614"/>
                    <a:pt x="1026" y="613"/>
                    <a:pt x="1032" y="613"/>
                  </a:cubicBezTo>
                  <a:cubicBezTo>
                    <a:pt x="1087" y="613"/>
                    <a:pt x="1206" y="668"/>
                    <a:pt x="1383" y="890"/>
                  </a:cubicBezTo>
                  <a:cubicBezTo>
                    <a:pt x="2096" y="1780"/>
                    <a:pt x="3158" y="1860"/>
                    <a:pt x="3515" y="1860"/>
                  </a:cubicBezTo>
                  <a:cubicBezTo>
                    <a:pt x="3583" y="1860"/>
                    <a:pt x="3626" y="1857"/>
                    <a:pt x="3635" y="1856"/>
                  </a:cubicBezTo>
                  <a:cubicBezTo>
                    <a:pt x="3803" y="1843"/>
                    <a:pt x="3929" y="1696"/>
                    <a:pt x="3916" y="1527"/>
                  </a:cubicBezTo>
                  <a:cubicBezTo>
                    <a:pt x="3904" y="1367"/>
                    <a:pt x="3760" y="1245"/>
                    <a:pt x="3611" y="1245"/>
                  </a:cubicBezTo>
                  <a:cubicBezTo>
                    <a:pt x="3603" y="1245"/>
                    <a:pt x="3596" y="1245"/>
                    <a:pt x="3588" y="1246"/>
                  </a:cubicBezTo>
                  <a:cubicBezTo>
                    <a:pt x="3586" y="1246"/>
                    <a:pt x="3557" y="1248"/>
                    <a:pt x="3507" y="1248"/>
                  </a:cubicBezTo>
                  <a:cubicBezTo>
                    <a:pt x="3244" y="1248"/>
                    <a:pt x="2407" y="1189"/>
                    <a:pt x="1861" y="508"/>
                  </a:cubicBezTo>
                  <a:cubicBezTo>
                    <a:pt x="1545" y="113"/>
                    <a:pt x="1261" y="0"/>
                    <a:pt x="1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24;p54">
              <a:extLst>
                <a:ext uri="{FF2B5EF4-FFF2-40B4-BE49-F238E27FC236}">
                  <a16:creationId xmlns:a16="http://schemas.microsoft.com/office/drawing/2014/main" id="{01B128C0-0832-8BA2-735D-4505F0563ED9}"/>
                </a:ext>
              </a:extLst>
            </p:cNvPr>
            <p:cNvSpPr/>
            <p:nvPr/>
          </p:nvSpPr>
          <p:spPr>
            <a:xfrm>
              <a:off x="5244575" y="2861075"/>
              <a:ext cx="586850" cy="176925"/>
            </a:xfrm>
            <a:custGeom>
              <a:avLst/>
              <a:gdLst/>
              <a:ahLst/>
              <a:cxnLst/>
              <a:rect l="l" t="t" r="r" b="b"/>
              <a:pathLst>
                <a:path w="23474" h="7077" extrusionOk="0">
                  <a:moveTo>
                    <a:pt x="9885" y="1"/>
                  </a:moveTo>
                  <a:cubicBezTo>
                    <a:pt x="7870" y="1"/>
                    <a:pt x="3022" y="1974"/>
                    <a:pt x="1566" y="2494"/>
                  </a:cubicBezTo>
                  <a:cubicBezTo>
                    <a:pt x="1" y="3053"/>
                    <a:pt x="1566" y="3500"/>
                    <a:pt x="3242" y="3836"/>
                  </a:cubicBezTo>
                  <a:cubicBezTo>
                    <a:pt x="3578" y="3903"/>
                    <a:pt x="3980" y="3930"/>
                    <a:pt x="4409" y="3930"/>
                  </a:cubicBezTo>
                  <a:cubicBezTo>
                    <a:pt x="6126" y="3930"/>
                    <a:pt x="8272" y="3500"/>
                    <a:pt x="8273" y="3500"/>
                  </a:cubicBezTo>
                  <a:lnTo>
                    <a:pt x="8273" y="3500"/>
                  </a:lnTo>
                  <a:cubicBezTo>
                    <a:pt x="8272" y="3500"/>
                    <a:pt x="4584" y="5065"/>
                    <a:pt x="5478" y="5288"/>
                  </a:cubicBezTo>
                  <a:cubicBezTo>
                    <a:pt x="5653" y="5332"/>
                    <a:pt x="5862" y="5350"/>
                    <a:pt x="6097" y="5350"/>
                  </a:cubicBezTo>
                  <a:cubicBezTo>
                    <a:pt x="7063" y="5350"/>
                    <a:pt x="8467" y="5043"/>
                    <a:pt x="9725" y="4953"/>
                  </a:cubicBezTo>
                  <a:cubicBezTo>
                    <a:pt x="11290" y="4841"/>
                    <a:pt x="12854" y="3388"/>
                    <a:pt x="12854" y="3388"/>
                  </a:cubicBezTo>
                  <a:cubicBezTo>
                    <a:pt x="12854" y="3388"/>
                    <a:pt x="20344" y="7077"/>
                    <a:pt x="21238" y="7077"/>
                  </a:cubicBezTo>
                  <a:cubicBezTo>
                    <a:pt x="22132" y="7077"/>
                    <a:pt x="23473" y="4394"/>
                    <a:pt x="21574" y="3277"/>
                  </a:cubicBezTo>
                  <a:cubicBezTo>
                    <a:pt x="19673" y="2160"/>
                    <a:pt x="16655" y="1264"/>
                    <a:pt x="16655" y="1264"/>
                  </a:cubicBezTo>
                  <a:cubicBezTo>
                    <a:pt x="16655" y="1264"/>
                    <a:pt x="11961" y="370"/>
                    <a:pt x="10284" y="35"/>
                  </a:cubicBezTo>
                  <a:cubicBezTo>
                    <a:pt x="10169" y="12"/>
                    <a:pt x="10035" y="1"/>
                    <a:pt x="9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25;p54">
              <a:extLst>
                <a:ext uri="{FF2B5EF4-FFF2-40B4-BE49-F238E27FC236}">
                  <a16:creationId xmlns:a16="http://schemas.microsoft.com/office/drawing/2014/main" id="{A0D14FB7-FE48-F3A5-23FD-26428EF5A485}"/>
                </a:ext>
              </a:extLst>
            </p:cNvPr>
            <p:cNvSpPr/>
            <p:nvPr/>
          </p:nvSpPr>
          <p:spPr>
            <a:xfrm>
              <a:off x="5259200" y="2853425"/>
              <a:ext cx="561600" cy="192225"/>
            </a:xfrm>
            <a:custGeom>
              <a:avLst/>
              <a:gdLst/>
              <a:ahLst/>
              <a:cxnLst/>
              <a:rect l="l" t="t" r="r" b="b"/>
              <a:pathLst>
                <a:path w="22464" h="7689" extrusionOk="0">
                  <a:moveTo>
                    <a:pt x="9288" y="611"/>
                  </a:moveTo>
                  <a:cubicBezTo>
                    <a:pt x="9420" y="611"/>
                    <a:pt x="9538" y="621"/>
                    <a:pt x="9639" y="641"/>
                  </a:cubicBezTo>
                  <a:cubicBezTo>
                    <a:pt x="11261" y="966"/>
                    <a:pt x="15702" y="1812"/>
                    <a:pt x="15997" y="1868"/>
                  </a:cubicBezTo>
                  <a:cubicBezTo>
                    <a:pt x="16224" y="1936"/>
                    <a:pt x="19052" y="2799"/>
                    <a:pt x="20834" y="3846"/>
                  </a:cubicBezTo>
                  <a:cubicBezTo>
                    <a:pt x="21827" y="4431"/>
                    <a:pt x="21675" y="5447"/>
                    <a:pt x="21564" y="5856"/>
                  </a:cubicBezTo>
                  <a:cubicBezTo>
                    <a:pt x="21364" y="6590"/>
                    <a:pt x="20883" y="7076"/>
                    <a:pt x="20653" y="7076"/>
                  </a:cubicBezTo>
                  <a:cubicBezTo>
                    <a:pt x="20118" y="7076"/>
                    <a:pt x="16005" y="5193"/>
                    <a:pt x="12406" y="3420"/>
                  </a:cubicBezTo>
                  <a:cubicBezTo>
                    <a:pt x="12363" y="3399"/>
                    <a:pt x="12317" y="3388"/>
                    <a:pt x="12270" y="3388"/>
                  </a:cubicBezTo>
                  <a:cubicBezTo>
                    <a:pt x="12193" y="3388"/>
                    <a:pt x="12119" y="3417"/>
                    <a:pt x="12062" y="3470"/>
                  </a:cubicBezTo>
                  <a:cubicBezTo>
                    <a:pt x="12048" y="3484"/>
                    <a:pt x="10559" y="4851"/>
                    <a:pt x="9119" y="4954"/>
                  </a:cubicBezTo>
                  <a:cubicBezTo>
                    <a:pt x="8547" y="4995"/>
                    <a:pt x="7955" y="5078"/>
                    <a:pt x="7382" y="5159"/>
                  </a:cubicBezTo>
                  <a:cubicBezTo>
                    <a:pt x="6702" y="5255"/>
                    <a:pt x="6047" y="5350"/>
                    <a:pt x="5536" y="5350"/>
                  </a:cubicBezTo>
                  <a:cubicBezTo>
                    <a:pt x="5453" y="5350"/>
                    <a:pt x="5374" y="5348"/>
                    <a:pt x="5299" y="5342"/>
                  </a:cubicBezTo>
                  <a:cubicBezTo>
                    <a:pt x="5788" y="5018"/>
                    <a:pt x="6856" y="4492"/>
                    <a:pt x="7807" y="4087"/>
                  </a:cubicBezTo>
                  <a:cubicBezTo>
                    <a:pt x="7951" y="4026"/>
                    <a:pt x="8027" y="3866"/>
                    <a:pt x="7980" y="3716"/>
                  </a:cubicBezTo>
                  <a:cubicBezTo>
                    <a:pt x="7940" y="3587"/>
                    <a:pt x="7818" y="3499"/>
                    <a:pt x="7688" y="3499"/>
                  </a:cubicBezTo>
                  <a:cubicBezTo>
                    <a:pt x="7668" y="3499"/>
                    <a:pt x="7648" y="3501"/>
                    <a:pt x="7628" y="3506"/>
                  </a:cubicBezTo>
                  <a:cubicBezTo>
                    <a:pt x="7601" y="3511"/>
                    <a:pt x="5487" y="3930"/>
                    <a:pt x="3826" y="3930"/>
                  </a:cubicBezTo>
                  <a:cubicBezTo>
                    <a:pt x="3416" y="3930"/>
                    <a:pt x="3034" y="3905"/>
                    <a:pt x="2717" y="3841"/>
                  </a:cubicBezTo>
                  <a:cubicBezTo>
                    <a:pt x="1337" y="3566"/>
                    <a:pt x="864" y="3365"/>
                    <a:pt x="702" y="3261"/>
                  </a:cubicBezTo>
                  <a:cubicBezTo>
                    <a:pt x="765" y="3220"/>
                    <a:pt x="881" y="3160"/>
                    <a:pt x="1084" y="3088"/>
                  </a:cubicBezTo>
                  <a:cubicBezTo>
                    <a:pt x="1321" y="3004"/>
                    <a:pt x="1649" y="2880"/>
                    <a:pt x="2040" y="2732"/>
                  </a:cubicBezTo>
                  <a:cubicBezTo>
                    <a:pt x="3919" y="2025"/>
                    <a:pt x="7673" y="611"/>
                    <a:pt x="9288" y="611"/>
                  </a:cubicBezTo>
                  <a:close/>
                  <a:moveTo>
                    <a:pt x="9293" y="0"/>
                  </a:moveTo>
                  <a:cubicBezTo>
                    <a:pt x="7695" y="0"/>
                    <a:pt x="4628" y="1103"/>
                    <a:pt x="1824" y="2160"/>
                  </a:cubicBezTo>
                  <a:cubicBezTo>
                    <a:pt x="1438" y="2305"/>
                    <a:pt x="1113" y="2427"/>
                    <a:pt x="878" y="2511"/>
                  </a:cubicBezTo>
                  <a:cubicBezTo>
                    <a:pt x="467" y="2658"/>
                    <a:pt x="1" y="2879"/>
                    <a:pt x="31" y="3293"/>
                  </a:cubicBezTo>
                  <a:cubicBezTo>
                    <a:pt x="65" y="3768"/>
                    <a:pt x="737" y="4070"/>
                    <a:pt x="2597" y="4441"/>
                  </a:cubicBezTo>
                  <a:cubicBezTo>
                    <a:pt x="2956" y="4512"/>
                    <a:pt x="3382" y="4541"/>
                    <a:pt x="3834" y="4541"/>
                  </a:cubicBezTo>
                  <a:cubicBezTo>
                    <a:pt x="4426" y="4541"/>
                    <a:pt x="5061" y="4492"/>
                    <a:pt x="5644" y="4427"/>
                  </a:cubicBezTo>
                  <a:lnTo>
                    <a:pt x="5644" y="4427"/>
                  </a:lnTo>
                  <a:cubicBezTo>
                    <a:pt x="4416" y="5091"/>
                    <a:pt x="4437" y="5369"/>
                    <a:pt x="4448" y="5510"/>
                  </a:cubicBezTo>
                  <a:cubicBezTo>
                    <a:pt x="4456" y="5598"/>
                    <a:pt x="4505" y="5813"/>
                    <a:pt x="4820" y="5891"/>
                  </a:cubicBezTo>
                  <a:cubicBezTo>
                    <a:pt x="5019" y="5940"/>
                    <a:pt x="5253" y="5961"/>
                    <a:pt x="5512" y="5961"/>
                  </a:cubicBezTo>
                  <a:cubicBezTo>
                    <a:pt x="6075" y="5961"/>
                    <a:pt x="6757" y="5865"/>
                    <a:pt x="7467" y="5764"/>
                  </a:cubicBezTo>
                  <a:cubicBezTo>
                    <a:pt x="8030" y="5686"/>
                    <a:pt x="8613" y="5603"/>
                    <a:pt x="9162" y="5564"/>
                  </a:cubicBezTo>
                  <a:cubicBezTo>
                    <a:pt x="10533" y="5466"/>
                    <a:pt x="11866" y="4441"/>
                    <a:pt x="12318" y="4060"/>
                  </a:cubicBezTo>
                  <a:cubicBezTo>
                    <a:pt x="13914" y="4844"/>
                    <a:pt x="19772" y="7689"/>
                    <a:pt x="20653" y="7689"/>
                  </a:cubicBezTo>
                  <a:cubicBezTo>
                    <a:pt x="21308" y="7689"/>
                    <a:pt x="21931" y="6839"/>
                    <a:pt x="22154" y="6017"/>
                  </a:cubicBezTo>
                  <a:cubicBezTo>
                    <a:pt x="22463" y="4882"/>
                    <a:pt x="22085" y="3873"/>
                    <a:pt x="21144" y="3320"/>
                  </a:cubicBezTo>
                  <a:cubicBezTo>
                    <a:pt x="19233" y="2195"/>
                    <a:pt x="16282" y="1315"/>
                    <a:pt x="16157" y="1277"/>
                  </a:cubicBezTo>
                  <a:cubicBezTo>
                    <a:pt x="16147" y="1274"/>
                    <a:pt x="16138" y="1271"/>
                    <a:pt x="16128" y="1270"/>
                  </a:cubicBezTo>
                  <a:cubicBezTo>
                    <a:pt x="16128" y="1270"/>
                    <a:pt x="11434" y="376"/>
                    <a:pt x="9759" y="41"/>
                  </a:cubicBezTo>
                  <a:cubicBezTo>
                    <a:pt x="9622" y="13"/>
                    <a:pt x="9466" y="0"/>
                    <a:pt x="9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26;p54">
              <a:extLst>
                <a:ext uri="{FF2B5EF4-FFF2-40B4-BE49-F238E27FC236}">
                  <a16:creationId xmlns:a16="http://schemas.microsoft.com/office/drawing/2014/main" id="{20615328-6D0C-8819-6DE9-9DAB7E79D730}"/>
                </a:ext>
              </a:extLst>
            </p:cNvPr>
            <p:cNvSpPr/>
            <p:nvPr/>
          </p:nvSpPr>
          <p:spPr>
            <a:xfrm>
              <a:off x="5415050" y="2937650"/>
              <a:ext cx="617575" cy="914575"/>
            </a:xfrm>
            <a:custGeom>
              <a:avLst/>
              <a:gdLst/>
              <a:ahLst/>
              <a:cxnLst/>
              <a:rect l="l" t="t" r="r" b="b"/>
              <a:pathLst>
                <a:path w="24703" h="36583" extrusionOk="0">
                  <a:moveTo>
                    <a:pt x="15671" y="1"/>
                  </a:moveTo>
                  <a:cubicBezTo>
                    <a:pt x="13489" y="1"/>
                    <a:pt x="11513" y="2337"/>
                    <a:pt x="11513" y="2337"/>
                  </a:cubicBezTo>
                  <a:cubicBezTo>
                    <a:pt x="11513" y="2337"/>
                    <a:pt x="7042" y="5579"/>
                    <a:pt x="3800" y="10161"/>
                  </a:cubicBezTo>
                  <a:cubicBezTo>
                    <a:pt x="558" y="14743"/>
                    <a:pt x="0" y="24021"/>
                    <a:pt x="670" y="26703"/>
                  </a:cubicBezTo>
                  <a:cubicBezTo>
                    <a:pt x="1342" y="29386"/>
                    <a:pt x="1788" y="32516"/>
                    <a:pt x="5029" y="34639"/>
                  </a:cubicBezTo>
                  <a:cubicBezTo>
                    <a:pt x="6789" y="35792"/>
                    <a:pt x="8284" y="36582"/>
                    <a:pt x="10177" y="36582"/>
                  </a:cubicBezTo>
                  <a:cubicBezTo>
                    <a:pt x="11772" y="36582"/>
                    <a:pt x="13650" y="36020"/>
                    <a:pt x="16207" y="34639"/>
                  </a:cubicBezTo>
                  <a:cubicBezTo>
                    <a:pt x="21796" y="31621"/>
                    <a:pt x="24702" y="21562"/>
                    <a:pt x="24143" y="13850"/>
                  </a:cubicBezTo>
                  <a:cubicBezTo>
                    <a:pt x="23585" y="6138"/>
                    <a:pt x="18890" y="771"/>
                    <a:pt x="16431" y="101"/>
                  </a:cubicBezTo>
                  <a:cubicBezTo>
                    <a:pt x="16176" y="32"/>
                    <a:pt x="15922" y="1"/>
                    <a:pt x="15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27;p54">
              <a:extLst>
                <a:ext uri="{FF2B5EF4-FFF2-40B4-BE49-F238E27FC236}">
                  <a16:creationId xmlns:a16="http://schemas.microsoft.com/office/drawing/2014/main" id="{859210BB-AD6E-656F-B7D2-CB90D4FCC222}"/>
                </a:ext>
              </a:extLst>
            </p:cNvPr>
            <p:cNvSpPr/>
            <p:nvPr/>
          </p:nvSpPr>
          <p:spPr>
            <a:xfrm>
              <a:off x="5407500" y="2929975"/>
              <a:ext cx="632800" cy="929725"/>
            </a:xfrm>
            <a:custGeom>
              <a:avLst/>
              <a:gdLst/>
              <a:ahLst/>
              <a:cxnLst/>
              <a:rect l="l" t="t" r="r" b="b"/>
              <a:pathLst>
                <a:path w="25312" h="37189" extrusionOk="0">
                  <a:moveTo>
                    <a:pt x="15972" y="614"/>
                  </a:moveTo>
                  <a:cubicBezTo>
                    <a:pt x="16202" y="614"/>
                    <a:pt x="16430" y="644"/>
                    <a:pt x="16652" y="704"/>
                  </a:cubicBezTo>
                  <a:cubicBezTo>
                    <a:pt x="18970" y="1337"/>
                    <a:pt x="23585" y="6522"/>
                    <a:pt x="24139" y="14179"/>
                  </a:cubicBezTo>
                  <a:cubicBezTo>
                    <a:pt x="24687" y="21723"/>
                    <a:pt x="21868" y="31705"/>
                    <a:pt x="16364" y="34677"/>
                  </a:cubicBezTo>
                  <a:cubicBezTo>
                    <a:pt x="13846" y="36037"/>
                    <a:pt x="12007" y="36578"/>
                    <a:pt x="10465" y="36578"/>
                  </a:cubicBezTo>
                  <a:cubicBezTo>
                    <a:pt x="8598" y="36578"/>
                    <a:pt x="7168" y="35785"/>
                    <a:pt x="5500" y="34692"/>
                  </a:cubicBezTo>
                  <a:cubicBezTo>
                    <a:pt x="2678" y="32843"/>
                    <a:pt x="2061" y="30250"/>
                    <a:pt x="1464" y="27742"/>
                  </a:cubicBezTo>
                  <a:cubicBezTo>
                    <a:pt x="1400" y="27470"/>
                    <a:pt x="1336" y="27201"/>
                    <a:pt x="1270" y="26937"/>
                  </a:cubicBezTo>
                  <a:cubicBezTo>
                    <a:pt x="633" y="24394"/>
                    <a:pt x="1173" y="15142"/>
                    <a:pt x="4352" y="10645"/>
                  </a:cubicBezTo>
                  <a:cubicBezTo>
                    <a:pt x="7526" y="6160"/>
                    <a:pt x="11950" y="2924"/>
                    <a:pt x="11995" y="2892"/>
                  </a:cubicBezTo>
                  <a:cubicBezTo>
                    <a:pt x="12015" y="2877"/>
                    <a:pt x="12032" y="2861"/>
                    <a:pt x="12049" y="2842"/>
                  </a:cubicBezTo>
                  <a:cubicBezTo>
                    <a:pt x="12070" y="2817"/>
                    <a:pt x="13960" y="614"/>
                    <a:pt x="15972" y="614"/>
                  </a:cubicBezTo>
                  <a:close/>
                  <a:moveTo>
                    <a:pt x="15964" y="1"/>
                  </a:moveTo>
                  <a:cubicBezTo>
                    <a:pt x="13779" y="1"/>
                    <a:pt x="11856" y="2129"/>
                    <a:pt x="11606" y="2418"/>
                  </a:cubicBezTo>
                  <a:cubicBezTo>
                    <a:pt x="11208" y="2712"/>
                    <a:pt x="6948" y="5916"/>
                    <a:pt x="3853" y="10292"/>
                  </a:cubicBezTo>
                  <a:cubicBezTo>
                    <a:pt x="518" y="15007"/>
                    <a:pt x="1" y="24387"/>
                    <a:pt x="675" y="27086"/>
                  </a:cubicBezTo>
                  <a:cubicBezTo>
                    <a:pt x="742" y="27348"/>
                    <a:pt x="805" y="27614"/>
                    <a:pt x="868" y="27883"/>
                  </a:cubicBezTo>
                  <a:cubicBezTo>
                    <a:pt x="1464" y="30385"/>
                    <a:pt x="2139" y="33221"/>
                    <a:pt x="5164" y="35203"/>
                  </a:cubicBezTo>
                  <a:cubicBezTo>
                    <a:pt x="6900" y="36340"/>
                    <a:pt x="8439" y="37189"/>
                    <a:pt x="10454" y="37189"/>
                  </a:cubicBezTo>
                  <a:cubicBezTo>
                    <a:pt x="12089" y="37189"/>
                    <a:pt x="14035" y="36630"/>
                    <a:pt x="16655" y="35217"/>
                  </a:cubicBezTo>
                  <a:cubicBezTo>
                    <a:pt x="22376" y="32127"/>
                    <a:pt x="25311" y="21868"/>
                    <a:pt x="24751" y="14135"/>
                  </a:cubicBezTo>
                  <a:cubicBezTo>
                    <a:pt x="24176" y="6194"/>
                    <a:pt x="19278" y="786"/>
                    <a:pt x="16814" y="114"/>
                  </a:cubicBezTo>
                  <a:cubicBezTo>
                    <a:pt x="16528" y="36"/>
                    <a:pt x="16244" y="1"/>
                    <a:pt x="159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28;p54">
              <a:extLst>
                <a:ext uri="{FF2B5EF4-FFF2-40B4-BE49-F238E27FC236}">
                  <a16:creationId xmlns:a16="http://schemas.microsoft.com/office/drawing/2014/main" id="{14D9984A-5649-B498-FE21-822932024E4B}"/>
                </a:ext>
              </a:extLst>
            </p:cNvPr>
            <p:cNvSpPr/>
            <p:nvPr/>
          </p:nvSpPr>
          <p:spPr>
            <a:xfrm>
              <a:off x="5596700" y="3020350"/>
              <a:ext cx="271050" cy="253200"/>
            </a:xfrm>
            <a:custGeom>
              <a:avLst/>
              <a:gdLst/>
              <a:ahLst/>
              <a:cxnLst/>
              <a:rect l="l" t="t" r="r" b="b"/>
              <a:pathLst>
                <a:path w="10842" h="10128" extrusionOk="0">
                  <a:moveTo>
                    <a:pt x="7822" y="0"/>
                  </a:moveTo>
                  <a:cubicBezTo>
                    <a:pt x="6404" y="0"/>
                    <a:pt x="4583" y="482"/>
                    <a:pt x="4583" y="482"/>
                  </a:cubicBezTo>
                  <a:cubicBezTo>
                    <a:pt x="4583" y="482"/>
                    <a:pt x="2570" y="706"/>
                    <a:pt x="1564" y="2047"/>
                  </a:cubicBezTo>
                  <a:cubicBezTo>
                    <a:pt x="558" y="3388"/>
                    <a:pt x="894" y="3835"/>
                    <a:pt x="1564" y="4171"/>
                  </a:cubicBezTo>
                  <a:cubicBezTo>
                    <a:pt x="2236" y="4507"/>
                    <a:pt x="2347" y="5401"/>
                    <a:pt x="2347" y="5401"/>
                  </a:cubicBezTo>
                  <a:cubicBezTo>
                    <a:pt x="2347" y="5401"/>
                    <a:pt x="0" y="9200"/>
                    <a:pt x="1230" y="9984"/>
                  </a:cubicBezTo>
                  <a:cubicBezTo>
                    <a:pt x="1385" y="10082"/>
                    <a:pt x="1607" y="10128"/>
                    <a:pt x="1881" y="10128"/>
                  </a:cubicBezTo>
                  <a:cubicBezTo>
                    <a:pt x="3776" y="10128"/>
                    <a:pt x="8119" y="7955"/>
                    <a:pt x="9388" y="6295"/>
                  </a:cubicBezTo>
                  <a:cubicBezTo>
                    <a:pt x="10842" y="4394"/>
                    <a:pt x="10172" y="1264"/>
                    <a:pt x="9277" y="370"/>
                  </a:cubicBezTo>
                  <a:cubicBezTo>
                    <a:pt x="9002" y="95"/>
                    <a:pt x="8451" y="0"/>
                    <a:pt x="7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29;p54">
              <a:extLst>
                <a:ext uri="{FF2B5EF4-FFF2-40B4-BE49-F238E27FC236}">
                  <a16:creationId xmlns:a16="http://schemas.microsoft.com/office/drawing/2014/main" id="{E025B6BB-75E3-F45E-B69F-2596EAF6B054}"/>
                </a:ext>
              </a:extLst>
            </p:cNvPr>
            <p:cNvSpPr/>
            <p:nvPr/>
          </p:nvSpPr>
          <p:spPr>
            <a:xfrm>
              <a:off x="5589500" y="3012625"/>
              <a:ext cx="287400" cy="268300"/>
            </a:xfrm>
            <a:custGeom>
              <a:avLst/>
              <a:gdLst/>
              <a:ahLst/>
              <a:cxnLst/>
              <a:rect l="l" t="t" r="r" b="b"/>
              <a:pathLst>
                <a:path w="11496" h="10732" extrusionOk="0">
                  <a:moveTo>
                    <a:pt x="8126" y="612"/>
                  </a:moveTo>
                  <a:cubicBezTo>
                    <a:pt x="8688" y="612"/>
                    <a:pt x="9144" y="690"/>
                    <a:pt x="9349" y="896"/>
                  </a:cubicBezTo>
                  <a:cubicBezTo>
                    <a:pt x="10163" y="1710"/>
                    <a:pt x="10771" y="4669"/>
                    <a:pt x="9434" y="6418"/>
                  </a:cubicBezTo>
                  <a:cubicBezTo>
                    <a:pt x="8096" y="8167"/>
                    <a:pt x="3819" y="10139"/>
                    <a:pt x="2176" y="10139"/>
                  </a:cubicBezTo>
                  <a:cubicBezTo>
                    <a:pt x="1963" y="10139"/>
                    <a:pt x="1794" y="10106"/>
                    <a:pt x="1682" y="10034"/>
                  </a:cubicBezTo>
                  <a:cubicBezTo>
                    <a:pt x="1017" y="9611"/>
                    <a:pt x="2013" y="7299"/>
                    <a:pt x="2896" y="5870"/>
                  </a:cubicBezTo>
                  <a:cubicBezTo>
                    <a:pt x="2932" y="5810"/>
                    <a:pt x="2948" y="5741"/>
                    <a:pt x="2939" y="5671"/>
                  </a:cubicBezTo>
                  <a:cubicBezTo>
                    <a:pt x="2933" y="5628"/>
                    <a:pt x="2797" y="4611"/>
                    <a:pt x="1990" y="4206"/>
                  </a:cubicBezTo>
                  <a:cubicBezTo>
                    <a:pt x="1705" y="4064"/>
                    <a:pt x="1569" y="3941"/>
                    <a:pt x="1534" y="3793"/>
                  </a:cubicBezTo>
                  <a:cubicBezTo>
                    <a:pt x="1492" y="3618"/>
                    <a:pt x="1558" y="3259"/>
                    <a:pt x="2097" y="2539"/>
                  </a:cubicBezTo>
                  <a:cubicBezTo>
                    <a:pt x="3010" y="1323"/>
                    <a:pt x="4886" y="1097"/>
                    <a:pt x="4904" y="1096"/>
                  </a:cubicBezTo>
                  <a:cubicBezTo>
                    <a:pt x="4920" y="1094"/>
                    <a:pt x="4934" y="1091"/>
                    <a:pt x="4948" y="1087"/>
                  </a:cubicBezTo>
                  <a:cubicBezTo>
                    <a:pt x="5839" y="851"/>
                    <a:pt x="7146" y="612"/>
                    <a:pt x="8126" y="612"/>
                  </a:cubicBezTo>
                  <a:close/>
                  <a:moveTo>
                    <a:pt x="8064" y="0"/>
                  </a:moveTo>
                  <a:cubicBezTo>
                    <a:pt x="6781" y="0"/>
                    <a:pt x="5267" y="371"/>
                    <a:pt x="4813" y="490"/>
                  </a:cubicBezTo>
                  <a:cubicBezTo>
                    <a:pt x="4564" y="522"/>
                    <a:pt x="2632" y="807"/>
                    <a:pt x="1607" y="2173"/>
                  </a:cubicBezTo>
                  <a:cubicBezTo>
                    <a:pt x="1045" y="2923"/>
                    <a:pt x="832" y="3483"/>
                    <a:pt x="938" y="3934"/>
                  </a:cubicBezTo>
                  <a:cubicBezTo>
                    <a:pt x="1040" y="4367"/>
                    <a:pt x="1407" y="4600"/>
                    <a:pt x="1716" y="4754"/>
                  </a:cubicBezTo>
                  <a:cubicBezTo>
                    <a:pt x="2115" y="4953"/>
                    <a:pt x="2264" y="5440"/>
                    <a:pt x="2313" y="5650"/>
                  </a:cubicBezTo>
                  <a:cubicBezTo>
                    <a:pt x="1789" y="6514"/>
                    <a:pt x="0" y="9690"/>
                    <a:pt x="1353" y="10551"/>
                  </a:cubicBezTo>
                  <a:cubicBezTo>
                    <a:pt x="1548" y="10675"/>
                    <a:pt x="1822" y="10731"/>
                    <a:pt x="2155" y="10731"/>
                  </a:cubicBezTo>
                  <a:cubicBezTo>
                    <a:pt x="4245" y="10731"/>
                    <a:pt x="8619" y="8491"/>
                    <a:pt x="9920" y="6790"/>
                  </a:cubicBezTo>
                  <a:cubicBezTo>
                    <a:pt x="11495" y="4729"/>
                    <a:pt x="10772" y="1454"/>
                    <a:pt x="9782" y="463"/>
                  </a:cubicBezTo>
                  <a:cubicBezTo>
                    <a:pt x="9436" y="118"/>
                    <a:pt x="8787" y="0"/>
                    <a:pt x="8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30;p54">
              <a:extLst>
                <a:ext uri="{FF2B5EF4-FFF2-40B4-BE49-F238E27FC236}">
                  <a16:creationId xmlns:a16="http://schemas.microsoft.com/office/drawing/2014/main" id="{D24F411B-5701-32FB-0755-1E3FC36C0D39}"/>
                </a:ext>
              </a:extLst>
            </p:cNvPr>
            <p:cNvSpPr/>
            <p:nvPr/>
          </p:nvSpPr>
          <p:spPr>
            <a:xfrm>
              <a:off x="5571550" y="2661300"/>
              <a:ext cx="349300" cy="526375"/>
            </a:xfrm>
            <a:custGeom>
              <a:avLst/>
              <a:gdLst/>
              <a:ahLst/>
              <a:cxnLst/>
              <a:rect l="l" t="t" r="r" b="b"/>
              <a:pathLst>
                <a:path w="13972" h="21055" extrusionOk="0">
                  <a:moveTo>
                    <a:pt x="6374" y="0"/>
                  </a:moveTo>
                  <a:cubicBezTo>
                    <a:pt x="5139" y="0"/>
                    <a:pt x="4247" y="313"/>
                    <a:pt x="4247" y="313"/>
                  </a:cubicBezTo>
                  <a:cubicBezTo>
                    <a:pt x="4247" y="313"/>
                    <a:pt x="2906" y="1879"/>
                    <a:pt x="2012" y="2325"/>
                  </a:cubicBezTo>
                  <a:cubicBezTo>
                    <a:pt x="1118" y="2773"/>
                    <a:pt x="0" y="3220"/>
                    <a:pt x="894" y="3890"/>
                  </a:cubicBezTo>
                  <a:cubicBezTo>
                    <a:pt x="1788" y="4561"/>
                    <a:pt x="2346" y="5120"/>
                    <a:pt x="2346" y="5120"/>
                  </a:cubicBezTo>
                  <a:cubicBezTo>
                    <a:pt x="2346" y="5120"/>
                    <a:pt x="1229" y="8808"/>
                    <a:pt x="1676" y="10933"/>
                  </a:cubicBezTo>
                  <a:cubicBezTo>
                    <a:pt x="1969" y="12323"/>
                    <a:pt x="2933" y="12563"/>
                    <a:pt x="3564" y="12563"/>
                  </a:cubicBezTo>
                  <a:cubicBezTo>
                    <a:pt x="3896" y="12563"/>
                    <a:pt x="4135" y="12497"/>
                    <a:pt x="4136" y="12497"/>
                  </a:cubicBezTo>
                  <a:lnTo>
                    <a:pt x="4136" y="12497"/>
                  </a:lnTo>
                  <a:cubicBezTo>
                    <a:pt x="4136" y="12497"/>
                    <a:pt x="3800" y="18086"/>
                    <a:pt x="3353" y="19763"/>
                  </a:cubicBezTo>
                  <a:cubicBezTo>
                    <a:pt x="3111" y="20671"/>
                    <a:pt x="3624" y="21055"/>
                    <a:pt x="4412" y="21055"/>
                  </a:cubicBezTo>
                  <a:cubicBezTo>
                    <a:pt x="5078" y="21055"/>
                    <a:pt x="5939" y="20781"/>
                    <a:pt x="6707" y="20321"/>
                  </a:cubicBezTo>
                  <a:cubicBezTo>
                    <a:pt x="8383" y="19315"/>
                    <a:pt x="8607" y="15180"/>
                    <a:pt x="9277" y="12161"/>
                  </a:cubicBezTo>
                  <a:cubicBezTo>
                    <a:pt x="9948" y="9142"/>
                    <a:pt x="13971" y="5567"/>
                    <a:pt x="11178" y="2213"/>
                  </a:cubicBezTo>
                  <a:cubicBezTo>
                    <a:pt x="9681" y="417"/>
                    <a:pt x="7799" y="0"/>
                    <a:pt x="6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31;p54">
              <a:extLst>
                <a:ext uri="{FF2B5EF4-FFF2-40B4-BE49-F238E27FC236}">
                  <a16:creationId xmlns:a16="http://schemas.microsoft.com/office/drawing/2014/main" id="{75407560-0C23-1CE1-4A1A-71B3915937BD}"/>
                </a:ext>
              </a:extLst>
            </p:cNvPr>
            <p:cNvSpPr/>
            <p:nvPr/>
          </p:nvSpPr>
          <p:spPr>
            <a:xfrm>
              <a:off x="5577425" y="2653900"/>
              <a:ext cx="330750" cy="541375"/>
            </a:xfrm>
            <a:custGeom>
              <a:avLst/>
              <a:gdLst/>
              <a:ahLst/>
              <a:cxnLst/>
              <a:rect l="l" t="t" r="r" b="b"/>
              <a:pathLst>
                <a:path w="13230" h="21655" extrusionOk="0">
                  <a:moveTo>
                    <a:pt x="6126" y="607"/>
                  </a:moveTo>
                  <a:cubicBezTo>
                    <a:pt x="7486" y="607"/>
                    <a:pt x="9286" y="1001"/>
                    <a:pt x="10707" y="2705"/>
                  </a:cubicBezTo>
                  <a:cubicBezTo>
                    <a:pt x="12495" y="4850"/>
                    <a:pt x="11265" y="7131"/>
                    <a:pt x="10076" y="9338"/>
                  </a:cubicBezTo>
                  <a:cubicBezTo>
                    <a:pt x="9504" y="10401"/>
                    <a:pt x="8962" y="11405"/>
                    <a:pt x="8743" y="12391"/>
                  </a:cubicBezTo>
                  <a:cubicBezTo>
                    <a:pt x="8579" y="13132"/>
                    <a:pt x="8439" y="13952"/>
                    <a:pt x="8303" y="14744"/>
                  </a:cubicBezTo>
                  <a:cubicBezTo>
                    <a:pt x="7890" y="17163"/>
                    <a:pt x="7462" y="19665"/>
                    <a:pt x="6314" y="20354"/>
                  </a:cubicBezTo>
                  <a:cubicBezTo>
                    <a:pt x="5578" y="20796"/>
                    <a:pt x="4759" y="21047"/>
                    <a:pt x="4171" y="21047"/>
                  </a:cubicBezTo>
                  <a:cubicBezTo>
                    <a:pt x="3905" y="21047"/>
                    <a:pt x="3685" y="20996"/>
                    <a:pt x="3542" y="20887"/>
                  </a:cubicBezTo>
                  <a:cubicBezTo>
                    <a:pt x="3474" y="20836"/>
                    <a:pt x="3268" y="20681"/>
                    <a:pt x="3413" y="20136"/>
                  </a:cubicBezTo>
                  <a:cubicBezTo>
                    <a:pt x="3863" y="18451"/>
                    <a:pt x="4192" y="13041"/>
                    <a:pt x="4206" y="12812"/>
                  </a:cubicBezTo>
                  <a:cubicBezTo>
                    <a:pt x="4216" y="12635"/>
                    <a:pt x="4076" y="12487"/>
                    <a:pt x="3899" y="12487"/>
                  </a:cubicBezTo>
                  <a:cubicBezTo>
                    <a:pt x="3896" y="12487"/>
                    <a:pt x="3893" y="12487"/>
                    <a:pt x="3889" y="12487"/>
                  </a:cubicBezTo>
                  <a:cubicBezTo>
                    <a:pt x="3866" y="12487"/>
                    <a:pt x="3842" y="12490"/>
                    <a:pt x="3819" y="12496"/>
                  </a:cubicBezTo>
                  <a:cubicBezTo>
                    <a:pt x="3815" y="12497"/>
                    <a:pt x="3608" y="12551"/>
                    <a:pt x="3327" y="12551"/>
                  </a:cubicBezTo>
                  <a:cubicBezTo>
                    <a:pt x="3068" y="12551"/>
                    <a:pt x="2746" y="12505"/>
                    <a:pt x="2460" y="12330"/>
                  </a:cubicBezTo>
                  <a:cubicBezTo>
                    <a:pt x="2098" y="12108"/>
                    <a:pt x="1857" y="11716"/>
                    <a:pt x="1740" y="11164"/>
                  </a:cubicBezTo>
                  <a:cubicBezTo>
                    <a:pt x="1315" y="9142"/>
                    <a:pt x="2394" y="5539"/>
                    <a:pt x="2405" y="5504"/>
                  </a:cubicBezTo>
                  <a:cubicBezTo>
                    <a:pt x="2437" y="5395"/>
                    <a:pt x="2408" y="5278"/>
                    <a:pt x="2329" y="5199"/>
                  </a:cubicBezTo>
                  <a:cubicBezTo>
                    <a:pt x="2305" y="5175"/>
                    <a:pt x="1744" y="4616"/>
                    <a:pt x="842" y="3941"/>
                  </a:cubicBezTo>
                  <a:cubicBezTo>
                    <a:pt x="674" y="3814"/>
                    <a:pt x="634" y="3729"/>
                    <a:pt x="636" y="3701"/>
                  </a:cubicBezTo>
                  <a:cubicBezTo>
                    <a:pt x="655" y="3512"/>
                    <a:pt x="1325" y="3184"/>
                    <a:pt x="1685" y="3007"/>
                  </a:cubicBezTo>
                  <a:lnTo>
                    <a:pt x="1913" y="2895"/>
                  </a:lnTo>
                  <a:cubicBezTo>
                    <a:pt x="2754" y="2474"/>
                    <a:pt x="3914" y="1186"/>
                    <a:pt x="4186" y="874"/>
                  </a:cubicBezTo>
                  <a:cubicBezTo>
                    <a:pt x="4416" y="805"/>
                    <a:pt x="5160" y="607"/>
                    <a:pt x="6126" y="607"/>
                  </a:cubicBezTo>
                  <a:close/>
                  <a:moveTo>
                    <a:pt x="6128" y="0"/>
                  </a:moveTo>
                  <a:cubicBezTo>
                    <a:pt x="4854" y="0"/>
                    <a:pt x="3930" y="314"/>
                    <a:pt x="3910" y="320"/>
                  </a:cubicBezTo>
                  <a:cubicBezTo>
                    <a:pt x="3860" y="338"/>
                    <a:pt x="3814" y="369"/>
                    <a:pt x="3779" y="410"/>
                  </a:cubicBezTo>
                  <a:cubicBezTo>
                    <a:pt x="3766" y="426"/>
                    <a:pt x="2467" y="1933"/>
                    <a:pt x="1640" y="2348"/>
                  </a:cubicBezTo>
                  <a:lnTo>
                    <a:pt x="1416" y="2458"/>
                  </a:lnTo>
                  <a:cubicBezTo>
                    <a:pt x="727" y="2796"/>
                    <a:pt x="76" y="3114"/>
                    <a:pt x="27" y="3645"/>
                  </a:cubicBezTo>
                  <a:cubicBezTo>
                    <a:pt x="0" y="3924"/>
                    <a:pt x="151" y="4189"/>
                    <a:pt x="474" y="4431"/>
                  </a:cubicBezTo>
                  <a:cubicBezTo>
                    <a:pt x="924" y="4767"/>
                    <a:pt x="1355" y="5127"/>
                    <a:pt x="1766" y="5509"/>
                  </a:cubicBezTo>
                  <a:cubicBezTo>
                    <a:pt x="1543" y="6292"/>
                    <a:pt x="736" y="9364"/>
                    <a:pt x="1141" y="11292"/>
                  </a:cubicBezTo>
                  <a:cubicBezTo>
                    <a:pt x="1294" y="12017"/>
                    <a:pt x="1632" y="12545"/>
                    <a:pt x="2146" y="12857"/>
                  </a:cubicBezTo>
                  <a:cubicBezTo>
                    <a:pt x="2549" y="13102"/>
                    <a:pt x="2984" y="13165"/>
                    <a:pt x="3330" y="13165"/>
                  </a:cubicBezTo>
                  <a:cubicBezTo>
                    <a:pt x="3416" y="13165"/>
                    <a:pt x="3496" y="13161"/>
                    <a:pt x="3569" y="13155"/>
                  </a:cubicBezTo>
                  <a:lnTo>
                    <a:pt x="3569" y="13155"/>
                  </a:lnTo>
                  <a:cubicBezTo>
                    <a:pt x="3486" y="14439"/>
                    <a:pt x="3189" y="18603"/>
                    <a:pt x="2822" y="19979"/>
                  </a:cubicBezTo>
                  <a:cubicBezTo>
                    <a:pt x="2614" y="20759"/>
                    <a:pt x="2898" y="21169"/>
                    <a:pt x="3174" y="21376"/>
                  </a:cubicBezTo>
                  <a:cubicBezTo>
                    <a:pt x="3432" y="21571"/>
                    <a:pt x="3780" y="21655"/>
                    <a:pt x="4172" y="21655"/>
                  </a:cubicBezTo>
                  <a:cubicBezTo>
                    <a:pt x="4941" y="21655"/>
                    <a:pt x="5876" y="21332"/>
                    <a:pt x="6629" y="20880"/>
                  </a:cubicBezTo>
                  <a:cubicBezTo>
                    <a:pt x="8018" y="20045"/>
                    <a:pt x="8470" y="17402"/>
                    <a:pt x="8907" y="14848"/>
                  </a:cubicBezTo>
                  <a:cubicBezTo>
                    <a:pt x="9041" y="14061"/>
                    <a:pt x="9179" y="13250"/>
                    <a:pt x="9341" y="12525"/>
                  </a:cubicBezTo>
                  <a:cubicBezTo>
                    <a:pt x="9541" y="11621"/>
                    <a:pt x="10062" y="10653"/>
                    <a:pt x="10615" y="9628"/>
                  </a:cubicBezTo>
                  <a:cubicBezTo>
                    <a:pt x="11840" y="7354"/>
                    <a:pt x="13229" y="4776"/>
                    <a:pt x="11176" y="2313"/>
                  </a:cubicBezTo>
                  <a:cubicBezTo>
                    <a:pt x="9611" y="434"/>
                    <a:pt x="7627" y="0"/>
                    <a:pt x="6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532;p54">
              <a:extLst>
                <a:ext uri="{FF2B5EF4-FFF2-40B4-BE49-F238E27FC236}">
                  <a16:creationId xmlns:a16="http://schemas.microsoft.com/office/drawing/2014/main" id="{B1141335-6ACD-C042-5E78-DA33CF8BBFDD}"/>
                </a:ext>
              </a:extLst>
            </p:cNvPr>
            <p:cNvSpPr/>
            <p:nvPr/>
          </p:nvSpPr>
          <p:spPr>
            <a:xfrm>
              <a:off x="5616225" y="2483950"/>
              <a:ext cx="609175" cy="718300"/>
            </a:xfrm>
            <a:custGeom>
              <a:avLst/>
              <a:gdLst/>
              <a:ahLst/>
              <a:cxnLst/>
              <a:rect l="l" t="t" r="r" b="b"/>
              <a:pathLst>
                <a:path w="24367" h="28732" extrusionOk="0">
                  <a:moveTo>
                    <a:pt x="0" y="25370"/>
                  </a:moveTo>
                  <a:lnTo>
                    <a:pt x="0" y="25370"/>
                  </a:lnTo>
                  <a:cubicBezTo>
                    <a:pt x="0" y="25370"/>
                    <a:pt x="0" y="25370"/>
                    <a:pt x="1" y="25370"/>
                  </a:cubicBezTo>
                  <a:lnTo>
                    <a:pt x="1" y="25370"/>
                  </a:lnTo>
                  <a:cubicBezTo>
                    <a:pt x="0" y="25370"/>
                    <a:pt x="0" y="25370"/>
                    <a:pt x="0" y="25370"/>
                  </a:cubicBezTo>
                  <a:close/>
                  <a:moveTo>
                    <a:pt x="4983" y="0"/>
                  </a:moveTo>
                  <a:cubicBezTo>
                    <a:pt x="4593" y="0"/>
                    <a:pt x="4221" y="23"/>
                    <a:pt x="3888" y="78"/>
                  </a:cubicBezTo>
                  <a:cubicBezTo>
                    <a:pt x="1877" y="414"/>
                    <a:pt x="1119" y="6179"/>
                    <a:pt x="2349" y="9420"/>
                  </a:cubicBezTo>
                  <a:cubicBezTo>
                    <a:pt x="2864" y="10777"/>
                    <a:pt x="3789" y="11620"/>
                    <a:pt x="4691" y="12148"/>
                  </a:cubicBezTo>
                  <a:cubicBezTo>
                    <a:pt x="4490" y="11969"/>
                    <a:pt x="3295" y="10844"/>
                    <a:pt x="4444" y="9950"/>
                  </a:cubicBezTo>
                  <a:cubicBezTo>
                    <a:pt x="5696" y="8976"/>
                    <a:pt x="6808" y="8838"/>
                    <a:pt x="6808" y="8838"/>
                  </a:cubicBezTo>
                  <a:lnTo>
                    <a:pt x="6808" y="8838"/>
                  </a:lnTo>
                  <a:cubicBezTo>
                    <a:pt x="6808" y="8838"/>
                    <a:pt x="5835" y="12035"/>
                    <a:pt x="6255" y="12595"/>
                  </a:cubicBezTo>
                  <a:cubicBezTo>
                    <a:pt x="7943" y="14844"/>
                    <a:pt x="421" y="25372"/>
                    <a:pt x="9" y="25372"/>
                  </a:cubicBezTo>
                  <a:cubicBezTo>
                    <a:pt x="5" y="25372"/>
                    <a:pt x="3" y="25371"/>
                    <a:pt x="1" y="25370"/>
                  </a:cubicBezTo>
                  <a:lnTo>
                    <a:pt x="1" y="25370"/>
                  </a:lnTo>
                  <a:cubicBezTo>
                    <a:pt x="40" y="25392"/>
                    <a:pt x="2261" y="26646"/>
                    <a:pt x="5030" y="27974"/>
                  </a:cubicBezTo>
                  <a:cubicBezTo>
                    <a:pt x="6122" y="28498"/>
                    <a:pt x="7247" y="28732"/>
                    <a:pt x="8374" y="28732"/>
                  </a:cubicBezTo>
                  <a:cubicBezTo>
                    <a:pt x="13626" y="28732"/>
                    <a:pt x="18899" y="23658"/>
                    <a:pt x="20793" y="19258"/>
                  </a:cubicBezTo>
                  <a:cubicBezTo>
                    <a:pt x="22611" y="15035"/>
                    <a:pt x="24367" y="7394"/>
                    <a:pt x="20679" y="3608"/>
                  </a:cubicBezTo>
                  <a:cubicBezTo>
                    <a:pt x="18039" y="897"/>
                    <a:pt x="14534" y="326"/>
                    <a:pt x="12112" y="326"/>
                  </a:cubicBezTo>
                  <a:cubicBezTo>
                    <a:pt x="10739" y="326"/>
                    <a:pt x="9714" y="509"/>
                    <a:pt x="9391" y="590"/>
                  </a:cubicBezTo>
                  <a:cubicBezTo>
                    <a:pt x="9391" y="590"/>
                    <a:pt x="6958" y="0"/>
                    <a:pt x="4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533;p54">
              <a:extLst>
                <a:ext uri="{FF2B5EF4-FFF2-40B4-BE49-F238E27FC236}">
                  <a16:creationId xmlns:a16="http://schemas.microsoft.com/office/drawing/2014/main" id="{E84BE555-CF9E-EBD6-51D0-2F4DF8A2C1E4}"/>
                </a:ext>
              </a:extLst>
            </p:cNvPr>
            <p:cNvSpPr/>
            <p:nvPr/>
          </p:nvSpPr>
          <p:spPr>
            <a:xfrm>
              <a:off x="5606625" y="2476275"/>
              <a:ext cx="628650" cy="733500"/>
            </a:xfrm>
            <a:custGeom>
              <a:avLst/>
              <a:gdLst/>
              <a:ahLst/>
              <a:cxnLst/>
              <a:rect l="l" t="t" r="r" b="b"/>
              <a:pathLst>
                <a:path w="25146" h="29340" extrusionOk="0">
                  <a:moveTo>
                    <a:pt x="5370" y="612"/>
                  </a:moveTo>
                  <a:cubicBezTo>
                    <a:pt x="7281" y="612"/>
                    <a:pt x="9673" y="1187"/>
                    <a:pt x="9702" y="1193"/>
                  </a:cubicBezTo>
                  <a:cubicBezTo>
                    <a:pt x="9725" y="1199"/>
                    <a:pt x="9750" y="1201"/>
                    <a:pt x="9775" y="1201"/>
                  </a:cubicBezTo>
                  <a:cubicBezTo>
                    <a:pt x="9799" y="1201"/>
                    <a:pt x="9824" y="1199"/>
                    <a:pt x="9848" y="1193"/>
                  </a:cubicBezTo>
                  <a:cubicBezTo>
                    <a:pt x="9874" y="1187"/>
                    <a:pt x="10968" y="939"/>
                    <a:pt x="12548" y="939"/>
                  </a:cubicBezTo>
                  <a:cubicBezTo>
                    <a:pt x="14878" y="939"/>
                    <a:pt x="18264" y="1478"/>
                    <a:pt x="20844" y="4127"/>
                  </a:cubicBezTo>
                  <a:cubicBezTo>
                    <a:pt x="24481" y="7863"/>
                    <a:pt x="22588" y="15513"/>
                    <a:pt x="20896" y="19444"/>
                  </a:cubicBezTo>
                  <a:cubicBezTo>
                    <a:pt x="19578" y="22505"/>
                    <a:pt x="16232" y="26522"/>
                    <a:pt x="12000" y="28109"/>
                  </a:cubicBezTo>
                  <a:cubicBezTo>
                    <a:pt x="10881" y="28527"/>
                    <a:pt x="9798" y="28736"/>
                    <a:pt x="8758" y="28736"/>
                  </a:cubicBezTo>
                  <a:cubicBezTo>
                    <a:pt x="7635" y="28736"/>
                    <a:pt x="6562" y="28493"/>
                    <a:pt x="5547" y="28004"/>
                  </a:cubicBezTo>
                  <a:cubicBezTo>
                    <a:pt x="3457" y="27002"/>
                    <a:pt x="1695" y="26050"/>
                    <a:pt x="911" y="25619"/>
                  </a:cubicBezTo>
                  <a:lnTo>
                    <a:pt x="912" y="25619"/>
                  </a:lnTo>
                  <a:cubicBezTo>
                    <a:pt x="918" y="25614"/>
                    <a:pt x="925" y="25606"/>
                    <a:pt x="930" y="25599"/>
                  </a:cubicBezTo>
                  <a:cubicBezTo>
                    <a:pt x="2131" y="24231"/>
                    <a:pt x="8641" y="15058"/>
                    <a:pt x="6884" y="12717"/>
                  </a:cubicBezTo>
                  <a:cubicBezTo>
                    <a:pt x="6715" y="12458"/>
                    <a:pt x="6990" y="10862"/>
                    <a:pt x="7485" y="9232"/>
                  </a:cubicBezTo>
                  <a:cubicBezTo>
                    <a:pt x="7546" y="9034"/>
                    <a:pt x="7395" y="8837"/>
                    <a:pt x="7194" y="8837"/>
                  </a:cubicBezTo>
                  <a:cubicBezTo>
                    <a:pt x="7181" y="8837"/>
                    <a:pt x="7167" y="8838"/>
                    <a:pt x="7154" y="8840"/>
                  </a:cubicBezTo>
                  <a:cubicBezTo>
                    <a:pt x="7106" y="8846"/>
                    <a:pt x="5944" y="9001"/>
                    <a:pt x="4641" y="10014"/>
                  </a:cubicBezTo>
                  <a:cubicBezTo>
                    <a:pt x="4249" y="10319"/>
                    <a:pt x="4044" y="10683"/>
                    <a:pt x="4031" y="11098"/>
                  </a:cubicBezTo>
                  <a:cubicBezTo>
                    <a:pt x="4029" y="11147"/>
                    <a:pt x="4031" y="11198"/>
                    <a:pt x="4035" y="11248"/>
                  </a:cubicBezTo>
                  <a:cubicBezTo>
                    <a:pt x="3591" y="10777"/>
                    <a:pt x="3247" y="10224"/>
                    <a:pt x="3019" y="9618"/>
                  </a:cubicBezTo>
                  <a:cubicBezTo>
                    <a:pt x="2138" y="7298"/>
                    <a:pt x="2299" y="3373"/>
                    <a:pt x="3352" y="1543"/>
                  </a:cubicBezTo>
                  <a:cubicBezTo>
                    <a:pt x="3553" y="1193"/>
                    <a:pt x="3886" y="759"/>
                    <a:pt x="4322" y="687"/>
                  </a:cubicBezTo>
                  <a:cubicBezTo>
                    <a:pt x="4639" y="634"/>
                    <a:pt x="4995" y="612"/>
                    <a:pt x="5370" y="612"/>
                  </a:cubicBezTo>
                  <a:close/>
                  <a:moveTo>
                    <a:pt x="5376" y="1"/>
                  </a:moveTo>
                  <a:cubicBezTo>
                    <a:pt x="4967" y="1"/>
                    <a:pt x="4574" y="25"/>
                    <a:pt x="4222" y="84"/>
                  </a:cubicBezTo>
                  <a:cubicBezTo>
                    <a:pt x="3681" y="174"/>
                    <a:pt x="3210" y="563"/>
                    <a:pt x="2821" y="1240"/>
                  </a:cubicBezTo>
                  <a:cubicBezTo>
                    <a:pt x="1675" y="3235"/>
                    <a:pt x="1496" y="7331"/>
                    <a:pt x="2446" y="9836"/>
                  </a:cubicBezTo>
                  <a:cubicBezTo>
                    <a:pt x="2911" y="11061"/>
                    <a:pt x="3744" y="12031"/>
                    <a:pt x="4921" y="12718"/>
                  </a:cubicBezTo>
                  <a:cubicBezTo>
                    <a:pt x="4970" y="12747"/>
                    <a:pt x="5023" y="12760"/>
                    <a:pt x="5075" y="12760"/>
                  </a:cubicBezTo>
                  <a:cubicBezTo>
                    <a:pt x="5171" y="12760"/>
                    <a:pt x="5264" y="12715"/>
                    <a:pt x="5324" y="12633"/>
                  </a:cubicBezTo>
                  <a:cubicBezTo>
                    <a:pt x="5416" y="12506"/>
                    <a:pt x="5396" y="12328"/>
                    <a:pt x="5278" y="12224"/>
                  </a:cubicBezTo>
                  <a:cubicBezTo>
                    <a:pt x="4977" y="11959"/>
                    <a:pt x="4630" y="11511"/>
                    <a:pt x="4642" y="11116"/>
                  </a:cubicBezTo>
                  <a:cubicBezTo>
                    <a:pt x="4649" y="10890"/>
                    <a:pt x="4771" y="10689"/>
                    <a:pt x="5016" y="10497"/>
                  </a:cubicBezTo>
                  <a:cubicBezTo>
                    <a:pt x="5696" y="9970"/>
                    <a:pt x="6333" y="9701"/>
                    <a:pt x="6748" y="9568"/>
                  </a:cubicBezTo>
                  <a:lnTo>
                    <a:pt x="6748" y="9568"/>
                  </a:lnTo>
                  <a:cubicBezTo>
                    <a:pt x="6425" y="10718"/>
                    <a:pt x="5997" y="12557"/>
                    <a:pt x="6394" y="13085"/>
                  </a:cubicBezTo>
                  <a:cubicBezTo>
                    <a:pt x="6577" y="13329"/>
                    <a:pt x="6624" y="13763"/>
                    <a:pt x="6532" y="14339"/>
                  </a:cubicBezTo>
                  <a:cubicBezTo>
                    <a:pt x="5987" y="17759"/>
                    <a:pt x="966" y="24811"/>
                    <a:pt x="292" y="25385"/>
                  </a:cubicBezTo>
                  <a:cubicBezTo>
                    <a:pt x="37" y="25465"/>
                    <a:pt x="1" y="25811"/>
                    <a:pt x="233" y="25943"/>
                  </a:cubicBezTo>
                  <a:lnTo>
                    <a:pt x="243" y="25948"/>
                  </a:lnTo>
                  <a:cubicBezTo>
                    <a:pt x="634" y="26168"/>
                    <a:pt x="2713" y="27324"/>
                    <a:pt x="5282" y="28557"/>
                  </a:cubicBezTo>
                  <a:cubicBezTo>
                    <a:pt x="6369" y="29079"/>
                    <a:pt x="7541" y="29339"/>
                    <a:pt x="8763" y="29339"/>
                  </a:cubicBezTo>
                  <a:cubicBezTo>
                    <a:pt x="9882" y="29339"/>
                    <a:pt x="11043" y="29120"/>
                    <a:pt x="12215" y="28682"/>
                  </a:cubicBezTo>
                  <a:cubicBezTo>
                    <a:pt x="16615" y="27033"/>
                    <a:pt x="20091" y="22863"/>
                    <a:pt x="21458" y="19686"/>
                  </a:cubicBezTo>
                  <a:cubicBezTo>
                    <a:pt x="23210" y="15615"/>
                    <a:pt x="25145" y="7668"/>
                    <a:pt x="21282" y="3701"/>
                  </a:cubicBezTo>
                  <a:cubicBezTo>
                    <a:pt x="18557" y="902"/>
                    <a:pt x="14984" y="333"/>
                    <a:pt x="12531" y="333"/>
                  </a:cubicBezTo>
                  <a:cubicBezTo>
                    <a:pt x="11109" y="333"/>
                    <a:pt x="10063" y="524"/>
                    <a:pt x="9778" y="583"/>
                  </a:cubicBezTo>
                  <a:cubicBezTo>
                    <a:pt x="9357" y="485"/>
                    <a:pt x="7198" y="1"/>
                    <a:pt x="5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534;p54">
              <a:extLst>
                <a:ext uri="{FF2B5EF4-FFF2-40B4-BE49-F238E27FC236}">
                  <a16:creationId xmlns:a16="http://schemas.microsoft.com/office/drawing/2014/main" id="{C3A5C83E-75F3-07E2-B2B8-506BDE42100C}"/>
                </a:ext>
              </a:extLst>
            </p:cNvPr>
            <p:cNvSpPr/>
            <p:nvPr/>
          </p:nvSpPr>
          <p:spPr>
            <a:xfrm>
              <a:off x="4487550" y="2972400"/>
              <a:ext cx="397725" cy="721650"/>
            </a:xfrm>
            <a:custGeom>
              <a:avLst/>
              <a:gdLst/>
              <a:ahLst/>
              <a:cxnLst/>
              <a:rect l="l" t="t" r="r" b="b"/>
              <a:pathLst>
                <a:path w="15909" h="28866" extrusionOk="0">
                  <a:moveTo>
                    <a:pt x="5646" y="1"/>
                  </a:moveTo>
                  <a:lnTo>
                    <a:pt x="1" y="23606"/>
                  </a:lnTo>
                  <a:lnTo>
                    <a:pt x="11547" y="28866"/>
                  </a:lnTo>
                  <a:lnTo>
                    <a:pt x="15908" y="6672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535;p54">
              <a:extLst>
                <a:ext uri="{FF2B5EF4-FFF2-40B4-BE49-F238E27FC236}">
                  <a16:creationId xmlns:a16="http://schemas.microsoft.com/office/drawing/2014/main" id="{5552D88C-C625-97BE-733C-561648903B22}"/>
                </a:ext>
              </a:extLst>
            </p:cNvPr>
            <p:cNvSpPr/>
            <p:nvPr/>
          </p:nvSpPr>
          <p:spPr>
            <a:xfrm>
              <a:off x="4479275" y="2964725"/>
              <a:ext cx="414125" cy="736975"/>
            </a:xfrm>
            <a:custGeom>
              <a:avLst/>
              <a:gdLst/>
              <a:ahLst/>
              <a:cxnLst/>
              <a:rect l="l" t="t" r="r" b="b"/>
              <a:pathLst>
                <a:path w="16565" h="29479" extrusionOk="0">
                  <a:moveTo>
                    <a:pt x="6173" y="801"/>
                  </a:moveTo>
                  <a:lnTo>
                    <a:pt x="15899" y="7123"/>
                  </a:lnTo>
                  <a:lnTo>
                    <a:pt x="11652" y="28734"/>
                  </a:lnTo>
                  <a:lnTo>
                    <a:pt x="689" y="23738"/>
                  </a:lnTo>
                  <a:lnTo>
                    <a:pt x="6173" y="801"/>
                  </a:lnTo>
                  <a:close/>
                  <a:moveTo>
                    <a:pt x="5976" y="0"/>
                  </a:moveTo>
                  <a:cubicBezTo>
                    <a:pt x="5842" y="0"/>
                    <a:pt x="5713" y="91"/>
                    <a:pt x="5679" y="236"/>
                  </a:cubicBezTo>
                  <a:lnTo>
                    <a:pt x="34" y="23841"/>
                  </a:lnTo>
                  <a:cubicBezTo>
                    <a:pt x="1" y="23984"/>
                    <a:pt x="71" y="24130"/>
                    <a:pt x="206" y="24191"/>
                  </a:cubicBezTo>
                  <a:lnTo>
                    <a:pt x="11751" y="29451"/>
                  </a:lnTo>
                  <a:cubicBezTo>
                    <a:pt x="11791" y="29470"/>
                    <a:pt x="11834" y="29479"/>
                    <a:pt x="11878" y="29479"/>
                  </a:cubicBezTo>
                  <a:cubicBezTo>
                    <a:pt x="12024" y="29479"/>
                    <a:pt x="12150" y="29376"/>
                    <a:pt x="12178" y="29232"/>
                  </a:cubicBezTo>
                  <a:lnTo>
                    <a:pt x="16540" y="7037"/>
                  </a:lnTo>
                  <a:cubicBezTo>
                    <a:pt x="16564" y="6914"/>
                    <a:pt x="16512" y="6790"/>
                    <a:pt x="16407" y="6722"/>
                  </a:cubicBezTo>
                  <a:lnTo>
                    <a:pt x="6143" y="51"/>
                  </a:lnTo>
                  <a:cubicBezTo>
                    <a:pt x="6091" y="16"/>
                    <a:pt x="6033" y="0"/>
                    <a:pt x="5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36;p54">
              <a:extLst>
                <a:ext uri="{FF2B5EF4-FFF2-40B4-BE49-F238E27FC236}">
                  <a16:creationId xmlns:a16="http://schemas.microsoft.com/office/drawing/2014/main" id="{7DF91793-9D7E-4C09-EBFB-D743D83C3F96}"/>
                </a:ext>
              </a:extLst>
            </p:cNvPr>
            <p:cNvSpPr/>
            <p:nvPr/>
          </p:nvSpPr>
          <p:spPr>
            <a:xfrm>
              <a:off x="4521150" y="3033325"/>
              <a:ext cx="330550" cy="599800"/>
            </a:xfrm>
            <a:custGeom>
              <a:avLst/>
              <a:gdLst/>
              <a:ahLst/>
              <a:cxnLst/>
              <a:rect l="l" t="t" r="r" b="b"/>
              <a:pathLst>
                <a:path w="13222" h="23992" extrusionOk="0">
                  <a:moveTo>
                    <a:pt x="4692" y="1"/>
                  </a:moveTo>
                  <a:lnTo>
                    <a:pt x="1" y="19620"/>
                  </a:lnTo>
                  <a:lnTo>
                    <a:pt x="9596" y="23992"/>
                  </a:lnTo>
                  <a:lnTo>
                    <a:pt x="13222" y="5545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37;p54">
              <a:extLst>
                <a:ext uri="{FF2B5EF4-FFF2-40B4-BE49-F238E27FC236}">
                  <a16:creationId xmlns:a16="http://schemas.microsoft.com/office/drawing/2014/main" id="{F06473EE-CE0D-CDBD-B9C5-22AD044C668D}"/>
                </a:ext>
              </a:extLst>
            </p:cNvPr>
            <p:cNvSpPr/>
            <p:nvPr/>
          </p:nvSpPr>
          <p:spPr>
            <a:xfrm>
              <a:off x="4512850" y="3025675"/>
              <a:ext cx="346950" cy="615100"/>
            </a:xfrm>
            <a:custGeom>
              <a:avLst/>
              <a:gdLst/>
              <a:ahLst/>
              <a:cxnLst/>
              <a:rect l="l" t="t" r="r" b="b"/>
              <a:pathLst>
                <a:path w="13878" h="24604" extrusionOk="0">
                  <a:moveTo>
                    <a:pt x="5220" y="800"/>
                  </a:moveTo>
                  <a:lnTo>
                    <a:pt x="13214" y="5995"/>
                  </a:lnTo>
                  <a:lnTo>
                    <a:pt x="9703" y="23858"/>
                  </a:lnTo>
                  <a:lnTo>
                    <a:pt x="688" y="19752"/>
                  </a:lnTo>
                  <a:lnTo>
                    <a:pt x="5220" y="800"/>
                  </a:lnTo>
                  <a:close/>
                  <a:moveTo>
                    <a:pt x="5023" y="1"/>
                  </a:moveTo>
                  <a:cubicBezTo>
                    <a:pt x="4889" y="1"/>
                    <a:pt x="4760" y="91"/>
                    <a:pt x="4726" y="236"/>
                  </a:cubicBezTo>
                  <a:lnTo>
                    <a:pt x="35" y="19855"/>
                  </a:lnTo>
                  <a:cubicBezTo>
                    <a:pt x="0" y="19998"/>
                    <a:pt x="72" y="20144"/>
                    <a:pt x="205" y="20205"/>
                  </a:cubicBezTo>
                  <a:lnTo>
                    <a:pt x="9802" y="24576"/>
                  </a:lnTo>
                  <a:cubicBezTo>
                    <a:pt x="9842" y="24594"/>
                    <a:pt x="9885" y="24604"/>
                    <a:pt x="9928" y="24604"/>
                  </a:cubicBezTo>
                  <a:cubicBezTo>
                    <a:pt x="10074" y="24604"/>
                    <a:pt x="10199" y="24500"/>
                    <a:pt x="10228" y="24357"/>
                  </a:cubicBezTo>
                  <a:lnTo>
                    <a:pt x="13853" y="5910"/>
                  </a:lnTo>
                  <a:cubicBezTo>
                    <a:pt x="13877" y="5788"/>
                    <a:pt x="13825" y="5663"/>
                    <a:pt x="13720" y="5594"/>
                  </a:cubicBezTo>
                  <a:lnTo>
                    <a:pt x="5190" y="51"/>
                  </a:lnTo>
                  <a:cubicBezTo>
                    <a:pt x="5138" y="17"/>
                    <a:pt x="5080" y="1"/>
                    <a:pt x="5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38;p54">
              <a:extLst>
                <a:ext uri="{FF2B5EF4-FFF2-40B4-BE49-F238E27FC236}">
                  <a16:creationId xmlns:a16="http://schemas.microsoft.com/office/drawing/2014/main" id="{84D01037-0A85-2911-E786-72E06AD94301}"/>
                </a:ext>
              </a:extLst>
            </p:cNvPr>
            <p:cNvSpPr/>
            <p:nvPr/>
          </p:nvSpPr>
          <p:spPr>
            <a:xfrm>
              <a:off x="4776225" y="3139175"/>
              <a:ext cx="503550" cy="586950"/>
            </a:xfrm>
            <a:custGeom>
              <a:avLst/>
              <a:gdLst/>
              <a:ahLst/>
              <a:cxnLst/>
              <a:rect l="l" t="t" r="r" b="b"/>
              <a:pathLst>
                <a:path w="20142" h="23478" extrusionOk="0">
                  <a:moveTo>
                    <a:pt x="4361" y="1"/>
                  </a:moveTo>
                  <a:lnTo>
                    <a:pt x="0" y="22195"/>
                  </a:lnTo>
                  <a:lnTo>
                    <a:pt x="17063" y="23478"/>
                  </a:lnTo>
                  <a:lnTo>
                    <a:pt x="20142" y="771"/>
                  </a:lnTo>
                  <a:lnTo>
                    <a:pt x="4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39;p54">
              <a:extLst>
                <a:ext uri="{FF2B5EF4-FFF2-40B4-BE49-F238E27FC236}">
                  <a16:creationId xmlns:a16="http://schemas.microsoft.com/office/drawing/2014/main" id="{12570738-337D-272D-2193-28F22D33D655}"/>
                </a:ext>
              </a:extLst>
            </p:cNvPr>
            <p:cNvSpPr/>
            <p:nvPr/>
          </p:nvSpPr>
          <p:spPr>
            <a:xfrm>
              <a:off x="4767825" y="3131475"/>
              <a:ext cx="520150" cy="602300"/>
            </a:xfrm>
            <a:custGeom>
              <a:avLst/>
              <a:gdLst/>
              <a:ahLst/>
              <a:cxnLst/>
              <a:rect l="l" t="t" r="r" b="b"/>
              <a:pathLst>
                <a:path w="20806" h="24092" extrusionOk="0">
                  <a:moveTo>
                    <a:pt x="4948" y="627"/>
                  </a:moveTo>
                  <a:lnTo>
                    <a:pt x="20130" y="1368"/>
                  </a:lnTo>
                  <a:lnTo>
                    <a:pt x="17134" y="23459"/>
                  </a:lnTo>
                  <a:lnTo>
                    <a:pt x="703" y="22224"/>
                  </a:lnTo>
                  <a:lnTo>
                    <a:pt x="4948" y="627"/>
                  </a:lnTo>
                  <a:close/>
                  <a:moveTo>
                    <a:pt x="4675" y="1"/>
                  </a:moveTo>
                  <a:cubicBezTo>
                    <a:pt x="4523" y="1"/>
                    <a:pt x="4425" y="112"/>
                    <a:pt x="4398" y="250"/>
                  </a:cubicBezTo>
                  <a:lnTo>
                    <a:pt x="36" y="22444"/>
                  </a:lnTo>
                  <a:cubicBezTo>
                    <a:pt x="0" y="22625"/>
                    <a:pt x="130" y="22794"/>
                    <a:pt x="313" y="22809"/>
                  </a:cubicBezTo>
                  <a:lnTo>
                    <a:pt x="17376" y="24092"/>
                  </a:lnTo>
                  <a:lnTo>
                    <a:pt x="17399" y="24092"/>
                  </a:lnTo>
                  <a:cubicBezTo>
                    <a:pt x="17400" y="24092"/>
                    <a:pt x="17401" y="24092"/>
                    <a:pt x="17401" y="24092"/>
                  </a:cubicBezTo>
                  <a:cubicBezTo>
                    <a:pt x="17553" y="24092"/>
                    <a:pt x="17682" y="23978"/>
                    <a:pt x="17703" y="23827"/>
                  </a:cubicBezTo>
                  <a:lnTo>
                    <a:pt x="20781" y="1120"/>
                  </a:lnTo>
                  <a:cubicBezTo>
                    <a:pt x="20806" y="942"/>
                    <a:pt x="20673" y="782"/>
                    <a:pt x="20493" y="773"/>
                  </a:cubicBezTo>
                  <a:lnTo>
                    <a:pt x="4713" y="3"/>
                  </a:lnTo>
                  <a:cubicBezTo>
                    <a:pt x="4700" y="1"/>
                    <a:pt x="4687" y="1"/>
                    <a:pt x="4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40;p54">
              <a:extLst>
                <a:ext uri="{FF2B5EF4-FFF2-40B4-BE49-F238E27FC236}">
                  <a16:creationId xmlns:a16="http://schemas.microsoft.com/office/drawing/2014/main" id="{1AF4F527-99C9-9745-5309-AD178E196895}"/>
                </a:ext>
              </a:extLst>
            </p:cNvPr>
            <p:cNvSpPr/>
            <p:nvPr/>
          </p:nvSpPr>
          <p:spPr>
            <a:xfrm>
              <a:off x="5001425" y="3372175"/>
              <a:ext cx="31550" cy="20450"/>
            </a:xfrm>
            <a:custGeom>
              <a:avLst/>
              <a:gdLst/>
              <a:ahLst/>
              <a:cxnLst/>
              <a:rect l="l" t="t" r="r" b="b"/>
              <a:pathLst>
                <a:path w="1262" h="818" extrusionOk="0">
                  <a:moveTo>
                    <a:pt x="132" y="0"/>
                  </a:moveTo>
                  <a:lnTo>
                    <a:pt x="1" y="766"/>
                  </a:lnTo>
                  <a:lnTo>
                    <a:pt x="1146" y="818"/>
                  </a:lnTo>
                  <a:lnTo>
                    <a:pt x="1261" y="8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41;p54">
              <a:extLst>
                <a:ext uri="{FF2B5EF4-FFF2-40B4-BE49-F238E27FC236}">
                  <a16:creationId xmlns:a16="http://schemas.microsoft.com/office/drawing/2014/main" id="{7B7EBB24-9C5A-FC7C-16D9-652C5FF2E4AC}"/>
                </a:ext>
              </a:extLst>
            </p:cNvPr>
            <p:cNvSpPr/>
            <p:nvPr/>
          </p:nvSpPr>
          <p:spPr>
            <a:xfrm>
              <a:off x="5028375" y="3490350"/>
              <a:ext cx="44100" cy="29800"/>
            </a:xfrm>
            <a:custGeom>
              <a:avLst/>
              <a:gdLst/>
              <a:ahLst/>
              <a:cxnLst/>
              <a:rect l="l" t="t" r="r" b="b"/>
              <a:pathLst>
                <a:path w="1764" h="1192" extrusionOk="0">
                  <a:moveTo>
                    <a:pt x="169" y="0"/>
                  </a:moveTo>
                  <a:lnTo>
                    <a:pt x="0" y="1082"/>
                  </a:lnTo>
                  <a:lnTo>
                    <a:pt x="1580" y="1191"/>
                  </a:lnTo>
                  <a:lnTo>
                    <a:pt x="1764" y="75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542;p54">
              <a:extLst>
                <a:ext uri="{FF2B5EF4-FFF2-40B4-BE49-F238E27FC236}">
                  <a16:creationId xmlns:a16="http://schemas.microsoft.com/office/drawing/2014/main" id="{72AC7619-A747-70A4-065F-E6A859C3F396}"/>
                </a:ext>
              </a:extLst>
            </p:cNvPr>
            <p:cNvSpPr/>
            <p:nvPr/>
          </p:nvSpPr>
          <p:spPr>
            <a:xfrm>
              <a:off x="4961500" y="3288850"/>
              <a:ext cx="39400" cy="22250"/>
            </a:xfrm>
            <a:custGeom>
              <a:avLst/>
              <a:gdLst/>
              <a:ahLst/>
              <a:cxnLst/>
              <a:rect l="l" t="t" r="r" b="b"/>
              <a:pathLst>
                <a:path w="1576" h="890" extrusionOk="0">
                  <a:moveTo>
                    <a:pt x="146" y="0"/>
                  </a:moveTo>
                  <a:lnTo>
                    <a:pt x="0" y="823"/>
                  </a:lnTo>
                  <a:lnTo>
                    <a:pt x="1439" y="890"/>
                  </a:lnTo>
                  <a:lnTo>
                    <a:pt x="1575" y="10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543;p54">
              <a:extLst>
                <a:ext uri="{FF2B5EF4-FFF2-40B4-BE49-F238E27FC236}">
                  <a16:creationId xmlns:a16="http://schemas.microsoft.com/office/drawing/2014/main" id="{853273AD-CF75-077A-00C0-454E32E55778}"/>
                </a:ext>
              </a:extLst>
            </p:cNvPr>
            <p:cNvSpPr/>
            <p:nvPr/>
          </p:nvSpPr>
          <p:spPr>
            <a:xfrm>
              <a:off x="5015175" y="3292575"/>
              <a:ext cx="30225" cy="20600"/>
            </a:xfrm>
            <a:custGeom>
              <a:avLst/>
              <a:gdLst/>
              <a:ahLst/>
              <a:cxnLst/>
              <a:rect l="l" t="t" r="r" b="b"/>
              <a:pathLst>
                <a:path w="1209" h="824" extrusionOk="0">
                  <a:moveTo>
                    <a:pt x="134" y="1"/>
                  </a:moveTo>
                  <a:lnTo>
                    <a:pt x="0" y="774"/>
                  </a:lnTo>
                  <a:lnTo>
                    <a:pt x="1091" y="824"/>
                  </a:lnTo>
                  <a:lnTo>
                    <a:pt x="1209" y="7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544;p54">
              <a:extLst>
                <a:ext uri="{FF2B5EF4-FFF2-40B4-BE49-F238E27FC236}">
                  <a16:creationId xmlns:a16="http://schemas.microsoft.com/office/drawing/2014/main" id="{D232E1CD-67A9-9AA2-59F3-DAC17C2FC926}"/>
                </a:ext>
              </a:extLst>
            </p:cNvPr>
            <p:cNvSpPr/>
            <p:nvPr/>
          </p:nvSpPr>
          <p:spPr>
            <a:xfrm>
              <a:off x="4993975" y="3408725"/>
              <a:ext cx="33375" cy="27750"/>
            </a:xfrm>
            <a:custGeom>
              <a:avLst/>
              <a:gdLst/>
              <a:ahLst/>
              <a:cxnLst/>
              <a:rect l="l" t="t" r="r" b="b"/>
              <a:pathLst>
                <a:path w="1335" h="1110" extrusionOk="0">
                  <a:moveTo>
                    <a:pt x="178" y="1"/>
                  </a:moveTo>
                  <a:lnTo>
                    <a:pt x="1" y="1028"/>
                  </a:lnTo>
                  <a:lnTo>
                    <a:pt x="1170" y="1110"/>
                  </a:lnTo>
                  <a:lnTo>
                    <a:pt x="1334" y="54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545;p54">
              <a:extLst>
                <a:ext uri="{FF2B5EF4-FFF2-40B4-BE49-F238E27FC236}">
                  <a16:creationId xmlns:a16="http://schemas.microsoft.com/office/drawing/2014/main" id="{3C8ADE07-5A3A-E6FB-6A49-2BD385CD020A}"/>
                </a:ext>
              </a:extLst>
            </p:cNvPr>
            <p:cNvSpPr/>
            <p:nvPr/>
          </p:nvSpPr>
          <p:spPr>
            <a:xfrm>
              <a:off x="5053250" y="3331400"/>
              <a:ext cx="45325" cy="29450"/>
            </a:xfrm>
            <a:custGeom>
              <a:avLst/>
              <a:gdLst/>
              <a:ahLst/>
              <a:cxnLst/>
              <a:rect l="l" t="t" r="r" b="b"/>
              <a:pathLst>
                <a:path w="1813" h="1178" extrusionOk="0">
                  <a:moveTo>
                    <a:pt x="166" y="1"/>
                  </a:moveTo>
                  <a:lnTo>
                    <a:pt x="0" y="1063"/>
                  </a:lnTo>
                  <a:lnTo>
                    <a:pt x="1632" y="1177"/>
                  </a:lnTo>
                  <a:lnTo>
                    <a:pt x="1813" y="77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546;p54">
              <a:extLst>
                <a:ext uri="{FF2B5EF4-FFF2-40B4-BE49-F238E27FC236}">
                  <a16:creationId xmlns:a16="http://schemas.microsoft.com/office/drawing/2014/main" id="{5235095D-89E0-F603-01E9-9616B6256B48}"/>
                </a:ext>
              </a:extLst>
            </p:cNvPr>
            <p:cNvSpPr/>
            <p:nvPr/>
          </p:nvSpPr>
          <p:spPr>
            <a:xfrm>
              <a:off x="4975600" y="3199350"/>
              <a:ext cx="40900" cy="32350"/>
            </a:xfrm>
            <a:custGeom>
              <a:avLst/>
              <a:gdLst/>
              <a:ahLst/>
              <a:cxnLst/>
              <a:rect l="l" t="t" r="r" b="b"/>
              <a:pathLst>
                <a:path w="1636" h="1294" extrusionOk="0">
                  <a:moveTo>
                    <a:pt x="218" y="1"/>
                  </a:moveTo>
                  <a:lnTo>
                    <a:pt x="0" y="1228"/>
                  </a:lnTo>
                  <a:lnTo>
                    <a:pt x="1425" y="1294"/>
                  </a:lnTo>
                  <a:lnTo>
                    <a:pt x="1635" y="7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547;p54">
              <a:extLst>
                <a:ext uri="{FF2B5EF4-FFF2-40B4-BE49-F238E27FC236}">
                  <a16:creationId xmlns:a16="http://schemas.microsoft.com/office/drawing/2014/main" id="{073D5DC8-6BAA-FCD2-2B1A-26BB9C94A5D7}"/>
                </a:ext>
              </a:extLst>
            </p:cNvPr>
            <p:cNvSpPr/>
            <p:nvPr/>
          </p:nvSpPr>
          <p:spPr>
            <a:xfrm>
              <a:off x="5028900" y="3202125"/>
              <a:ext cx="30700" cy="31600"/>
            </a:xfrm>
            <a:custGeom>
              <a:avLst/>
              <a:gdLst/>
              <a:ahLst/>
              <a:cxnLst/>
              <a:rect l="l" t="t" r="r" b="b"/>
              <a:pathLst>
                <a:path w="1228" h="1264" extrusionOk="0">
                  <a:moveTo>
                    <a:pt x="211" y="1"/>
                  </a:moveTo>
                  <a:lnTo>
                    <a:pt x="0" y="1215"/>
                  </a:lnTo>
                  <a:lnTo>
                    <a:pt x="1038" y="1264"/>
                  </a:lnTo>
                  <a:lnTo>
                    <a:pt x="1228" y="53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548;p54">
              <a:extLst>
                <a:ext uri="{FF2B5EF4-FFF2-40B4-BE49-F238E27FC236}">
                  <a16:creationId xmlns:a16="http://schemas.microsoft.com/office/drawing/2014/main" id="{E460B697-E2A1-862C-5C81-20EFE83A1077}"/>
                </a:ext>
              </a:extLst>
            </p:cNvPr>
            <p:cNvSpPr/>
            <p:nvPr/>
          </p:nvSpPr>
          <p:spPr>
            <a:xfrm>
              <a:off x="4968250" y="3247475"/>
              <a:ext cx="39950" cy="26500"/>
            </a:xfrm>
            <a:custGeom>
              <a:avLst/>
              <a:gdLst/>
              <a:ahLst/>
              <a:cxnLst/>
              <a:rect l="l" t="t" r="r" b="b"/>
              <a:pathLst>
                <a:path w="1598" h="1060" extrusionOk="0">
                  <a:moveTo>
                    <a:pt x="170" y="0"/>
                  </a:moveTo>
                  <a:lnTo>
                    <a:pt x="0" y="959"/>
                  </a:lnTo>
                  <a:lnTo>
                    <a:pt x="1426" y="1059"/>
                  </a:lnTo>
                  <a:lnTo>
                    <a:pt x="1598" y="6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549;p54">
              <a:extLst>
                <a:ext uri="{FF2B5EF4-FFF2-40B4-BE49-F238E27FC236}">
                  <a16:creationId xmlns:a16="http://schemas.microsoft.com/office/drawing/2014/main" id="{A618A036-26D9-315D-C0E2-12C52E5A64BD}"/>
                </a:ext>
              </a:extLst>
            </p:cNvPr>
            <p:cNvSpPr/>
            <p:nvPr/>
          </p:nvSpPr>
          <p:spPr>
            <a:xfrm>
              <a:off x="5007750" y="3329325"/>
              <a:ext cx="32000" cy="27425"/>
            </a:xfrm>
            <a:custGeom>
              <a:avLst/>
              <a:gdLst/>
              <a:ahLst/>
              <a:cxnLst/>
              <a:rect l="l" t="t" r="r" b="b"/>
              <a:pathLst>
                <a:path w="1280" h="1097" extrusionOk="0">
                  <a:moveTo>
                    <a:pt x="176" y="1"/>
                  </a:moveTo>
                  <a:lnTo>
                    <a:pt x="0" y="1019"/>
                  </a:lnTo>
                  <a:lnTo>
                    <a:pt x="1117" y="1096"/>
                  </a:lnTo>
                  <a:lnTo>
                    <a:pt x="1280" y="52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550;p54">
              <a:extLst>
                <a:ext uri="{FF2B5EF4-FFF2-40B4-BE49-F238E27FC236}">
                  <a16:creationId xmlns:a16="http://schemas.microsoft.com/office/drawing/2014/main" id="{E926079A-BF6E-9085-7244-3434D96767E8}"/>
                </a:ext>
              </a:extLst>
            </p:cNvPr>
            <p:cNvSpPr/>
            <p:nvPr/>
          </p:nvSpPr>
          <p:spPr>
            <a:xfrm>
              <a:off x="5021500" y="3249925"/>
              <a:ext cx="30650" cy="27150"/>
            </a:xfrm>
            <a:custGeom>
              <a:avLst/>
              <a:gdLst/>
              <a:ahLst/>
              <a:cxnLst/>
              <a:rect l="l" t="t" r="r" b="b"/>
              <a:pathLst>
                <a:path w="1226" h="1086" extrusionOk="0">
                  <a:moveTo>
                    <a:pt x="176" y="1"/>
                  </a:moveTo>
                  <a:lnTo>
                    <a:pt x="1" y="1011"/>
                  </a:lnTo>
                  <a:lnTo>
                    <a:pt x="1064" y="1085"/>
                  </a:lnTo>
                  <a:lnTo>
                    <a:pt x="1226" y="49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551;p54">
              <a:extLst>
                <a:ext uri="{FF2B5EF4-FFF2-40B4-BE49-F238E27FC236}">
                  <a16:creationId xmlns:a16="http://schemas.microsoft.com/office/drawing/2014/main" id="{AA3DE105-6A88-47DC-7DB8-0BAA1DFB6D6E}"/>
                </a:ext>
              </a:extLst>
            </p:cNvPr>
            <p:cNvSpPr/>
            <p:nvPr/>
          </p:nvSpPr>
          <p:spPr>
            <a:xfrm>
              <a:off x="5040800" y="3410900"/>
              <a:ext cx="44725" cy="29625"/>
            </a:xfrm>
            <a:custGeom>
              <a:avLst/>
              <a:gdLst/>
              <a:ahLst/>
              <a:cxnLst/>
              <a:rect l="l" t="t" r="r" b="b"/>
              <a:pathLst>
                <a:path w="1789" h="1185" extrusionOk="0">
                  <a:moveTo>
                    <a:pt x="168" y="0"/>
                  </a:moveTo>
                  <a:lnTo>
                    <a:pt x="1" y="1071"/>
                  </a:lnTo>
                  <a:lnTo>
                    <a:pt x="1607" y="1184"/>
                  </a:lnTo>
                  <a:lnTo>
                    <a:pt x="1789" y="7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552;p54">
              <a:extLst>
                <a:ext uri="{FF2B5EF4-FFF2-40B4-BE49-F238E27FC236}">
                  <a16:creationId xmlns:a16="http://schemas.microsoft.com/office/drawing/2014/main" id="{966E59AA-1F23-00FF-754A-6FBD38192E38}"/>
                </a:ext>
              </a:extLst>
            </p:cNvPr>
            <p:cNvSpPr/>
            <p:nvPr/>
          </p:nvSpPr>
          <p:spPr>
            <a:xfrm>
              <a:off x="4886225" y="3444725"/>
              <a:ext cx="33025" cy="22675"/>
            </a:xfrm>
            <a:custGeom>
              <a:avLst/>
              <a:gdLst/>
              <a:ahLst/>
              <a:cxnLst/>
              <a:rect l="l" t="t" r="r" b="b"/>
              <a:pathLst>
                <a:path w="1321" h="907" extrusionOk="0">
                  <a:moveTo>
                    <a:pt x="150" y="1"/>
                  </a:moveTo>
                  <a:lnTo>
                    <a:pt x="0" y="853"/>
                  </a:lnTo>
                  <a:lnTo>
                    <a:pt x="1174" y="907"/>
                  </a:lnTo>
                  <a:lnTo>
                    <a:pt x="1321" y="83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553;p54">
              <a:extLst>
                <a:ext uri="{FF2B5EF4-FFF2-40B4-BE49-F238E27FC236}">
                  <a16:creationId xmlns:a16="http://schemas.microsoft.com/office/drawing/2014/main" id="{84B56D8B-D587-556B-C93C-E3B2206EC9C4}"/>
                </a:ext>
              </a:extLst>
            </p:cNvPr>
            <p:cNvSpPr/>
            <p:nvPr/>
          </p:nvSpPr>
          <p:spPr>
            <a:xfrm>
              <a:off x="4879075" y="3483450"/>
              <a:ext cx="33425" cy="25525"/>
            </a:xfrm>
            <a:custGeom>
              <a:avLst/>
              <a:gdLst/>
              <a:ahLst/>
              <a:cxnLst/>
              <a:rect l="l" t="t" r="r" b="b"/>
              <a:pathLst>
                <a:path w="1337" h="1021" extrusionOk="0">
                  <a:moveTo>
                    <a:pt x="164" y="0"/>
                  </a:moveTo>
                  <a:lnTo>
                    <a:pt x="0" y="939"/>
                  </a:lnTo>
                  <a:lnTo>
                    <a:pt x="1165" y="1021"/>
                  </a:lnTo>
                  <a:lnTo>
                    <a:pt x="1336" y="5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554;p54">
              <a:extLst>
                <a:ext uri="{FF2B5EF4-FFF2-40B4-BE49-F238E27FC236}">
                  <a16:creationId xmlns:a16="http://schemas.microsoft.com/office/drawing/2014/main" id="{BE0851C3-0870-03D0-889E-13F9D83279F6}"/>
                </a:ext>
              </a:extLst>
            </p:cNvPr>
            <p:cNvSpPr/>
            <p:nvPr/>
          </p:nvSpPr>
          <p:spPr>
            <a:xfrm>
              <a:off x="4872325" y="3524325"/>
              <a:ext cx="32775" cy="22450"/>
            </a:xfrm>
            <a:custGeom>
              <a:avLst/>
              <a:gdLst/>
              <a:ahLst/>
              <a:cxnLst/>
              <a:rect l="l" t="t" r="r" b="b"/>
              <a:pathLst>
                <a:path w="1311" h="898" extrusionOk="0">
                  <a:moveTo>
                    <a:pt x="147" y="1"/>
                  </a:moveTo>
                  <a:lnTo>
                    <a:pt x="0" y="845"/>
                  </a:lnTo>
                  <a:lnTo>
                    <a:pt x="1166" y="898"/>
                  </a:lnTo>
                  <a:lnTo>
                    <a:pt x="1311" y="8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555;p54">
              <a:extLst>
                <a:ext uri="{FF2B5EF4-FFF2-40B4-BE49-F238E27FC236}">
                  <a16:creationId xmlns:a16="http://schemas.microsoft.com/office/drawing/2014/main" id="{7715A7D2-3832-A9C6-E78B-198AC93D0170}"/>
                </a:ext>
              </a:extLst>
            </p:cNvPr>
            <p:cNvSpPr/>
            <p:nvPr/>
          </p:nvSpPr>
          <p:spPr>
            <a:xfrm>
              <a:off x="4865125" y="3562850"/>
              <a:ext cx="33250" cy="25725"/>
            </a:xfrm>
            <a:custGeom>
              <a:avLst/>
              <a:gdLst/>
              <a:ahLst/>
              <a:cxnLst/>
              <a:rect l="l" t="t" r="r" b="b"/>
              <a:pathLst>
                <a:path w="1330" h="1029" extrusionOk="0">
                  <a:moveTo>
                    <a:pt x="166" y="0"/>
                  </a:moveTo>
                  <a:lnTo>
                    <a:pt x="0" y="948"/>
                  </a:lnTo>
                  <a:lnTo>
                    <a:pt x="1157" y="1028"/>
                  </a:lnTo>
                  <a:lnTo>
                    <a:pt x="1329" y="5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556;p54">
              <a:extLst>
                <a:ext uri="{FF2B5EF4-FFF2-40B4-BE49-F238E27FC236}">
                  <a16:creationId xmlns:a16="http://schemas.microsoft.com/office/drawing/2014/main" id="{7BE7A42F-E02A-A70C-179C-30B5F72FA472}"/>
                </a:ext>
              </a:extLst>
            </p:cNvPr>
            <p:cNvSpPr/>
            <p:nvPr/>
          </p:nvSpPr>
          <p:spPr>
            <a:xfrm>
              <a:off x="4893000" y="3404050"/>
              <a:ext cx="33625" cy="25325"/>
            </a:xfrm>
            <a:custGeom>
              <a:avLst/>
              <a:gdLst/>
              <a:ahLst/>
              <a:cxnLst/>
              <a:rect l="l" t="t" r="r" b="b"/>
              <a:pathLst>
                <a:path w="1345" h="1013" extrusionOk="0">
                  <a:moveTo>
                    <a:pt x="163" y="0"/>
                  </a:moveTo>
                  <a:lnTo>
                    <a:pt x="1" y="931"/>
                  </a:lnTo>
                  <a:lnTo>
                    <a:pt x="1174" y="1013"/>
                  </a:lnTo>
                  <a:lnTo>
                    <a:pt x="1344" y="5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557;p54">
              <a:extLst>
                <a:ext uri="{FF2B5EF4-FFF2-40B4-BE49-F238E27FC236}">
                  <a16:creationId xmlns:a16="http://schemas.microsoft.com/office/drawing/2014/main" id="{69EBEC6F-4842-7B99-DFB2-4C54104B8A6F}"/>
                </a:ext>
              </a:extLst>
            </p:cNvPr>
            <p:cNvSpPr/>
            <p:nvPr/>
          </p:nvSpPr>
          <p:spPr>
            <a:xfrm>
              <a:off x="4906950" y="3324675"/>
              <a:ext cx="33775" cy="25150"/>
            </a:xfrm>
            <a:custGeom>
              <a:avLst/>
              <a:gdLst/>
              <a:ahLst/>
              <a:cxnLst/>
              <a:rect l="l" t="t" r="r" b="b"/>
              <a:pathLst>
                <a:path w="1351" h="1006" extrusionOk="0">
                  <a:moveTo>
                    <a:pt x="162" y="1"/>
                  </a:moveTo>
                  <a:lnTo>
                    <a:pt x="1" y="922"/>
                  </a:lnTo>
                  <a:lnTo>
                    <a:pt x="1182" y="1005"/>
                  </a:lnTo>
                  <a:lnTo>
                    <a:pt x="1350" y="5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558;p54">
              <a:extLst>
                <a:ext uri="{FF2B5EF4-FFF2-40B4-BE49-F238E27FC236}">
                  <a16:creationId xmlns:a16="http://schemas.microsoft.com/office/drawing/2014/main" id="{214CC628-4E5F-A35C-71B2-570BA3F0728F}"/>
                </a:ext>
              </a:extLst>
            </p:cNvPr>
            <p:cNvSpPr/>
            <p:nvPr/>
          </p:nvSpPr>
          <p:spPr>
            <a:xfrm>
              <a:off x="4920900" y="3245275"/>
              <a:ext cx="33950" cy="24950"/>
            </a:xfrm>
            <a:custGeom>
              <a:avLst/>
              <a:gdLst/>
              <a:ahLst/>
              <a:cxnLst/>
              <a:rect l="l" t="t" r="r" b="b"/>
              <a:pathLst>
                <a:path w="1358" h="998" extrusionOk="0">
                  <a:moveTo>
                    <a:pt x="161" y="1"/>
                  </a:moveTo>
                  <a:lnTo>
                    <a:pt x="0" y="915"/>
                  </a:lnTo>
                  <a:lnTo>
                    <a:pt x="1189" y="998"/>
                  </a:lnTo>
                  <a:lnTo>
                    <a:pt x="1357" y="5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559;p54">
              <a:extLst>
                <a:ext uri="{FF2B5EF4-FFF2-40B4-BE49-F238E27FC236}">
                  <a16:creationId xmlns:a16="http://schemas.microsoft.com/office/drawing/2014/main" id="{03F9C719-E4AD-75B5-D522-2DD2B82EF762}"/>
                </a:ext>
              </a:extLst>
            </p:cNvPr>
            <p:cNvSpPr/>
            <p:nvPr/>
          </p:nvSpPr>
          <p:spPr>
            <a:xfrm>
              <a:off x="4900150" y="3365100"/>
              <a:ext cx="33250" cy="22900"/>
            </a:xfrm>
            <a:custGeom>
              <a:avLst/>
              <a:gdLst/>
              <a:ahLst/>
              <a:cxnLst/>
              <a:rect l="l" t="t" r="r" b="b"/>
              <a:pathLst>
                <a:path w="1330" h="916" extrusionOk="0">
                  <a:moveTo>
                    <a:pt x="150" y="1"/>
                  </a:moveTo>
                  <a:lnTo>
                    <a:pt x="0" y="862"/>
                  </a:lnTo>
                  <a:lnTo>
                    <a:pt x="1181" y="916"/>
                  </a:lnTo>
                  <a:lnTo>
                    <a:pt x="1330" y="84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60;p54">
              <a:extLst>
                <a:ext uri="{FF2B5EF4-FFF2-40B4-BE49-F238E27FC236}">
                  <a16:creationId xmlns:a16="http://schemas.microsoft.com/office/drawing/2014/main" id="{11D368E1-16C0-AD23-F8EF-BB5E5C95DBCC}"/>
                </a:ext>
              </a:extLst>
            </p:cNvPr>
            <p:cNvSpPr/>
            <p:nvPr/>
          </p:nvSpPr>
          <p:spPr>
            <a:xfrm>
              <a:off x="4914050" y="3285550"/>
              <a:ext cx="33500" cy="23100"/>
            </a:xfrm>
            <a:custGeom>
              <a:avLst/>
              <a:gdLst/>
              <a:ahLst/>
              <a:cxnLst/>
              <a:rect l="l" t="t" r="r" b="b"/>
              <a:pathLst>
                <a:path w="1340" h="924" extrusionOk="0">
                  <a:moveTo>
                    <a:pt x="152" y="0"/>
                  </a:moveTo>
                  <a:lnTo>
                    <a:pt x="1" y="868"/>
                  </a:lnTo>
                  <a:lnTo>
                    <a:pt x="1190" y="923"/>
                  </a:lnTo>
                  <a:lnTo>
                    <a:pt x="1340" y="8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561;p54">
              <a:extLst>
                <a:ext uri="{FF2B5EF4-FFF2-40B4-BE49-F238E27FC236}">
                  <a16:creationId xmlns:a16="http://schemas.microsoft.com/office/drawing/2014/main" id="{A129F950-0AB3-0300-D895-F905E762618D}"/>
                </a:ext>
              </a:extLst>
            </p:cNvPr>
            <p:cNvSpPr/>
            <p:nvPr/>
          </p:nvSpPr>
          <p:spPr>
            <a:xfrm>
              <a:off x="5065675" y="3251950"/>
              <a:ext cx="45975" cy="29250"/>
            </a:xfrm>
            <a:custGeom>
              <a:avLst/>
              <a:gdLst/>
              <a:ahLst/>
              <a:cxnLst/>
              <a:rect l="l" t="t" r="r" b="b"/>
              <a:pathLst>
                <a:path w="1839" h="1170" extrusionOk="0">
                  <a:moveTo>
                    <a:pt x="165" y="1"/>
                  </a:moveTo>
                  <a:lnTo>
                    <a:pt x="1" y="1053"/>
                  </a:lnTo>
                  <a:lnTo>
                    <a:pt x="1659" y="1169"/>
                  </a:lnTo>
                  <a:lnTo>
                    <a:pt x="1838" y="7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562;p54">
              <a:extLst>
                <a:ext uri="{FF2B5EF4-FFF2-40B4-BE49-F238E27FC236}">
                  <a16:creationId xmlns:a16="http://schemas.microsoft.com/office/drawing/2014/main" id="{71D98053-1A65-D5B9-1B60-7344F8B505C3}"/>
                </a:ext>
              </a:extLst>
            </p:cNvPr>
            <p:cNvSpPr/>
            <p:nvPr/>
          </p:nvSpPr>
          <p:spPr>
            <a:xfrm>
              <a:off x="4856400" y="3603925"/>
              <a:ext cx="34550" cy="35325"/>
            </a:xfrm>
            <a:custGeom>
              <a:avLst/>
              <a:gdLst/>
              <a:ahLst/>
              <a:cxnLst/>
              <a:rect l="l" t="t" r="r" b="b"/>
              <a:pathLst>
                <a:path w="1382" h="1413" extrusionOk="0">
                  <a:moveTo>
                    <a:pt x="227" y="0"/>
                  </a:moveTo>
                  <a:lnTo>
                    <a:pt x="0" y="1295"/>
                  </a:lnTo>
                  <a:lnTo>
                    <a:pt x="1146" y="1413"/>
                  </a:lnTo>
                  <a:lnTo>
                    <a:pt x="1382" y="8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563;p54">
              <a:extLst>
                <a:ext uri="{FF2B5EF4-FFF2-40B4-BE49-F238E27FC236}">
                  <a16:creationId xmlns:a16="http://schemas.microsoft.com/office/drawing/2014/main" id="{22A0ECCC-8D9D-79C4-05E9-13C30E86C3D7}"/>
                </a:ext>
              </a:extLst>
            </p:cNvPr>
            <p:cNvSpPr/>
            <p:nvPr/>
          </p:nvSpPr>
          <p:spPr>
            <a:xfrm>
              <a:off x="5047700" y="3375375"/>
              <a:ext cx="43500" cy="19975"/>
            </a:xfrm>
            <a:custGeom>
              <a:avLst/>
              <a:gdLst/>
              <a:ahLst/>
              <a:cxnLst/>
              <a:rect l="l" t="t" r="r" b="b"/>
              <a:pathLst>
                <a:path w="1740" h="799" extrusionOk="0">
                  <a:moveTo>
                    <a:pt x="114" y="1"/>
                  </a:moveTo>
                  <a:lnTo>
                    <a:pt x="1" y="723"/>
                  </a:lnTo>
                  <a:lnTo>
                    <a:pt x="1628" y="799"/>
                  </a:lnTo>
                  <a:lnTo>
                    <a:pt x="1740" y="115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564;p54">
              <a:extLst>
                <a:ext uri="{FF2B5EF4-FFF2-40B4-BE49-F238E27FC236}">
                  <a16:creationId xmlns:a16="http://schemas.microsoft.com/office/drawing/2014/main" id="{C8F9E749-DCD3-55A5-5D20-874922BBD2B4}"/>
                </a:ext>
              </a:extLst>
            </p:cNvPr>
            <p:cNvSpPr/>
            <p:nvPr/>
          </p:nvSpPr>
          <p:spPr>
            <a:xfrm>
              <a:off x="5022900" y="3534800"/>
              <a:ext cx="42125" cy="19400"/>
            </a:xfrm>
            <a:custGeom>
              <a:avLst/>
              <a:gdLst/>
              <a:ahLst/>
              <a:cxnLst/>
              <a:rect l="l" t="t" r="r" b="b"/>
              <a:pathLst>
                <a:path w="1685" h="776" extrusionOk="0">
                  <a:moveTo>
                    <a:pt x="110" y="0"/>
                  </a:moveTo>
                  <a:lnTo>
                    <a:pt x="0" y="703"/>
                  </a:lnTo>
                  <a:lnTo>
                    <a:pt x="1575" y="776"/>
                  </a:lnTo>
                  <a:lnTo>
                    <a:pt x="1685" y="11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565;p54">
              <a:extLst>
                <a:ext uri="{FF2B5EF4-FFF2-40B4-BE49-F238E27FC236}">
                  <a16:creationId xmlns:a16="http://schemas.microsoft.com/office/drawing/2014/main" id="{9A6EFA70-497B-8AFF-A7DC-44E2822239F4}"/>
                </a:ext>
              </a:extLst>
            </p:cNvPr>
            <p:cNvSpPr/>
            <p:nvPr/>
          </p:nvSpPr>
          <p:spPr>
            <a:xfrm>
              <a:off x="5035300" y="3455100"/>
              <a:ext cx="42800" cy="19675"/>
            </a:xfrm>
            <a:custGeom>
              <a:avLst/>
              <a:gdLst/>
              <a:ahLst/>
              <a:cxnLst/>
              <a:rect l="l" t="t" r="r" b="b"/>
              <a:pathLst>
                <a:path w="1712" h="787" extrusionOk="0">
                  <a:moveTo>
                    <a:pt x="112" y="0"/>
                  </a:moveTo>
                  <a:lnTo>
                    <a:pt x="0" y="712"/>
                  </a:lnTo>
                  <a:lnTo>
                    <a:pt x="1601" y="787"/>
                  </a:lnTo>
                  <a:lnTo>
                    <a:pt x="1712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566;p54">
              <a:extLst>
                <a:ext uri="{FF2B5EF4-FFF2-40B4-BE49-F238E27FC236}">
                  <a16:creationId xmlns:a16="http://schemas.microsoft.com/office/drawing/2014/main" id="{DE8D8617-3368-BEE8-DC63-FC0B1880BC44}"/>
                </a:ext>
              </a:extLst>
            </p:cNvPr>
            <p:cNvSpPr/>
            <p:nvPr/>
          </p:nvSpPr>
          <p:spPr>
            <a:xfrm>
              <a:off x="4987700" y="3451800"/>
              <a:ext cx="32800" cy="20325"/>
            </a:xfrm>
            <a:custGeom>
              <a:avLst/>
              <a:gdLst/>
              <a:ahLst/>
              <a:cxnLst/>
              <a:rect l="l" t="t" r="r" b="b"/>
              <a:pathLst>
                <a:path w="1312" h="813" extrusionOk="0">
                  <a:moveTo>
                    <a:pt x="131" y="0"/>
                  </a:moveTo>
                  <a:lnTo>
                    <a:pt x="0" y="757"/>
                  </a:lnTo>
                  <a:lnTo>
                    <a:pt x="1199" y="812"/>
                  </a:lnTo>
                  <a:lnTo>
                    <a:pt x="1312" y="8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567;p54">
              <a:extLst>
                <a:ext uri="{FF2B5EF4-FFF2-40B4-BE49-F238E27FC236}">
                  <a16:creationId xmlns:a16="http://schemas.microsoft.com/office/drawing/2014/main" id="{ACD575F3-34A0-ED94-ADF3-7C73C4F36749}"/>
                </a:ext>
              </a:extLst>
            </p:cNvPr>
            <p:cNvSpPr/>
            <p:nvPr/>
          </p:nvSpPr>
          <p:spPr>
            <a:xfrm>
              <a:off x="5015900" y="3569800"/>
              <a:ext cx="43550" cy="30025"/>
            </a:xfrm>
            <a:custGeom>
              <a:avLst/>
              <a:gdLst/>
              <a:ahLst/>
              <a:cxnLst/>
              <a:rect l="l" t="t" r="r" b="b"/>
              <a:pathLst>
                <a:path w="1742" h="1201" extrusionOk="0">
                  <a:moveTo>
                    <a:pt x="172" y="1"/>
                  </a:moveTo>
                  <a:lnTo>
                    <a:pt x="1" y="1092"/>
                  </a:lnTo>
                  <a:lnTo>
                    <a:pt x="1556" y="1200"/>
                  </a:lnTo>
                  <a:lnTo>
                    <a:pt x="1741" y="74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568;p54">
              <a:extLst>
                <a:ext uri="{FF2B5EF4-FFF2-40B4-BE49-F238E27FC236}">
                  <a16:creationId xmlns:a16="http://schemas.microsoft.com/office/drawing/2014/main" id="{3C21F76B-AC51-7B42-B636-AC2CD4849251}"/>
                </a:ext>
              </a:extLst>
            </p:cNvPr>
            <p:cNvSpPr/>
            <p:nvPr/>
          </p:nvSpPr>
          <p:spPr>
            <a:xfrm>
              <a:off x="5007400" y="3614500"/>
              <a:ext cx="44550" cy="41075"/>
            </a:xfrm>
            <a:custGeom>
              <a:avLst/>
              <a:gdLst/>
              <a:ahLst/>
              <a:cxnLst/>
              <a:rect l="l" t="t" r="r" b="b"/>
              <a:pathLst>
                <a:path w="1782" h="1643" extrusionOk="0">
                  <a:moveTo>
                    <a:pt x="232" y="0"/>
                  </a:moveTo>
                  <a:lnTo>
                    <a:pt x="1" y="1487"/>
                  </a:lnTo>
                  <a:lnTo>
                    <a:pt x="1530" y="1642"/>
                  </a:lnTo>
                  <a:lnTo>
                    <a:pt x="1781" y="109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569;p54">
              <a:extLst>
                <a:ext uri="{FF2B5EF4-FFF2-40B4-BE49-F238E27FC236}">
                  <a16:creationId xmlns:a16="http://schemas.microsoft.com/office/drawing/2014/main" id="{CFDBB041-21BB-FEC3-2D75-E5F01A6BB194}"/>
                </a:ext>
              </a:extLst>
            </p:cNvPr>
            <p:cNvSpPr/>
            <p:nvPr/>
          </p:nvSpPr>
          <p:spPr>
            <a:xfrm>
              <a:off x="4954100" y="3326875"/>
              <a:ext cx="40375" cy="26675"/>
            </a:xfrm>
            <a:custGeom>
              <a:avLst/>
              <a:gdLst/>
              <a:ahLst/>
              <a:cxnLst/>
              <a:rect l="l" t="t" r="r" b="b"/>
              <a:pathLst>
                <a:path w="1615" h="1067" extrusionOk="0">
                  <a:moveTo>
                    <a:pt x="172" y="0"/>
                  </a:moveTo>
                  <a:lnTo>
                    <a:pt x="0" y="966"/>
                  </a:lnTo>
                  <a:lnTo>
                    <a:pt x="1442" y="1067"/>
                  </a:lnTo>
                  <a:lnTo>
                    <a:pt x="1614" y="67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570;p54">
              <a:extLst>
                <a:ext uri="{FF2B5EF4-FFF2-40B4-BE49-F238E27FC236}">
                  <a16:creationId xmlns:a16="http://schemas.microsoft.com/office/drawing/2014/main" id="{D4E2D65E-3797-CDC1-7B86-87D2811D9E4E}"/>
                </a:ext>
              </a:extLst>
            </p:cNvPr>
            <p:cNvSpPr/>
            <p:nvPr/>
          </p:nvSpPr>
          <p:spPr>
            <a:xfrm>
              <a:off x="4927950" y="3196900"/>
              <a:ext cx="35450" cy="32350"/>
            </a:xfrm>
            <a:custGeom>
              <a:avLst/>
              <a:gdLst/>
              <a:ahLst/>
              <a:cxnLst/>
              <a:rect l="l" t="t" r="r" b="b"/>
              <a:pathLst>
                <a:path w="1418" h="1294" extrusionOk="0">
                  <a:moveTo>
                    <a:pt x="218" y="0"/>
                  </a:moveTo>
                  <a:lnTo>
                    <a:pt x="1" y="1238"/>
                  </a:lnTo>
                  <a:lnTo>
                    <a:pt x="1198" y="1293"/>
                  </a:lnTo>
                  <a:lnTo>
                    <a:pt x="1417" y="6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571;p54">
              <a:extLst>
                <a:ext uri="{FF2B5EF4-FFF2-40B4-BE49-F238E27FC236}">
                  <a16:creationId xmlns:a16="http://schemas.microsoft.com/office/drawing/2014/main" id="{B6BC60D5-8F4D-BA89-6827-3F4413D5A8F7}"/>
                </a:ext>
              </a:extLst>
            </p:cNvPr>
            <p:cNvSpPr/>
            <p:nvPr/>
          </p:nvSpPr>
          <p:spPr>
            <a:xfrm>
              <a:off x="5060100" y="3295675"/>
              <a:ext cx="44200" cy="20225"/>
            </a:xfrm>
            <a:custGeom>
              <a:avLst/>
              <a:gdLst/>
              <a:ahLst/>
              <a:cxnLst/>
              <a:rect l="l" t="t" r="r" b="b"/>
              <a:pathLst>
                <a:path w="1768" h="809" extrusionOk="0">
                  <a:moveTo>
                    <a:pt x="115" y="1"/>
                  </a:moveTo>
                  <a:lnTo>
                    <a:pt x="1" y="732"/>
                  </a:lnTo>
                  <a:lnTo>
                    <a:pt x="1654" y="808"/>
                  </a:lnTo>
                  <a:lnTo>
                    <a:pt x="1768" y="117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572;p54">
              <a:extLst>
                <a:ext uri="{FF2B5EF4-FFF2-40B4-BE49-F238E27FC236}">
                  <a16:creationId xmlns:a16="http://schemas.microsoft.com/office/drawing/2014/main" id="{600DE40B-1942-3384-F115-1B954CF6740C}"/>
                </a:ext>
              </a:extLst>
            </p:cNvPr>
            <p:cNvSpPr/>
            <p:nvPr/>
          </p:nvSpPr>
          <p:spPr>
            <a:xfrm>
              <a:off x="5072525" y="3204350"/>
              <a:ext cx="46900" cy="32125"/>
            </a:xfrm>
            <a:custGeom>
              <a:avLst/>
              <a:gdLst/>
              <a:ahLst/>
              <a:cxnLst/>
              <a:rect l="l" t="t" r="r" b="b"/>
              <a:pathLst>
                <a:path w="1876" h="1285" extrusionOk="0">
                  <a:moveTo>
                    <a:pt x="189" y="0"/>
                  </a:moveTo>
                  <a:lnTo>
                    <a:pt x="0" y="1207"/>
                  </a:lnTo>
                  <a:lnTo>
                    <a:pt x="1679" y="1284"/>
                  </a:lnTo>
                  <a:lnTo>
                    <a:pt x="1876" y="8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573;p54">
              <a:extLst>
                <a:ext uri="{FF2B5EF4-FFF2-40B4-BE49-F238E27FC236}">
                  <a16:creationId xmlns:a16="http://schemas.microsoft.com/office/drawing/2014/main" id="{FD1FDABF-8548-664E-3BD2-5200A172AB91}"/>
                </a:ext>
              </a:extLst>
            </p:cNvPr>
            <p:cNvSpPr/>
            <p:nvPr/>
          </p:nvSpPr>
          <p:spPr>
            <a:xfrm>
              <a:off x="4980225" y="3488125"/>
              <a:ext cx="34725" cy="28025"/>
            </a:xfrm>
            <a:custGeom>
              <a:avLst/>
              <a:gdLst/>
              <a:ahLst/>
              <a:cxnLst/>
              <a:rect l="l" t="t" r="r" b="b"/>
              <a:pathLst>
                <a:path w="1389" h="1121" extrusionOk="0">
                  <a:moveTo>
                    <a:pt x="178" y="1"/>
                  </a:moveTo>
                  <a:lnTo>
                    <a:pt x="0" y="1035"/>
                  </a:lnTo>
                  <a:lnTo>
                    <a:pt x="1223" y="1121"/>
                  </a:lnTo>
                  <a:lnTo>
                    <a:pt x="1388" y="57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574;p54">
              <a:extLst>
                <a:ext uri="{FF2B5EF4-FFF2-40B4-BE49-F238E27FC236}">
                  <a16:creationId xmlns:a16="http://schemas.microsoft.com/office/drawing/2014/main" id="{9C7A95C3-E1BF-6C3A-2B48-A0248B6B2C74}"/>
                </a:ext>
              </a:extLst>
            </p:cNvPr>
            <p:cNvSpPr/>
            <p:nvPr/>
          </p:nvSpPr>
          <p:spPr>
            <a:xfrm>
              <a:off x="4925800" y="3485600"/>
              <a:ext cx="41200" cy="27175"/>
            </a:xfrm>
            <a:custGeom>
              <a:avLst/>
              <a:gdLst/>
              <a:ahLst/>
              <a:cxnLst/>
              <a:rect l="l" t="t" r="r" b="b"/>
              <a:pathLst>
                <a:path w="1648" h="1087" extrusionOk="0">
                  <a:moveTo>
                    <a:pt x="175" y="1"/>
                  </a:moveTo>
                  <a:lnTo>
                    <a:pt x="0" y="983"/>
                  </a:lnTo>
                  <a:lnTo>
                    <a:pt x="1471" y="1087"/>
                  </a:lnTo>
                  <a:lnTo>
                    <a:pt x="1647" y="70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575;p54">
              <a:extLst>
                <a:ext uri="{FF2B5EF4-FFF2-40B4-BE49-F238E27FC236}">
                  <a16:creationId xmlns:a16="http://schemas.microsoft.com/office/drawing/2014/main" id="{8D1AC624-B69D-2D02-30F4-890FBDC826E6}"/>
                </a:ext>
              </a:extLst>
            </p:cNvPr>
            <p:cNvSpPr/>
            <p:nvPr/>
          </p:nvSpPr>
          <p:spPr>
            <a:xfrm>
              <a:off x="4973950" y="3531400"/>
              <a:ext cx="34125" cy="20175"/>
            </a:xfrm>
            <a:custGeom>
              <a:avLst/>
              <a:gdLst/>
              <a:ahLst/>
              <a:cxnLst/>
              <a:rect l="l" t="t" r="r" b="b"/>
              <a:pathLst>
                <a:path w="1365" h="807" extrusionOk="0">
                  <a:moveTo>
                    <a:pt x="130" y="0"/>
                  </a:moveTo>
                  <a:lnTo>
                    <a:pt x="1" y="749"/>
                  </a:lnTo>
                  <a:lnTo>
                    <a:pt x="1252" y="807"/>
                  </a:lnTo>
                  <a:lnTo>
                    <a:pt x="1364" y="8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576;p54">
              <a:extLst>
                <a:ext uri="{FF2B5EF4-FFF2-40B4-BE49-F238E27FC236}">
                  <a16:creationId xmlns:a16="http://schemas.microsoft.com/office/drawing/2014/main" id="{E7F29C75-C754-64CC-6C55-55BB8358A86B}"/>
                </a:ext>
              </a:extLst>
            </p:cNvPr>
            <p:cNvSpPr/>
            <p:nvPr/>
          </p:nvSpPr>
          <p:spPr>
            <a:xfrm>
              <a:off x="4966425" y="3567525"/>
              <a:ext cx="36125" cy="28325"/>
            </a:xfrm>
            <a:custGeom>
              <a:avLst/>
              <a:gdLst/>
              <a:ahLst/>
              <a:cxnLst/>
              <a:rect l="l" t="t" r="r" b="b"/>
              <a:pathLst>
                <a:path w="1445" h="1133" extrusionOk="0">
                  <a:moveTo>
                    <a:pt x="181" y="1"/>
                  </a:moveTo>
                  <a:lnTo>
                    <a:pt x="0" y="1044"/>
                  </a:lnTo>
                  <a:lnTo>
                    <a:pt x="1276" y="1133"/>
                  </a:lnTo>
                  <a:lnTo>
                    <a:pt x="1445" y="59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577;p54">
              <a:extLst>
                <a:ext uri="{FF2B5EF4-FFF2-40B4-BE49-F238E27FC236}">
                  <a16:creationId xmlns:a16="http://schemas.microsoft.com/office/drawing/2014/main" id="{18A9AA0E-CF7C-D1DA-A806-9E2769131789}"/>
                </a:ext>
              </a:extLst>
            </p:cNvPr>
            <p:cNvSpPr/>
            <p:nvPr/>
          </p:nvSpPr>
          <p:spPr>
            <a:xfrm>
              <a:off x="4911650" y="3565000"/>
              <a:ext cx="41625" cy="27400"/>
            </a:xfrm>
            <a:custGeom>
              <a:avLst/>
              <a:gdLst/>
              <a:ahLst/>
              <a:cxnLst/>
              <a:rect l="l" t="t" r="r" b="b"/>
              <a:pathLst>
                <a:path w="1665" h="1096" extrusionOk="0">
                  <a:moveTo>
                    <a:pt x="176" y="1"/>
                  </a:moveTo>
                  <a:lnTo>
                    <a:pt x="0" y="991"/>
                  </a:lnTo>
                  <a:lnTo>
                    <a:pt x="1487" y="1095"/>
                  </a:lnTo>
                  <a:lnTo>
                    <a:pt x="1664" y="7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78;p54">
              <a:extLst>
                <a:ext uri="{FF2B5EF4-FFF2-40B4-BE49-F238E27FC236}">
                  <a16:creationId xmlns:a16="http://schemas.microsoft.com/office/drawing/2014/main" id="{A2F0DD9C-ECA8-F4C4-20E3-83ACCF083DD3}"/>
                </a:ext>
              </a:extLst>
            </p:cNvPr>
            <p:cNvSpPr/>
            <p:nvPr/>
          </p:nvSpPr>
          <p:spPr>
            <a:xfrm>
              <a:off x="4919150" y="3527600"/>
              <a:ext cx="40450" cy="21700"/>
            </a:xfrm>
            <a:custGeom>
              <a:avLst/>
              <a:gdLst/>
              <a:ahLst/>
              <a:cxnLst/>
              <a:rect l="l" t="t" r="r" b="b"/>
              <a:pathLst>
                <a:path w="1618" h="868" extrusionOk="0">
                  <a:moveTo>
                    <a:pt x="142" y="0"/>
                  </a:moveTo>
                  <a:lnTo>
                    <a:pt x="0" y="799"/>
                  </a:lnTo>
                  <a:lnTo>
                    <a:pt x="1485" y="868"/>
                  </a:lnTo>
                  <a:lnTo>
                    <a:pt x="1618" y="10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79;p54">
              <a:extLst>
                <a:ext uri="{FF2B5EF4-FFF2-40B4-BE49-F238E27FC236}">
                  <a16:creationId xmlns:a16="http://schemas.microsoft.com/office/drawing/2014/main" id="{8B2C456F-011E-3293-0D31-DAA88DA8A822}"/>
                </a:ext>
              </a:extLst>
            </p:cNvPr>
            <p:cNvSpPr/>
            <p:nvPr/>
          </p:nvSpPr>
          <p:spPr>
            <a:xfrm>
              <a:off x="4933275" y="3448000"/>
              <a:ext cx="40100" cy="21900"/>
            </a:xfrm>
            <a:custGeom>
              <a:avLst/>
              <a:gdLst/>
              <a:ahLst/>
              <a:cxnLst/>
              <a:rect l="l" t="t" r="r" b="b"/>
              <a:pathLst>
                <a:path w="1604" h="876" extrusionOk="0">
                  <a:moveTo>
                    <a:pt x="143" y="1"/>
                  </a:moveTo>
                  <a:lnTo>
                    <a:pt x="0" y="808"/>
                  </a:lnTo>
                  <a:lnTo>
                    <a:pt x="1469" y="876"/>
                  </a:lnTo>
                  <a:lnTo>
                    <a:pt x="1603" y="102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80;p54">
              <a:extLst>
                <a:ext uri="{FF2B5EF4-FFF2-40B4-BE49-F238E27FC236}">
                  <a16:creationId xmlns:a16="http://schemas.microsoft.com/office/drawing/2014/main" id="{619F5748-A2E0-69F5-10FF-5868D7D5FB87}"/>
                </a:ext>
              </a:extLst>
            </p:cNvPr>
            <p:cNvSpPr/>
            <p:nvPr/>
          </p:nvSpPr>
          <p:spPr>
            <a:xfrm>
              <a:off x="4902550" y="3607200"/>
              <a:ext cx="43275" cy="37600"/>
            </a:xfrm>
            <a:custGeom>
              <a:avLst/>
              <a:gdLst/>
              <a:ahLst/>
              <a:cxnLst/>
              <a:rect l="l" t="t" r="r" b="b"/>
              <a:pathLst>
                <a:path w="1731" h="1504" extrusionOk="0">
                  <a:moveTo>
                    <a:pt x="241" y="0"/>
                  </a:moveTo>
                  <a:lnTo>
                    <a:pt x="1" y="1353"/>
                  </a:lnTo>
                  <a:lnTo>
                    <a:pt x="1489" y="1503"/>
                  </a:lnTo>
                  <a:lnTo>
                    <a:pt x="1730" y="10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81;p54">
              <a:extLst>
                <a:ext uri="{FF2B5EF4-FFF2-40B4-BE49-F238E27FC236}">
                  <a16:creationId xmlns:a16="http://schemas.microsoft.com/office/drawing/2014/main" id="{D2F0A534-C76E-97B8-2D27-63F7200AE649}"/>
                </a:ext>
              </a:extLst>
            </p:cNvPr>
            <p:cNvSpPr/>
            <p:nvPr/>
          </p:nvSpPr>
          <p:spPr>
            <a:xfrm>
              <a:off x="4957275" y="3611000"/>
              <a:ext cx="38350" cy="38925"/>
            </a:xfrm>
            <a:custGeom>
              <a:avLst/>
              <a:gdLst/>
              <a:ahLst/>
              <a:cxnLst/>
              <a:rect l="l" t="t" r="r" b="b"/>
              <a:pathLst>
                <a:path w="1534" h="1557" extrusionOk="0">
                  <a:moveTo>
                    <a:pt x="247" y="1"/>
                  </a:moveTo>
                  <a:lnTo>
                    <a:pt x="1" y="1423"/>
                  </a:lnTo>
                  <a:lnTo>
                    <a:pt x="1306" y="1556"/>
                  </a:lnTo>
                  <a:lnTo>
                    <a:pt x="1534" y="91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82;p54">
              <a:extLst>
                <a:ext uri="{FF2B5EF4-FFF2-40B4-BE49-F238E27FC236}">
                  <a16:creationId xmlns:a16="http://schemas.microsoft.com/office/drawing/2014/main" id="{97E3411B-1B2A-4F6F-3816-9754D730FDCC}"/>
                </a:ext>
              </a:extLst>
            </p:cNvPr>
            <p:cNvSpPr/>
            <p:nvPr/>
          </p:nvSpPr>
          <p:spPr>
            <a:xfrm>
              <a:off x="4947375" y="3368400"/>
              <a:ext cx="39750" cy="22100"/>
            </a:xfrm>
            <a:custGeom>
              <a:avLst/>
              <a:gdLst/>
              <a:ahLst/>
              <a:cxnLst/>
              <a:rect l="l" t="t" r="r" b="b"/>
              <a:pathLst>
                <a:path w="1590" h="884" extrusionOk="0">
                  <a:moveTo>
                    <a:pt x="145" y="1"/>
                  </a:moveTo>
                  <a:lnTo>
                    <a:pt x="0" y="817"/>
                  </a:lnTo>
                  <a:lnTo>
                    <a:pt x="1455" y="884"/>
                  </a:lnTo>
                  <a:lnTo>
                    <a:pt x="1590" y="10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83;p54">
              <a:extLst>
                <a:ext uri="{FF2B5EF4-FFF2-40B4-BE49-F238E27FC236}">
                  <a16:creationId xmlns:a16="http://schemas.microsoft.com/office/drawing/2014/main" id="{4DA6C1BC-D86E-F519-3037-8B8ED8E2F797}"/>
                </a:ext>
              </a:extLst>
            </p:cNvPr>
            <p:cNvSpPr/>
            <p:nvPr/>
          </p:nvSpPr>
          <p:spPr>
            <a:xfrm>
              <a:off x="4939950" y="3406250"/>
              <a:ext cx="40775" cy="26925"/>
            </a:xfrm>
            <a:custGeom>
              <a:avLst/>
              <a:gdLst/>
              <a:ahLst/>
              <a:cxnLst/>
              <a:rect l="l" t="t" r="r" b="b"/>
              <a:pathLst>
                <a:path w="1631" h="1077" extrusionOk="0">
                  <a:moveTo>
                    <a:pt x="173" y="0"/>
                  </a:moveTo>
                  <a:lnTo>
                    <a:pt x="0" y="975"/>
                  </a:lnTo>
                  <a:lnTo>
                    <a:pt x="1457" y="1077"/>
                  </a:lnTo>
                  <a:lnTo>
                    <a:pt x="1631" y="6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84;p54">
              <a:extLst>
                <a:ext uri="{FF2B5EF4-FFF2-40B4-BE49-F238E27FC236}">
                  <a16:creationId xmlns:a16="http://schemas.microsoft.com/office/drawing/2014/main" id="{FAEC9634-4CB2-A1B4-1D55-67BC74CEA666}"/>
                </a:ext>
              </a:extLst>
            </p:cNvPr>
            <p:cNvSpPr/>
            <p:nvPr/>
          </p:nvSpPr>
          <p:spPr>
            <a:xfrm>
              <a:off x="4674550" y="3501850"/>
              <a:ext cx="1229550" cy="786750"/>
            </a:xfrm>
            <a:custGeom>
              <a:avLst/>
              <a:gdLst/>
              <a:ahLst/>
              <a:cxnLst/>
              <a:rect l="l" t="t" r="r" b="b"/>
              <a:pathLst>
                <a:path w="49182" h="31470" extrusionOk="0">
                  <a:moveTo>
                    <a:pt x="41692" y="0"/>
                  </a:moveTo>
                  <a:cubicBezTo>
                    <a:pt x="41692" y="0"/>
                    <a:pt x="40239" y="112"/>
                    <a:pt x="37780" y="2125"/>
                  </a:cubicBezTo>
                  <a:cubicBezTo>
                    <a:pt x="35321" y="4136"/>
                    <a:pt x="25597" y="21125"/>
                    <a:pt x="25597" y="21125"/>
                  </a:cubicBezTo>
                  <a:cubicBezTo>
                    <a:pt x="25597" y="21125"/>
                    <a:pt x="16767" y="15648"/>
                    <a:pt x="14531" y="14084"/>
                  </a:cubicBezTo>
                  <a:cubicBezTo>
                    <a:pt x="12296" y="12519"/>
                    <a:pt x="10507" y="9725"/>
                    <a:pt x="9277" y="8048"/>
                  </a:cubicBezTo>
                  <a:cubicBezTo>
                    <a:pt x="8047" y="6372"/>
                    <a:pt x="7825" y="6148"/>
                    <a:pt x="6148" y="6036"/>
                  </a:cubicBezTo>
                  <a:cubicBezTo>
                    <a:pt x="4900" y="5953"/>
                    <a:pt x="3900" y="5313"/>
                    <a:pt x="3378" y="5313"/>
                  </a:cubicBezTo>
                  <a:cubicBezTo>
                    <a:pt x="3198" y="5313"/>
                    <a:pt x="3075" y="5389"/>
                    <a:pt x="3018" y="5589"/>
                  </a:cubicBezTo>
                  <a:cubicBezTo>
                    <a:pt x="2795" y="6372"/>
                    <a:pt x="3466" y="6707"/>
                    <a:pt x="3913" y="6930"/>
                  </a:cubicBezTo>
                  <a:cubicBezTo>
                    <a:pt x="4360" y="7154"/>
                    <a:pt x="5142" y="7154"/>
                    <a:pt x="5142" y="7154"/>
                  </a:cubicBezTo>
                  <a:cubicBezTo>
                    <a:pt x="5142" y="7154"/>
                    <a:pt x="4927" y="7208"/>
                    <a:pt x="4562" y="7208"/>
                  </a:cubicBezTo>
                  <a:cubicBezTo>
                    <a:pt x="4015" y="7208"/>
                    <a:pt x="3130" y="7087"/>
                    <a:pt x="2124" y="6484"/>
                  </a:cubicBezTo>
                  <a:cubicBezTo>
                    <a:pt x="1221" y="5941"/>
                    <a:pt x="674" y="5626"/>
                    <a:pt x="362" y="5626"/>
                  </a:cubicBezTo>
                  <a:cubicBezTo>
                    <a:pt x="96" y="5626"/>
                    <a:pt x="1" y="5857"/>
                    <a:pt x="1" y="6372"/>
                  </a:cubicBezTo>
                  <a:cubicBezTo>
                    <a:pt x="1" y="7490"/>
                    <a:pt x="1230" y="9278"/>
                    <a:pt x="2124" y="10395"/>
                  </a:cubicBezTo>
                  <a:cubicBezTo>
                    <a:pt x="3018" y="11513"/>
                    <a:pt x="8160" y="11961"/>
                    <a:pt x="8160" y="11961"/>
                  </a:cubicBezTo>
                  <a:cubicBezTo>
                    <a:pt x="8160" y="11961"/>
                    <a:pt x="11066" y="17660"/>
                    <a:pt x="14419" y="22355"/>
                  </a:cubicBezTo>
                  <a:cubicBezTo>
                    <a:pt x="17568" y="26764"/>
                    <a:pt x="24069" y="31469"/>
                    <a:pt x="26516" y="31469"/>
                  </a:cubicBezTo>
                  <a:cubicBezTo>
                    <a:pt x="26674" y="31469"/>
                    <a:pt x="26816" y="31450"/>
                    <a:pt x="26938" y="31409"/>
                  </a:cubicBezTo>
                  <a:cubicBezTo>
                    <a:pt x="28950" y="30739"/>
                    <a:pt x="39568" y="17438"/>
                    <a:pt x="42475" y="13749"/>
                  </a:cubicBezTo>
                  <a:cubicBezTo>
                    <a:pt x="45380" y="10060"/>
                    <a:pt x="49181" y="5701"/>
                    <a:pt x="48286" y="3241"/>
                  </a:cubicBezTo>
                  <a:lnTo>
                    <a:pt x="416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85;p54">
              <a:extLst>
                <a:ext uri="{FF2B5EF4-FFF2-40B4-BE49-F238E27FC236}">
                  <a16:creationId xmlns:a16="http://schemas.microsoft.com/office/drawing/2014/main" id="{55435300-206D-A9FB-16DF-C03E6D4889DF}"/>
                </a:ext>
              </a:extLst>
            </p:cNvPr>
            <p:cNvSpPr/>
            <p:nvPr/>
          </p:nvSpPr>
          <p:spPr>
            <a:xfrm>
              <a:off x="4666900" y="3494150"/>
              <a:ext cx="1243575" cy="802025"/>
            </a:xfrm>
            <a:custGeom>
              <a:avLst/>
              <a:gdLst/>
              <a:ahLst/>
              <a:cxnLst/>
              <a:rect l="l" t="t" r="r" b="b"/>
              <a:pathLst>
                <a:path w="49743" h="32081" extrusionOk="0">
                  <a:moveTo>
                    <a:pt x="42011" y="1"/>
                  </a:moveTo>
                  <a:cubicBezTo>
                    <a:pt x="41999" y="1"/>
                    <a:pt x="41987" y="2"/>
                    <a:pt x="41975" y="3"/>
                  </a:cubicBezTo>
                  <a:cubicBezTo>
                    <a:pt x="41912" y="8"/>
                    <a:pt x="40397" y="145"/>
                    <a:pt x="37892" y="2195"/>
                  </a:cubicBezTo>
                  <a:cubicBezTo>
                    <a:pt x="35563" y="4101"/>
                    <a:pt x="27105" y="18728"/>
                    <a:pt x="25795" y="21006"/>
                  </a:cubicBezTo>
                  <a:cubicBezTo>
                    <a:pt x="24296" y="20075"/>
                    <a:pt x="16996" y="15530"/>
                    <a:pt x="15013" y="14141"/>
                  </a:cubicBezTo>
                  <a:cubicBezTo>
                    <a:pt x="13160" y="12845"/>
                    <a:pt x="11584" y="10629"/>
                    <a:pt x="10432" y="9012"/>
                  </a:cubicBezTo>
                  <a:cubicBezTo>
                    <a:pt x="10219" y="8712"/>
                    <a:pt x="10018" y="8430"/>
                    <a:pt x="9831" y="8174"/>
                  </a:cubicBezTo>
                  <a:cubicBezTo>
                    <a:pt x="8590" y="6483"/>
                    <a:pt x="8299" y="6160"/>
                    <a:pt x="6475" y="6039"/>
                  </a:cubicBezTo>
                  <a:cubicBezTo>
                    <a:pt x="5791" y="5993"/>
                    <a:pt x="5173" y="5764"/>
                    <a:pt x="4677" y="5581"/>
                  </a:cubicBezTo>
                  <a:cubicBezTo>
                    <a:pt x="4277" y="5434"/>
                    <a:pt x="3956" y="5314"/>
                    <a:pt x="3684" y="5314"/>
                  </a:cubicBezTo>
                  <a:cubicBezTo>
                    <a:pt x="3568" y="5314"/>
                    <a:pt x="3460" y="5336"/>
                    <a:pt x="3360" y="5387"/>
                  </a:cubicBezTo>
                  <a:cubicBezTo>
                    <a:pt x="3199" y="5469"/>
                    <a:pt x="3088" y="5612"/>
                    <a:pt x="3031" y="5813"/>
                  </a:cubicBezTo>
                  <a:cubicBezTo>
                    <a:pt x="2906" y="6248"/>
                    <a:pt x="2997" y="6579"/>
                    <a:pt x="3177" y="6835"/>
                  </a:cubicBezTo>
                  <a:cubicBezTo>
                    <a:pt x="2974" y="6745"/>
                    <a:pt x="2777" y="6643"/>
                    <a:pt x="2587" y="6529"/>
                  </a:cubicBezTo>
                  <a:cubicBezTo>
                    <a:pt x="1620" y="5948"/>
                    <a:pt x="1062" y="5628"/>
                    <a:pt x="664" y="5628"/>
                  </a:cubicBezTo>
                  <a:cubicBezTo>
                    <a:pt x="552" y="5628"/>
                    <a:pt x="453" y="5653"/>
                    <a:pt x="361" y="5705"/>
                  </a:cubicBezTo>
                  <a:cubicBezTo>
                    <a:pt x="43" y="5885"/>
                    <a:pt x="1" y="6299"/>
                    <a:pt x="1" y="6680"/>
                  </a:cubicBezTo>
                  <a:cubicBezTo>
                    <a:pt x="1" y="7965"/>
                    <a:pt x="1373" y="9871"/>
                    <a:pt x="2191" y="10895"/>
                  </a:cubicBezTo>
                  <a:cubicBezTo>
                    <a:pt x="3074" y="11998"/>
                    <a:pt x="7263" y="12461"/>
                    <a:pt x="8270" y="12558"/>
                  </a:cubicBezTo>
                  <a:cubicBezTo>
                    <a:pt x="8757" y="13495"/>
                    <a:pt x="11450" y="18605"/>
                    <a:pt x="14476" y="22841"/>
                  </a:cubicBezTo>
                  <a:cubicBezTo>
                    <a:pt x="17661" y="27301"/>
                    <a:pt x="24167" y="32080"/>
                    <a:pt x="26837" y="32080"/>
                  </a:cubicBezTo>
                  <a:cubicBezTo>
                    <a:pt x="27025" y="32080"/>
                    <a:pt x="27193" y="32057"/>
                    <a:pt x="27341" y="32008"/>
                  </a:cubicBezTo>
                  <a:cubicBezTo>
                    <a:pt x="29463" y="31300"/>
                    <a:pt x="39880" y="18234"/>
                    <a:pt x="43021" y="14246"/>
                  </a:cubicBezTo>
                  <a:cubicBezTo>
                    <a:pt x="43317" y="13872"/>
                    <a:pt x="43620" y="13491"/>
                    <a:pt x="43928" y="13105"/>
                  </a:cubicBezTo>
                  <a:cubicBezTo>
                    <a:pt x="46786" y="9521"/>
                    <a:pt x="49742" y="5817"/>
                    <a:pt x="48880" y="3446"/>
                  </a:cubicBezTo>
                  <a:cubicBezTo>
                    <a:pt x="48837" y="3319"/>
                    <a:pt x="48718" y="3239"/>
                    <a:pt x="48591" y="3239"/>
                  </a:cubicBezTo>
                  <a:cubicBezTo>
                    <a:pt x="48557" y="3239"/>
                    <a:pt x="48521" y="3245"/>
                    <a:pt x="48487" y="3258"/>
                  </a:cubicBezTo>
                  <a:cubicBezTo>
                    <a:pt x="48325" y="3317"/>
                    <a:pt x="48244" y="3495"/>
                    <a:pt x="48305" y="3656"/>
                  </a:cubicBezTo>
                  <a:cubicBezTo>
                    <a:pt x="49051" y="5703"/>
                    <a:pt x="46074" y="9433"/>
                    <a:pt x="43450" y="12724"/>
                  </a:cubicBezTo>
                  <a:cubicBezTo>
                    <a:pt x="43141" y="13109"/>
                    <a:pt x="42836" y="13492"/>
                    <a:pt x="42540" y="13867"/>
                  </a:cubicBezTo>
                  <a:cubicBezTo>
                    <a:pt x="35930" y="22257"/>
                    <a:pt x="28607" y="30940"/>
                    <a:pt x="27147" y="31428"/>
                  </a:cubicBezTo>
                  <a:cubicBezTo>
                    <a:pt x="27048" y="31460"/>
                    <a:pt x="26933" y="31476"/>
                    <a:pt x="26804" y="31476"/>
                  </a:cubicBezTo>
                  <a:cubicBezTo>
                    <a:pt x="24596" y="31476"/>
                    <a:pt x="18101" y="26862"/>
                    <a:pt x="14976" y="22486"/>
                  </a:cubicBezTo>
                  <a:cubicBezTo>
                    <a:pt x="11674" y="17865"/>
                    <a:pt x="8768" y="12187"/>
                    <a:pt x="8739" y="12130"/>
                  </a:cubicBezTo>
                  <a:cubicBezTo>
                    <a:pt x="8691" y="12036"/>
                    <a:pt x="8598" y="11973"/>
                    <a:pt x="8493" y="11964"/>
                  </a:cubicBezTo>
                  <a:cubicBezTo>
                    <a:pt x="6555" y="11796"/>
                    <a:pt x="3262" y="11253"/>
                    <a:pt x="2669" y="10513"/>
                  </a:cubicBezTo>
                  <a:cubicBezTo>
                    <a:pt x="1382" y="8903"/>
                    <a:pt x="613" y="7470"/>
                    <a:pt x="613" y="6680"/>
                  </a:cubicBezTo>
                  <a:cubicBezTo>
                    <a:pt x="613" y="6324"/>
                    <a:pt x="664" y="6241"/>
                    <a:pt x="655" y="6241"/>
                  </a:cubicBezTo>
                  <a:cubicBezTo>
                    <a:pt x="663" y="6239"/>
                    <a:pt x="673" y="6238"/>
                    <a:pt x="683" y="6238"/>
                  </a:cubicBezTo>
                  <a:cubicBezTo>
                    <a:pt x="911" y="6238"/>
                    <a:pt x="1697" y="6708"/>
                    <a:pt x="2274" y="7054"/>
                  </a:cubicBezTo>
                  <a:cubicBezTo>
                    <a:pt x="3336" y="7691"/>
                    <a:pt x="4274" y="7823"/>
                    <a:pt x="4866" y="7823"/>
                  </a:cubicBezTo>
                  <a:cubicBezTo>
                    <a:pt x="5259" y="7823"/>
                    <a:pt x="5499" y="7765"/>
                    <a:pt x="5523" y="7759"/>
                  </a:cubicBezTo>
                  <a:cubicBezTo>
                    <a:pt x="5674" y="7721"/>
                    <a:pt x="5771" y="7578"/>
                    <a:pt x="5752" y="7424"/>
                  </a:cubicBezTo>
                  <a:cubicBezTo>
                    <a:pt x="5733" y="7272"/>
                    <a:pt x="5604" y="7156"/>
                    <a:pt x="5449" y="7156"/>
                  </a:cubicBezTo>
                  <a:cubicBezTo>
                    <a:pt x="5252" y="7156"/>
                    <a:pt x="4670" y="7122"/>
                    <a:pt x="4355" y="6964"/>
                  </a:cubicBezTo>
                  <a:cubicBezTo>
                    <a:pt x="3753" y="6662"/>
                    <a:pt x="3489" y="6440"/>
                    <a:pt x="3638" y="5933"/>
                  </a:cubicBezTo>
                  <a:cubicBezTo>
                    <a:pt x="3651" y="5927"/>
                    <a:pt x="3669" y="5924"/>
                    <a:pt x="3691" y="5924"/>
                  </a:cubicBezTo>
                  <a:cubicBezTo>
                    <a:pt x="3844" y="5924"/>
                    <a:pt x="4198" y="6056"/>
                    <a:pt x="4465" y="6155"/>
                  </a:cubicBezTo>
                  <a:cubicBezTo>
                    <a:pt x="4998" y="6353"/>
                    <a:pt x="5663" y="6598"/>
                    <a:pt x="6435" y="6650"/>
                  </a:cubicBezTo>
                  <a:cubicBezTo>
                    <a:pt x="7988" y="6753"/>
                    <a:pt x="8143" y="6907"/>
                    <a:pt x="9337" y="8537"/>
                  </a:cubicBezTo>
                  <a:cubicBezTo>
                    <a:pt x="9523" y="8790"/>
                    <a:pt x="9721" y="9069"/>
                    <a:pt x="9933" y="9366"/>
                  </a:cubicBezTo>
                  <a:cubicBezTo>
                    <a:pt x="11111" y="11020"/>
                    <a:pt x="12724" y="13285"/>
                    <a:pt x="14662" y="14642"/>
                  </a:cubicBezTo>
                  <a:cubicBezTo>
                    <a:pt x="16879" y="16195"/>
                    <a:pt x="25653" y="21638"/>
                    <a:pt x="25742" y="21694"/>
                  </a:cubicBezTo>
                  <a:cubicBezTo>
                    <a:pt x="25790" y="21723"/>
                    <a:pt x="25846" y="21739"/>
                    <a:pt x="25902" y="21739"/>
                  </a:cubicBezTo>
                  <a:cubicBezTo>
                    <a:pt x="25928" y="21739"/>
                    <a:pt x="25953" y="21736"/>
                    <a:pt x="25978" y="21729"/>
                  </a:cubicBezTo>
                  <a:cubicBezTo>
                    <a:pt x="26059" y="21709"/>
                    <a:pt x="26128" y="21657"/>
                    <a:pt x="26169" y="21585"/>
                  </a:cubicBezTo>
                  <a:cubicBezTo>
                    <a:pt x="26266" y="21416"/>
                    <a:pt x="35893" y="4622"/>
                    <a:pt x="38280" y="2669"/>
                  </a:cubicBezTo>
                  <a:cubicBezTo>
                    <a:pt x="40604" y="768"/>
                    <a:pt x="42001" y="615"/>
                    <a:pt x="42024" y="613"/>
                  </a:cubicBezTo>
                  <a:cubicBezTo>
                    <a:pt x="42191" y="599"/>
                    <a:pt x="42317" y="452"/>
                    <a:pt x="42303" y="285"/>
                  </a:cubicBezTo>
                  <a:cubicBezTo>
                    <a:pt x="42292" y="128"/>
                    <a:pt x="42154" y="1"/>
                    <a:pt x="420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6;p54">
              <a:extLst>
                <a:ext uri="{FF2B5EF4-FFF2-40B4-BE49-F238E27FC236}">
                  <a16:creationId xmlns:a16="http://schemas.microsoft.com/office/drawing/2014/main" id="{4E396B4D-6781-21B7-214F-758A54A956B3}"/>
                </a:ext>
              </a:extLst>
            </p:cNvPr>
            <p:cNvSpPr/>
            <p:nvPr/>
          </p:nvSpPr>
          <p:spPr>
            <a:xfrm>
              <a:off x="4674550" y="3634650"/>
              <a:ext cx="288050" cy="195200"/>
            </a:xfrm>
            <a:custGeom>
              <a:avLst/>
              <a:gdLst/>
              <a:ahLst/>
              <a:cxnLst/>
              <a:rect l="l" t="t" r="r" b="b"/>
              <a:pathLst>
                <a:path w="11522" h="7808" extrusionOk="0">
                  <a:moveTo>
                    <a:pt x="3379" y="1"/>
                  </a:moveTo>
                  <a:cubicBezTo>
                    <a:pt x="3199" y="1"/>
                    <a:pt x="3076" y="77"/>
                    <a:pt x="3019" y="277"/>
                  </a:cubicBezTo>
                  <a:cubicBezTo>
                    <a:pt x="2795" y="1060"/>
                    <a:pt x="3466" y="1395"/>
                    <a:pt x="3913" y="1618"/>
                  </a:cubicBezTo>
                  <a:cubicBezTo>
                    <a:pt x="4360" y="1842"/>
                    <a:pt x="5143" y="1842"/>
                    <a:pt x="5143" y="1842"/>
                  </a:cubicBezTo>
                  <a:cubicBezTo>
                    <a:pt x="5143" y="1842"/>
                    <a:pt x="4928" y="1896"/>
                    <a:pt x="4563" y="1896"/>
                  </a:cubicBezTo>
                  <a:cubicBezTo>
                    <a:pt x="4016" y="1896"/>
                    <a:pt x="3131" y="1775"/>
                    <a:pt x="2125" y="1171"/>
                  </a:cubicBezTo>
                  <a:cubicBezTo>
                    <a:pt x="1221" y="629"/>
                    <a:pt x="675" y="314"/>
                    <a:pt x="363" y="314"/>
                  </a:cubicBezTo>
                  <a:cubicBezTo>
                    <a:pt x="96" y="314"/>
                    <a:pt x="1" y="545"/>
                    <a:pt x="1" y="1060"/>
                  </a:cubicBezTo>
                  <a:cubicBezTo>
                    <a:pt x="1" y="2178"/>
                    <a:pt x="1230" y="3966"/>
                    <a:pt x="2125" y="5083"/>
                  </a:cubicBezTo>
                  <a:cubicBezTo>
                    <a:pt x="3019" y="6201"/>
                    <a:pt x="8160" y="6649"/>
                    <a:pt x="8160" y="6649"/>
                  </a:cubicBezTo>
                  <a:cubicBezTo>
                    <a:pt x="8160" y="6649"/>
                    <a:pt x="8385" y="7087"/>
                    <a:pt x="8772" y="7807"/>
                  </a:cubicBezTo>
                  <a:cubicBezTo>
                    <a:pt x="9317" y="7090"/>
                    <a:pt x="10175" y="6361"/>
                    <a:pt x="11521" y="5788"/>
                  </a:cubicBezTo>
                  <a:cubicBezTo>
                    <a:pt x="10643" y="4687"/>
                    <a:pt x="9891" y="3572"/>
                    <a:pt x="9278" y="2736"/>
                  </a:cubicBezTo>
                  <a:cubicBezTo>
                    <a:pt x="8048" y="1060"/>
                    <a:pt x="7825" y="836"/>
                    <a:pt x="6149" y="724"/>
                  </a:cubicBezTo>
                  <a:cubicBezTo>
                    <a:pt x="4901" y="641"/>
                    <a:pt x="3901" y="1"/>
                    <a:pt x="3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87;p54">
              <a:extLst>
                <a:ext uri="{FF2B5EF4-FFF2-40B4-BE49-F238E27FC236}">
                  <a16:creationId xmlns:a16="http://schemas.microsoft.com/office/drawing/2014/main" id="{31E8FA52-C144-1F80-F173-4EC7F43ABC01}"/>
                </a:ext>
              </a:extLst>
            </p:cNvPr>
            <p:cNvSpPr/>
            <p:nvPr/>
          </p:nvSpPr>
          <p:spPr>
            <a:xfrm>
              <a:off x="4666900" y="3627000"/>
              <a:ext cx="304825" cy="210500"/>
            </a:xfrm>
            <a:custGeom>
              <a:avLst/>
              <a:gdLst/>
              <a:ahLst/>
              <a:cxnLst/>
              <a:rect l="l" t="t" r="r" b="b"/>
              <a:pathLst>
                <a:path w="12193" h="8420" extrusionOk="0">
                  <a:moveTo>
                    <a:pt x="3689" y="611"/>
                  </a:moveTo>
                  <a:cubicBezTo>
                    <a:pt x="3842" y="611"/>
                    <a:pt x="4195" y="743"/>
                    <a:pt x="4463" y="842"/>
                  </a:cubicBezTo>
                  <a:cubicBezTo>
                    <a:pt x="4997" y="1039"/>
                    <a:pt x="5661" y="1285"/>
                    <a:pt x="6432" y="1336"/>
                  </a:cubicBezTo>
                  <a:cubicBezTo>
                    <a:pt x="7986" y="1440"/>
                    <a:pt x="8141" y="1594"/>
                    <a:pt x="9336" y="3224"/>
                  </a:cubicBezTo>
                  <a:cubicBezTo>
                    <a:pt x="9521" y="3476"/>
                    <a:pt x="9720" y="3755"/>
                    <a:pt x="9931" y="4051"/>
                  </a:cubicBezTo>
                  <a:cubicBezTo>
                    <a:pt x="10354" y="4644"/>
                    <a:pt x="10825" y="5306"/>
                    <a:pt x="11344" y="5975"/>
                  </a:cubicBezTo>
                  <a:cubicBezTo>
                    <a:pt x="10443" y="6405"/>
                    <a:pt x="9702" y="6939"/>
                    <a:pt x="9132" y="7568"/>
                  </a:cubicBezTo>
                  <a:cubicBezTo>
                    <a:pt x="8881" y="7094"/>
                    <a:pt x="8738" y="6816"/>
                    <a:pt x="8738" y="6815"/>
                  </a:cubicBezTo>
                  <a:cubicBezTo>
                    <a:pt x="8689" y="6722"/>
                    <a:pt x="8596" y="6659"/>
                    <a:pt x="8492" y="6650"/>
                  </a:cubicBezTo>
                  <a:cubicBezTo>
                    <a:pt x="6554" y="6482"/>
                    <a:pt x="3260" y="5938"/>
                    <a:pt x="2668" y="5199"/>
                  </a:cubicBezTo>
                  <a:cubicBezTo>
                    <a:pt x="1381" y="3589"/>
                    <a:pt x="612" y="2157"/>
                    <a:pt x="612" y="1366"/>
                  </a:cubicBezTo>
                  <a:cubicBezTo>
                    <a:pt x="612" y="1031"/>
                    <a:pt x="658" y="938"/>
                    <a:pt x="654" y="928"/>
                  </a:cubicBezTo>
                  <a:lnTo>
                    <a:pt x="654" y="928"/>
                  </a:lnTo>
                  <a:cubicBezTo>
                    <a:pt x="662" y="926"/>
                    <a:pt x="671" y="925"/>
                    <a:pt x="681" y="925"/>
                  </a:cubicBezTo>
                  <a:cubicBezTo>
                    <a:pt x="908" y="925"/>
                    <a:pt x="1695" y="1395"/>
                    <a:pt x="2272" y="1742"/>
                  </a:cubicBezTo>
                  <a:cubicBezTo>
                    <a:pt x="3334" y="2378"/>
                    <a:pt x="4273" y="2509"/>
                    <a:pt x="4865" y="2509"/>
                  </a:cubicBezTo>
                  <a:cubicBezTo>
                    <a:pt x="5257" y="2509"/>
                    <a:pt x="5497" y="2452"/>
                    <a:pt x="5521" y="2446"/>
                  </a:cubicBezTo>
                  <a:cubicBezTo>
                    <a:pt x="5671" y="2408"/>
                    <a:pt x="5770" y="2264"/>
                    <a:pt x="5751" y="2112"/>
                  </a:cubicBezTo>
                  <a:cubicBezTo>
                    <a:pt x="5732" y="1958"/>
                    <a:pt x="5602" y="1842"/>
                    <a:pt x="5447" y="1842"/>
                  </a:cubicBezTo>
                  <a:cubicBezTo>
                    <a:pt x="5249" y="1842"/>
                    <a:pt x="4667" y="1807"/>
                    <a:pt x="4353" y="1651"/>
                  </a:cubicBezTo>
                  <a:cubicBezTo>
                    <a:pt x="3751" y="1349"/>
                    <a:pt x="3487" y="1126"/>
                    <a:pt x="3635" y="620"/>
                  </a:cubicBezTo>
                  <a:cubicBezTo>
                    <a:pt x="3648" y="614"/>
                    <a:pt x="3666" y="611"/>
                    <a:pt x="3689" y="611"/>
                  </a:cubicBezTo>
                  <a:close/>
                  <a:moveTo>
                    <a:pt x="3684" y="1"/>
                  </a:moveTo>
                  <a:cubicBezTo>
                    <a:pt x="3568" y="1"/>
                    <a:pt x="3460" y="22"/>
                    <a:pt x="3360" y="73"/>
                  </a:cubicBezTo>
                  <a:cubicBezTo>
                    <a:pt x="3199" y="155"/>
                    <a:pt x="3088" y="299"/>
                    <a:pt x="3031" y="500"/>
                  </a:cubicBezTo>
                  <a:cubicBezTo>
                    <a:pt x="2906" y="934"/>
                    <a:pt x="2997" y="1265"/>
                    <a:pt x="3177" y="1520"/>
                  </a:cubicBezTo>
                  <a:cubicBezTo>
                    <a:pt x="2974" y="1431"/>
                    <a:pt x="2777" y="1329"/>
                    <a:pt x="2587" y="1215"/>
                  </a:cubicBezTo>
                  <a:cubicBezTo>
                    <a:pt x="1620" y="634"/>
                    <a:pt x="1062" y="314"/>
                    <a:pt x="664" y="314"/>
                  </a:cubicBezTo>
                  <a:cubicBezTo>
                    <a:pt x="552" y="314"/>
                    <a:pt x="453" y="339"/>
                    <a:pt x="361" y="391"/>
                  </a:cubicBezTo>
                  <a:cubicBezTo>
                    <a:pt x="43" y="571"/>
                    <a:pt x="1" y="985"/>
                    <a:pt x="1" y="1366"/>
                  </a:cubicBezTo>
                  <a:cubicBezTo>
                    <a:pt x="1" y="2651"/>
                    <a:pt x="1373" y="4557"/>
                    <a:pt x="2191" y="5581"/>
                  </a:cubicBezTo>
                  <a:cubicBezTo>
                    <a:pt x="3074" y="6686"/>
                    <a:pt x="7263" y="7147"/>
                    <a:pt x="8270" y="7244"/>
                  </a:cubicBezTo>
                  <a:cubicBezTo>
                    <a:pt x="8368" y="7431"/>
                    <a:pt x="8553" y="7783"/>
                    <a:pt x="8808" y="8257"/>
                  </a:cubicBezTo>
                  <a:cubicBezTo>
                    <a:pt x="8856" y="8349"/>
                    <a:pt x="8949" y="8410"/>
                    <a:pt x="9053" y="8418"/>
                  </a:cubicBezTo>
                  <a:cubicBezTo>
                    <a:pt x="9061" y="8419"/>
                    <a:pt x="9069" y="8419"/>
                    <a:pt x="9077" y="8419"/>
                  </a:cubicBezTo>
                  <a:cubicBezTo>
                    <a:pt x="9173" y="8419"/>
                    <a:pt x="9263" y="8375"/>
                    <a:pt x="9320" y="8298"/>
                  </a:cubicBezTo>
                  <a:cubicBezTo>
                    <a:pt x="9922" y="7509"/>
                    <a:pt x="10806" y="6862"/>
                    <a:pt x="11948" y="6375"/>
                  </a:cubicBezTo>
                  <a:cubicBezTo>
                    <a:pt x="12134" y="6296"/>
                    <a:pt x="12193" y="6062"/>
                    <a:pt x="12067" y="5903"/>
                  </a:cubicBezTo>
                  <a:cubicBezTo>
                    <a:pt x="11461" y="5143"/>
                    <a:pt x="10913" y="4374"/>
                    <a:pt x="10430" y="3696"/>
                  </a:cubicBezTo>
                  <a:cubicBezTo>
                    <a:pt x="10218" y="3398"/>
                    <a:pt x="10018" y="3116"/>
                    <a:pt x="9831" y="2861"/>
                  </a:cubicBezTo>
                  <a:cubicBezTo>
                    <a:pt x="8590" y="1169"/>
                    <a:pt x="8299" y="848"/>
                    <a:pt x="6475" y="725"/>
                  </a:cubicBezTo>
                  <a:cubicBezTo>
                    <a:pt x="5791" y="679"/>
                    <a:pt x="5173" y="451"/>
                    <a:pt x="4677" y="267"/>
                  </a:cubicBezTo>
                  <a:cubicBezTo>
                    <a:pt x="4277" y="120"/>
                    <a:pt x="3956" y="1"/>
                    <a:pt x="3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Tijdelijke aanduiding voor tekst 259">
            <a:extLst>
              <a:ext uri="{FF2B5EF4-FFF2-40B4-BE49-F238E27FC236}">
                <a16:creationId xmlns:a16="http://schemas.microsoft.com/office/drawing/2014/main" id="{29427D6B-524F-B453-5629-753562938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287" y="1557204"/>
            <a:ext cx="8520600" cy="1300800"/>
          </a:xfrm>
        </p:spPr>
        <p:txBody>
          <a:bodyPr/>
          <a:lstStyle/>
          <a:p>
            <a:pPr algn="l"/>
            <a:r>
              <a:rPr lang="nl-BE" dirty="0"/>
              <a:t>Microcontroller gebruiken</a:t>
            </a:r>
          </a:p>
          <a:p>
            <a:pPr algn="l"/>
            <a:r>
              <a:rPr lang="nl-BE" dirty="0"/>
              <a:t>Beter solderen</a:t>
            </a:r>
          </a:p>
          <a:p>
            <a:pPr algn="l"/>
            <a:r>
              <a:rPr lang="nl-BE" dirty="0"/>
              <a:t>Plannen</a:t>
            </a:r>
          </a:p>
          <a:p>
            <a:pPr algn="l"/>
            <a:r>
              <a:rPr lang="nl-BE" dirty="0"/>
              <a:t>C code begrijpen</a:t>
            </a:r>
          </a:p>
          <a:p>
            <a:pPr algn="l"/>
            <a:endParaRPr lang="nl-BE" dirty="0"/>
          </a:p>
        </p:txBody>
      </p:sp>
      <p:sp>
        <p:nvSpPr>
          <p:cNvPr id="261" name="Ovaal 260">
            <a:extLst>
              <a:ext uri="{FF2B5EF4-FFF2-40B4-BE49-F238E27FC236}">
                <a16:creationId xmlns:a16="http://schemas.microsoft.com/office/drawing/2014/main" id="{177EE5F6-A3CE-230D-2B0B-3C4B520980A0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B560282-21DC-D92E-7B85-8113A3F6C5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4" name="Google Shape;3014;p63">
            <a:extLst>
              <a:ext uri="{FF2B5EF4-FFF2-40B4-BE49-F238E27FC236}">
                <a16:creationId xmlns:a16="http://schemas.microsoft.com/office/drawing/2014/main" id="{1F9E68EA-D823-1F62-75B7-196FE8911D47}"/>
              </a:ext>
            </a:extLst>
          </p:cNvPr>
          <p:cNvGrpSpPr/>
          <p:nvPr/>
        </p:nvGrpSpPr>
        <p:grpSpPr>
          <a:xfrm>
            <a:off x="4145472" y="469010"/>
            <a:ext cx="4817241" cy="4537480"/>
            <a:chOff x="1029100" y="238125"/>
            <a:chExt cx="5561350" cy="5238375"/>
          </a:xfrm>
        </p:grpSpPr>
        <p:sp>
          <p:nvSpPr>
            <p:cNvPr id="5" name="Google Shape;3015;p63">
              <a:extLst>
                <a:ext uri="{FF2B5EF4-FFF2-40B4-BE49-F238E27FC236}">
                  <a16:creationId xmlns:a16="http://schemas.microsoft.com/office/drawing/2014/main" id="{B46BB54B-F609-D2B0-2D9B-7EB6C54B0B51}"/>
                </a:ext>
              </a:extLst>
            </p:cNvPr>
            <p:cNvSpPr/>
            <p:nvPr/>
          </p:nvSpPr>
          <p:spPr>
            <a:xfrm>
              <a:off x="1203150" y="238125"/>
              <a:ext cx="5105375" cy="4600950"/>
            </a:xfrm>
            <a:custGeom>
              <a:avLst/>
              <a:gdLst/>
              <a:ahLst/>
              <a:cxnLst/>
              <a:rect l="l" t="t" r="r" b="b"/>
              <a:pathLst>
                <a:path w="204215" h="184038" extrusionOk="0">
                  <a:moveTo>
                    <a:pt x="127773" y="0"/>
                  </a:moveTo>
                  <a:cubicBezTo>
                    <a:pt x="115838" y="0"/>
                    <a:pt x="104035" y="4096"/>
                    <a:pt x="94139" y="11670"/>
                  </a:cubicBezTo>
                  <a:cubicBezTo>
                    <a:pt x="71799" y="28768"/>
                    <a:pt x="55542" y="52089"/>
                    <a:pt x="31096" y="66905"/>
                  </a:cubicBezTo>
                  <a:cubicBezTo>
                    <a:pt x="10686" y="79276"/>
                    <a:pt x="0" y="99258"/>
                    <a:pt x="6866" y="127499"/>
                  </a:cubicBezTo>
                  <a:cubicBezTo>
                    <a:pt x="13351" y="154179"/>
                    <a:pt x="34162" y="170340"/>
                    <a:pt x="57584" y="170340"/>
                  </a:cubicBezTo>
                  <a:cubicBezTo>
                    <a:pt x="58955" y="170340"/>
                    <a:pt x="60334" y="170284"/>
                    <a:pt x="61720" y="170172"/>
                  </a:cubicBezTo>
                  <a:cubicBezTo>
                    <a:pt x="66115" y="169818"/>
                    <a:pt x="70552" y="169618"/>
                    <a:pt x="74987" y="169618"/>
                  </a:cubicBezTo>
                  <a:cubicBezTo>
                    <a:pt x="91592" y="169618"/>
                    <a:pt x="108166" y="172420"/>
                    <a:pt x="122391" y="180407"/>
                  </a:cubicBezTo>
                  <a:cubicBezTo>
                    <a:pt x="126702" y="182827"/>
                    <a:pt x="131899" y="184038"/>
                    <a:pt x="137650" y="184038"/>
                  </a:cubicBezTo>
                  <a:cubicBezTo>
                    <a:pt x="153382" y="184038"/>
                    <a:pt x="173260" y="174983"/>
                    <a:pt x="190501" y="156881"/>
                  </a:cubicBezTo>
                  <a:cubicBezTo>
                    <a:pt x="204215" y="142485"/>
                    <a:pt x="202887" y="124179"/>
                    <a:pt x="198418" y="107062"/>
                  </a:cubicBezTo>
                  <a:cubicBezTo>
                    <a:pt x="195664" y="96511"/>
                    <a:pt x="193866" y="85702"/>
                    <a:pt x="191728" y="74983"/>
                  </a:cubicBezTo>
                  <a:cubicBezTo>
                    <a:pt x="190221" y="67429"/>
                    <a:pt x="188545" y="59919"/>
                    <a:pt x="186244" y="52574"/>
                  </a:cubicBezTo>
                  <a:cubicBezTo>
                    <a:pt x="179565" y="31252"/>
                    <a:pt x="166268" y="9678"/>
                    <a:pt x="143434" y="2426"/>
                  </a:cubicBezTo>
                  <a:cubicBezTo>
                    <a:pt x="138288" y="791"/>
                    <a:pt x="133018" y="0"/>
                    <a:pt x="127773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016;p63">
              <a:extLst>
                <a:ext uri="{FF2B5EF4-FFF2-40B4-BE49-F238E27FC236}">
                  <a16:creationId xmlns:a16="http://schemas.microsoft.com/office/drawing/2014/main" id="{946BA72F-652D-3112-C6D4-1F0775C89E5A}"/>
                </a:ext>
              </a:extLst>
            </p:cNvPr>
            <p:cNvSpPr/>
            <p:nvPr/>
          </p:nvSpPr>
          <p:spPr>
            <a:xfrm>
              <a:off x="1029100" y="5310750"/>
              <a:ext cx="5561350" cy="165750"/>
            </a:xfrm>
            <a:custGeom>
              <a:avLst/>
              <a:gdLst/>
              <a:ahLst/>
              <a:cxnLst/>
              <a:rect l="l" t="t" r="r" b="b"/>
              <a:pathLst>
                <a:path w="222454" h="6630" extrusionOk="0">
                  <a:moveTo>
                    <a:pt x="111226" y="1"/>
                  </a:moveTo>
                  <a:cubicBezTo>
                    <a:pt x="49798" y="1"/>
                    <a:pt x="0" y="1485"/>
                    <a:pt x="0" y="3315"/>
                  </a:cubicBezTo>
                  <a:cubicBezTo>
                    <a:pt x="0" y="5145"/>
                    <a:pt x="49798" y="6629"/>
                    <a:pt x="111226" y="6629"/>
                  </a:cubicBezTo>
                  <a:cubicBezTo>
                    <a:pt x="172655" y="6629"/>
                    <a:pt x="222453" y="5145"/>
                    <a:pt x="222453" y="3315"/>
                  </a:cubicBezTo>
                  <a:cubicBezTo>
                    <a:pt x="222453" y="1485"/>
                    <a:pt x="172655" y="1"/>
                    <a:pt x="11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017;p63">
              <a:extLst>
                <a:ext uri="{FF2B5EF4-FFF2-40B4-BE49-F238E27FC236}">
                  <a16:creationId xmlns:a16="http://schemas.microsoft.com/office/drawing/2014/main" id="{5E46D778-15CE-6DE2-363B-08F435CE23C4}"/>
                </a:ext>
              </a:extLst>
            </p:cNvPr>
            <p:cNvSpPr/>
            <p:nvPr/>
          </p:nvSpPr>
          <p:spPr>
            <a:xfrm>
              <a:off x="2571825" y="970075"/>
              <a:ext cx="2459525" cy="4432625"/>
            </a:xfrm>
            <a:custGeom>
              <a:avLst/>
              <a:gdLst/>
              <a:ahLst/>
              <a:cxnLst/>
              <a:rect l="l" t="t" r="r" b="b"/>
              <a:pathLst>
                <a:path w="98381" h="177305" extrusionOk="0">
                  <a:moveTo>
                    <a:pt x="4182" y="1"/>
                  </a:moveTo>
                  <a:cubicBezTo>
                    <a:pt x="1873" y="1"/>
                    <a:pt x="1" y="1873"/>
                    <a:pt x="1" y="4183"/>
                  </a:cubicBezTo>
                  <a:lnTo>
                    <a:pt x="1" y="172763"/>
                  </a:lnTo>
                  <a:cubicBezTo>
                    <a:pt x="1" y="175271"/>
                    <a:pt x="2034" y="177304"/>
                    <a:pt x="4542" y="177304"/>
                  </a:cubicBezTo>
                  <a:lnTo>
                    <a:pt x="93800" y="177304"/>
                  </a:lnTo>
                  <a:cubicBezTo>
                    <a:pt x="96330" y="177304"/>
                    <a:pt x="98380" y="175253"/>
                    <a:pt x="98380" y="172723"/>
                  </a:cubicBezTo>
                  <a:lnTo>
                    <a:pt x="98380" y="4607"/>
                  </a:lnTo>
                  <a:cubicBezTo>
                    <a:pt x="98380" y="2063"/>
                    <a:pt x="96318" y="1"/>
                    <a:pt x="93775" y="1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018;p63">
              <a:extLst>
                <a:ext uri="{FF2B5EF4-FFF2-40B4-BE49-F238E27FC236}">
                  <a16:creationId xmlns:a16="http://schemas.microsoft.com/office/drawing/2014/main" id="{72FC1C1D-1B6B-EC13-CB3A-6C2F22A5A9EF}"/>
                </a:ext>
              </a:extLst>
            </p:cNvPr>
            <p:cNvSpPr/>
            <p:nvPr/>
          </p:nvSpPr>
          <p:spPr>
            <a:xfrm>
              <a:off x="2564500" y="962775"/>
              <a:ext cx="2474175" cy="4447250"/>
            </a:xfrm>
            <a:custGeom>
              <a:avLst/>
              <a:gdLst/>
              <a:ahLst/>
              <a:cxnLst/>
              <a:rect l="l" t="t" r="r" b="b"/>
              <a:pathLst>
                <a:path w="98967" h="177890" extrusionOk="0">
                  <a:moveTo>
                    <a:pt x="94720" y="586"/>
                  </a:moveTo>
                  <a:cubicBezTo>
                    <a:pt x="96739" y="586"/>
                    <a:pt x="98381" y="2228"/>
                    <a:pt x="98381" y="4246"/>
                  </a:cubicBezTo>
                  <a:lnTo>
                    <a:pt x="98381" y="173643"/>
                  </a:lnTo>
                  <a:cubicBezTo>
                    <a:pt x="98381" y="175662"/>
                    <a:pt x="96739" y="177304"/>
                    <a:pt x="94720" y="177304"/>
                  </a:cubicBezTo>
                  <a:lnTo>
                    <a:pt x="4247" y="177304"/>
                  </a:lnTo>
                  <a:cubicBezTo>
                    <a:pt x="2228" y="177304"/>
                    <a:pt x="586" y="175662"/>
                    <a:pt x="586" y="173643"/>
                  </a:cubicBezTo>
                  <a:lnTo>
                    <a:pt x="586" y="4246"/>
                  </a:lnTo>
                  <a:cubicBezTo>
                    <a:pt x="586" y="2228"/>
                    <a:pt x="2228" y="586"/>
                    <a:pt x="4247" y="586"/>
                  </a:cubicBezTo>
                  <a:close/>
                  <a:moveTo>
                    <a:pt x="4246" y="1"/>
                  </a:moveTo>
                  <a:cubicBezTo>
                    <a:pt x="1905" y="1"/>
                    <a:pt x="0" y="1905"/>
                    <a:pt x="0" y="4246"/>
                  </a:cubicBezTo>
                  <a:lnTo>
                    <a:pt x="0" y="173643"/>
                  </a:lnTo>
                  <a:cubicBezTo>
                    <a:pt x="0" y="175985"/>
                    <a:pt x="1905" y="177890"/>
                    <a:pt x="4247" y="177890"/>
                  </a:cubicBezTo>
                  <a:lnTo>
                    <a:pt x="94720" y="177890"/>
                  </a:lnTo>
                  <a:cubicBezTo>
                    <a:pt x="97062" y="177890"/>
                    <a:pt x="98966" y="175985"/>
                    <a:pt x="98966" y="173643"/>
                  </a:cubicBezTo>
                  <a:lnTo>
                    <a:pt x="98966" y="4246"/>
                  </a:lnTo>
                  <a:cubicBezTo>
                    <a:pt x="98966" y="1905"/>
                    <a:pt x="97061" y="1"/>
                    <a:pt x="9472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019;p63">
              <a:extLst>
                <a:ext uri="{FF2B5EF4-FFF2-40B4-BE49-F238E27FC236}">
                  <a16:creationId xmlns:a16="http://schemas.microsoft.com/office/drawing/2014/main" id="{1C7E63DF-C828-20BD-360A-90BBF4683C38}"/>
                </a:ext>
              </a:extLst>
            </p:cNvPr>
            <p:cNvSpPr/>
            <p:nvPr/>
          </p:nvSpPr>
          <p:spPr>
            <a:xfrm>
              <a:off x="3634025" y="1172050"/>
              <a:ext cx="369025" cy="62825"/>
            </a:xfrm>
            <a:custGeom>
              <a:avLst/>
              <a:gdLst/>
              <a:ahLst/>
              <a:cxnLst/>
              <a:rect l="l" t="t" r="r" b="b"/>
              <a:pathLst>
                <a:path w="14761" h="2513" extrusionOk="0">
                  <a:moveTo>
                    <a:pt x="1256" y="1"/>
                  </a:moveTo>
                  <a:cubicBezTo>
                    <a:pt x="562" y="1"/>
                    <a:pt x="0" y="563"/>
                    <a:pt x="0" y="1257"/>
                  </a:cubicBezTo>
                  <a:cubicBezTo>
                    <a:pt x="0" y="1951"/>
                    <a:pt x="562" y="2513"/>
                    <a:pt x="1256" y="2513"/>
                  </a:cubicBezTo>
                  <a:lnTo>
                    <a:pt x="13503" y="2513"/>
                  </a:lnTo>
                  <a:cubicBezTo>
                    <a:pt x="14197" y="2513"/>
                    <a:pt x="14760" y="1951"/>
                    <a:pt x="14760" y="1257"/>
                  </a:cubicBezTo>
                  <a:cubicBezTo>
                    <a:pt x="14760" y="563"/>
                    <a:pt x="14197" y="1"/>
                    <a:pt x="13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20;p63">
              <a:extLst>
                <a:ext uri="{FF2B5EF4-FFF2-40B4-BE49-F238E27FC236}">
                  <a16:creationId xmlns:a16="http://schemas.microsoft.com/office/drawing/2014/main" id="{E92CB12E-E742-3118-0623-13375F70EFF2}"/>
                </a:ext>
              </a:extLst>
            </p:cNvPr>
            <p:cNvSpPr/>
            <p:nvPr/>
          </p:nvSpPr>
          <p:spPr>
            <a:xfrm>
              <a:off x="2727250" y="1238500"/>
              <a:ext cx="2148675" cy="3767975"/>
            </a:xfrm>
            <a:custGeom>
              <a:avLst/>
              <a:gdLst/>
              <a:ahLst/>
              <a:cxnLst/>
              <a:rect l="l" t="t" r="r" b="b"/>
              <a:pathLst>
                <a:path w="85947" h="150719" extrusionOk="0">
                  <a:moveTo>
                    <a:pt x="0" y="0"/>
                  </a:moveTo>
                  <a:lnTo>
                    <a:pt x="0" y="150718"/>
                  </a:lnTo>
                  <a:lnTo>
                    <a:pt x="85946" y="150718"/>
                  </a:lnTo>
                  <a:lnTo>
                    <a:pt x="85946" y="0"/>
                  </a:lnTo>
                  <a:lnTo>
                    <a:pt x="66471" y="0"/>
                  </a:lnTo>
                  <a:lnTo>
                    <a:pt x="64400" y="1819"/>
                  </a:lnTo>
                  <a:cubicBezTo>
                    <a:pt x="63586" y="2535"/>
                    <a:pt x="62539" y="2929"/>
                    <a:pt x="61456" y="2929"/>
                  </a:cubicBezTo>
                  <a:lnTo>
                    <a:pt x="25512" y="2929"/>
                  </a:lnTo>
                  <a:cubicBezTo>
                    <a:pt x="24472" y="2929"/>
                    <a:pt x="23465" y="2566"/>
                    <a:pt x="22664" y="1901"/>
                  </a:cubicBezTo>
                  <a:lnTo>
                    <a:pt x="20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021;p63">
              <a:extLst>
                <a:ext uri="{FF2B5EF4-FFF2-40B4-BE49-F238E27FC236}">
                  <a16:creationId xmlns:a16="http://schemas.microsoft.com/office/drawing/2014/main" id="{0FEB142F-4C90-C095-BE75-1E535469581D}"/>
                </a:ext>
              </a:extLst>
            </p:cNvPr>
            <p:cNvSpPr/>
            <p:nvPr/>
          </p:nvSpPr>
          <p:spPr>
            <a:xfrm>
              <a:off x="2720350" y="1231600"/>
              <a:ext cx="2162475" cy="3781750"/>
            </a:xfrm>
            <a:custGeom>
              <a:avLst/>
              <a:gdLst/>
              <a:ahLst/>
              <a:cxnLst/>
              <a:rect l="l" t="t" r="r" b="b"/>
              <a:pathLst>
                <a:path w="86499" h="151270" extrusionOk="0">
                  <a:moveTo>
                    <a:pt x="85947" y="551"/>
                  </a:moveTo>
                  <a:lnTo>
                    <a:pt x="85947" y="150720"/>
                  </a:lnTo>
                  <a:lnTo>
                    <a:pt x="552" y="150720"/>
                  </a:lnTo>
                  <a:lnTo>
                    <a:pt x="552" y="551"/>
                  </a:lnTo>
                  <a:lnTo>
                    <a:pt x="20548" y="551"/>
                  </a:lnTo>
                  <a:lnTo>
                    <a:pt x="22764" y="2390"/>
                  </a:lnTo>
                  <a:cubicBezTo>
                    <a:pt x="23615" y="3094"/>
                    <a:pt x="24684" y="3480"/>
                    <a:pt x="25789" y="3481"/>
                  </a:cubicBezTo>
                  <a:lnTo>
                    <a:pt x="61732" y="3481"/>
                  </a:lnTo>
                  <a:cubicBezTo>
                    <a:pt x="62883" y="3481"/>
                    <a:pt x="63994" y="3062"/>
                    <a:pt x="64858" y="2303"/>
                  </a:cubicBezTo>
                  <a:lnTo>
                    <a:pt x="66851" y="551"/>
                  </a:lnTo>
                  <a:close/>
                  <a:moveTo>
                    <a:pt x="276" y="1"/>
                  </a:moveTo>
                  <a:cubicBezTo>
                    <a:pt x="124" y="1"/>
                    <a:pt x="1" y="124"/>
                    <a:pt x="2" y="276"/>
                  </a:cubicBezTo>
                  <a:lnTo>
                    <a:pt x="2" y="150996"/>
                  </a:lnTo>
                  <a:cubicBezTo>
                    <a:pt x="2" y="151147"/>
                    <a:pt x="124" y="151270"/>
                    <a:pt x="276" y="151270"/>
                  </a:cubicBezTo>
                  <a:lnTo>
                    <a:pt x="86222" y="151270"/>
                  </a:lnTo>
                  <a:cubicBezTo>
                    <a:pt x="86375" y="151270"/>
                    <a:pt x="86497" y="151147"/>
                    <a:pt x="86498" y="150996"/>
                  </a:cubicBezTo>
                  <a:lnTo>
                    <a:pt x="86498" y="276"/>
                  </a:lnTo>
                  <a:cubicBezTo>
                    <a:pt x="86497" y="124"/>
                    <a:pt x="86375" y="1"/>
                    <a:pt x="86222" y="1"/>
                  </a:cubicBezTo>
                  <a:lnTo>
                    <a:pt x="66748" y="1"/>
                  </a:lnTo>
                  <a:cubicBezTo>
                    <a:pt x="66681" y="1"/>
                    <a:pt x="66617" y="25"/>
                    <a:pt x="66567" y="70"/>
                  </a:cubicBezTo>
                  <a:lnTo>
                    <a:pt x="64495" y="1890"/>
                  </a:lnTo>
                  <a:cubicBezTo>
                    <a:pt x="63730" y="2561"/>
                    <a:pt x="62748" y="2931"/>
                    <a:pt x="61732" y="2931"/>
                  </a:cubicBezTo>
                  <a:lnTo>
                    <a:pt x="25788" y="2931"/>
                  </a:lnTo>
                  <a:cubicBezTo>
                    <a:pt x="24812" y="2930"/>
                    <a:pt x="23866" y="2589"/>
                    <a:pt x="23115" y="1965"/>
                  </a:cubicBezTo>
                  <a:lnTo>
                    <a:pt x="20823" y="64"/>
                  </a:lnTo>
                  <a:cubicBezTo>
                    <a:pt x="20774" y="23"/>
                    <a:pt x="20712" y="1"/>
                    <a:pt x="2064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22;p63">
              <a:extLst>
                <a:ext uri="{FF2B5EF4-FFF2-40B4-BE49-F238E27FC236}">
                  <a16:creationId xmlns:a16="http://schemas.microsoft.com/office/drawing/2014/main" id="{BBCAF09B-8F9E-15CF-650A-23C2AA22DE36}"/>
                </a:ext>
              </a:extLst>
            </p:cNvPr>
            <p:cNvSpPr/>
            <p:nvPr/>
          </p:nvSpPr>
          <p:spPr>
            <a:xfrm>
              <a:off x="2824775" y="1417800"/>
              <a:ext cx="1960250" cy="3487125"/>
            </a:xfrm>
            <a:custGeom>
              <a:avLst/>
              <a:gdLst/>
              <a:ahLst/>
              <a:cxnLst/>
              <a:rect l="l" t="t" r="r" b="b"/>
              <a:pathLst>
                <a:path w="78410" h="139485" extrusionOk="0">
                  <a:moveTo>
                    <a:pt x="0" y="1"/>
                  </a:moveTo>
                  <a:lnTo>
                    <a:pt x="0" y="3942"/>
                  </a:lnTo>
                  <a:lnTo>
                    <a:pt x="0" y="135543"/>
                  </a:lnTo>
                  <a:lnTo>
                    <a:pt x="0" y="139484"/>
                  </a:lnTo>
                  <a:lnTo>
                    <a:pt x="78410" y="139484"/>
                  </a:lnTo>
                  <a:lnTo>
                    <a:pt x="78410" y="3942"/>
                  </a:lnTo>
                  <a:lnTo>
                    <a:pt x="30421" y="3942"/>
                  </a:lnTo>
                  <a:lnTo>
                    <a:pt x="29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3;p63">
              <a:extLst>
                <a:ext uri="{FF2B5EF4-FFF2-40B4-BE49-F238E27FC236}">
                  <a16:creationId xmlns:a16="http://schemas.microsoft.com/office/drawing/2014/main" id="{BFAA9ED1-4BB2-8D96-6CFE-ACB3884CF45D}"/>
                </a:ext>
              </a:extLst>
            </p:cNvPr>
            <p:cNvSpPr/>
            <p:nvPr/>
          </p:nvSpPr>
          <p:spPr>
            <a:xfrm>
              <a:off x="2893725" y="1693625"/>
              <a:ext cx="1822375" cy="3102925"/>
            </a:xfrm>
            <a:custGeom>
              <a:avLst/>
              <a:gdLst/>
              <a:ahLst/>
              <a:cxnLst/>
              <a:rect l="l" t="t" r="r" b="b"/>
              <a:pathLst>
                <a:path w="72895" h="124117" extrusionOk="0">
                  <a:moveTo>
                    <a:pt x="0" y="1"/>
                  </a:moveTo>
                  <a:lnTo>
                    <a:pt x="0" y="124117"/>
                  </a:lnTo>
                  <a:lnTo>
                    <a:pt x="72894" y="124117"/>
                  </a:lnTo>
                  <a:lnTo>
                    <a:pt x="72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4;p63">
              <a:extLst>
                <a:ext uri="{FF2B5EF4-FFF2-40B4-BE49-F238E27FC236}">
                  <a16:creationId xmlns:a16="http://schemas.microsoft.com/office/drawing/2014/main" id="{C7B5124C-AFE4-419B-EDE3-98926ECC5091}"/>
                </a:ext>
              </a:extLst>
            </p:cNvPr>
            <p:cNvSpPr/>
            <p:nvPr/>
          </p:nvSpPr>
          <p:spPr>
            <a:xfrm>
              <a:off x="3768700" y="5073775"/>
              <a:ext cx="101525" cy="97675"/>
            </a:xfrm>
            <a:custGeom>
              <a:avLst/>
              <a:gdLst/>
              <a:ahLst/>
              <a:cxnLst/>
              <a:rect l="l" t="t" r="r" b="b"/>
              <a:pathLst>
                <a:path w="4061" h="3907" extrusionOk="0">
                  <a:moveTo>
                    <a:pt x="2109" y="0"/>
                  </a:moveTo>
                  <a:cubicBezTo>
                    <a:pt x="1600" y="0"/>
                    <a:pt x="1101" y="199"/>
                    <a:pt x="727" y="572"/>
                  </a:cubicBezTo>
                  <a:cubicBezTo>
                    <a:pt x="168" y="1131"/>
                    <a:pt x="1" y="1971"/>
                    <a:pt x="303" y="2701"/>
                  </a:cubicBezTo>
                  <a:cubicBezTo>
                    <a:pt x="605" y="3431"/>
                    <a:pt x="1318" y="3906"/>
                    <a:pt x="2108" y="3906"/>
                  </a:cubicBezTo>
                  <a:cubicBezTo>
                    <a:pt x="3186" y="3906"/>
                    <a:pt x="4061" y="3032"/>
                    <a:pt x="4061" y="1953"/>
                  </a:cubicBezTo>
                  <a:cubicBezTo>
                    <a:pt x="4061" y="1163"/>
                    <a:pt x="3584" y="451"/>
                    <a:pt x="2854" y="149"/>
                  </a:cubicBezTo>
                  <a:cubicBezTo>
                    <a:pt x="2613" y="49"/>
                    <a:pt x="2360" y="0"/>
                    <a:pt x="2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5;p63">
              <a:extLst>
                <a:ext uri="{FF2B5EF4-FFF2-40B4-BE49-F238E27FC236}">
                  <a16:creationId xmlns:a16="http://schemas.microsoft.com/office/drawing/2014/main" id="{53E4B564-BFF6-081D-C153-03920EE650AF}"/>
                </a:ext>
              </a:extLst>
            </p:cNvPr>
            <p:cNvSpPr/>
            <p:nvPr/>
          </p:nvSpPr>
          <p:spPr>
            <a:xfrm>
              <a:off x="3067975" y="2953475"/>
              <a:ext cx="1200175" cy="1707575"/>
            </a:xfrm>
            <a:custGeom>
              <a:avLst/>
              <a:gdLst/>
              <a:ahLst/>
              <a:cxnLst/>
              <a:rect l="l" t="t" r="r" b="b"/>
              <a:pathLst>
                <a:path w="48007" h="68303" extrusionOk="0">
                  <a:moveTo>
                    <a:pt x="24003" y="1"/>
                  </a:moveTo>
                  <a:cubicBezTo>
                    <a:pt x="17638" y="1"/>
                    <a:pt x="11532" y="3600"/>
                    <a:pt x="7031" y="10004"/>
                  </a:cubicBezTo>
                  <a:cubicBezTo>
                    <a:pt x="2529" y="16409"/>
                    <a:pt x="0" y="25095"/>
                    <a:pt x="0" y="34152"/>
                  </a:cubicBezTo>
                  <a:cubicBezTo>
                    <a:pt x="0" y="43210"/>
                    <a:pt x="2529" y="51895"/>
                    <a:pt x="7031" y="58300"/>
                  </a:cubicBezTo>
                  <a:cubicBezTo>
                    <a:pt x="11532" y="64705"/>
                    <a:pt x="17638" y="68303"/>
                    <a:pt x="24003" y="68303"/>
                  </a:cubicBezTo>
                  <a:cubicBezTo>
                    <a:pt x="30369" y="68303"/>
                    <a:pt x="36474" y="64705"/>
                    <a:pt x="40975" y="58300"/>
                  </a:cubicBezTo>
                  <a:cubicBezTo>
                    <a:pt x="45478" y="51895"/>
                    <a:pt x="48007" y="43210"/>
                    <a:pt x="48007" y="34152"/>
                  </a:cubicBezTo>
                  <a:cubicBezTo>
                    <a:pt x="48007" y="25095"/>
                    <a:pt x="45478" y="16409"/>
                    <a:pt x="40975" y="10004"/>
                  </a:cubicBezTo>
                  <a:cubicBezTo>
                    <a:pt x="36474" y="3600"/>
                    <a:pt x="30369" y="1"/>
                    <a:pt x="24003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26;p63">
              <a:extLst>
                <a:ext uri="{FF2B5EF4-FFF2-40B4-BE49-F238E27FC236}">
                  <a16:creationId xmlns:a16="http://schemas.microsoft.com/office/drawing/2014/main" id="{0C2F6281-F325-D784-C239-606D7A8574BD}"/>
                </a:ext>
              </a:extLst>
            </p:cNvPr>
            <p:cNvSpPr/>
            <p:nvPr/>
          </p:nvSpPr>
          <p:spPr>
            <a:xfrm>
              <a:off x="3067975" y="2953475"/>
              <a:ext cx="1200175" cy="1707575"/>
            </a:xfrm>
            <a:custGeom>
              <a:avLst/>
              <a:gdLst/>
              <a:ahLst/>
              <a:cxnLst/>
              <a:rect l="l" t="t" r="r" b="b"/>
              <a:pathLst>
                <a:path w="48007" h="68303" extrusionOk="0">
                  <a:moveTo>
                    <a:pt x="24003" y="1"/>
                  </a:moveTo>
                  <a:cubicBezTo>
                    <a:pt x="17638" y="1"/>
                    <a:pt x="11532" y="3600"/>
                    <a:pt x="7031" y="10004"/>
                  </a:cubicBezTo>
                  <a:cubicBezTo>
                    <a:pt x="2529" y="16409"/>
                    <a:pt x="0" y="25095"/>
                    <a:pt x="0" y="34152"/>
                  </a:cubicBezTo>
                  <a:cubicBezTo>
                    <a:pt x="0" y="43210"/>
                    <a:pt x="2529" y="51895"/>
                    <a:pt x="7031" y="58300"/>
                  </a:cubicBezTo>
                  <a:cubicBezTo>
                    <a:pt x="11532" y="64705"/>
                    <a:pt x="17638" y="68303"/>
                    <a:pt x="24003" y="68303"/>
                  </a:cubicBezTo>
                  <a:cubicBezTo>
                    <a:pt x="30369" y="68303"/>
                    <a:pt x="36474" y="64705"/>
                    <a:pt x="40975" y="58300"/>
                  </a:cubicBezTo>
                  <a:cubicBezTo>
                    <a:pt x="45478" y="51895"/>
                    <a:pt x="48007" y="43210"/>
                    <a:pt x="48007" y="34152"/>
                  </a:cubicBezTo>
                  <a:cubicBezTo>
                    <a:pt x="48007" y="25095"/>
                    <a:pt x="45478" y="16409"/>
                    <a:pt x="40975" y="10004"/>
                  </a:cubicBezTo>
                  <a:cubicBezTo>
                    <a:pt x="36474" y="3600"/>
                    <a:pt x="30369" y="1"/>
                    <a:pt x="24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27;p63">
              <a:extLst>
                <a:ext uri="{FF2B5EF4-FFF2-40B4-BE49-F238E27FC236}">
                  <a16:creationId xmlns:a16="http://schemas.microsoft.com/office/drawing/2014/main" id="{E51B7F47-E04E-9D40-D475-BA841011DB24}"/>
                </a:ext>
              </a:extLst>
            </p:cNvPr>
            <p:cNvSpPr/>
            <p:nvPr/>
          </p:nvSpPr>
          <p:spPr>
            <a:xfrm>
              <a:off x="3052200" y="2788650"/>
              <a:ext cx="1357750" cy="1284775"/>
            </a:xfrm>
            <a:custGeom>
              <a:avLst/>
              <a:gdLst/>
              <a:ahLst/>
              <a:cxnLst/>
              <a:rect l="l" t="t" r="r" b="b"/>
              <a:pathLst>
                <a:path w="54310" h="51391" extrusionOk="0">
                  <a:moveTo>
                    <a:pt x="25132" y="1"/>
                  </a:moveTo>
                  <a:cubicBezTo>
                    <a:pt x="23584" y="1"/>
                    <a:pt x="7370" y="10172"/>
                    <a:pt x="4882" y="15522"/>
                  </a:cubicBezTo>
                  <a:cubicBezTo>
                    <a:pt x="2379" y="20903"/>
                    <a:pt x="0" y="31626"/>
                    <a:pt x="6656" y="41966"/>
                  </a:cubicBezTo>
                  <a:cubicBezTo>
                    <a:pt x="11800" y="49958"/>
                    <a:pt x="19262" y="51391"/>
                    <a:pt x="24748" y="51391"/>
                  </a:cubicBezTo>
                  <a:cubicBezTo>
                    <a:pt x="26168" y="51391"/>
                    <a:pt x="27456" y="51295"/>
                    <a:pt x="28538" y="51192"/>
                  </a:cubicBezTo>
                  <a:cubicBezTo>
                    <a:pt x="33795" y="50692"/>
                    <a:pt x="37315" y="48977"/>
                    <a:pt x="42664" y="44699"/>
                  </a:cubicBezTo>
                  <a:cubicBezTo>
                    <a:pt x="48012" y="40420"/>
                    <a:pt x="52884" y="34122"/>
                    <a:pt x="53597" y="29844"/>
                  </a:cubicBezTo>
                  <a:cubicBezTo>
                    <a:pt x="54310" y="25566"/>
                    <a:pt x="51695" y="23188"/>
                    <a:pt x="50032" y="22595"/>
                  </a:cubicBezTo>
                  <a:cubicBezTo>
                    <a:pt x="48368" y="22001"/>
                    <a:pt x="38742" y="22119"/>
                    <a:pt x="31731" y="14988"/>
                  </a:cubicBezTo>
                  <a:cubicBezTo>
                    <a:pt x="24719" y="7858"/>
                    <a:pt x="28037" y="2630"/>
                    <a:pt x="28037" y="2630"/>
                  </a:cubicBezTo>
                  <a:cubicBezTo>
                    <a:pt x="28037" y="2630"/>
                    <a:pt x="26535" y="126"/>
                    <a:pt x="25159" y="2"/>
                  </a:cubicBezTo>
                  <a:cubicBezTo>
                    <a:pt x="25150" y="1"/>
                    <a:pt x="25141" y="1"/>
                    <a:pt x="2513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28;p63">
              <a:extLst>
                <a:ext uri="{FF2B5EF4-FFF2-40B4-BE49-F238E27FC236}">
                  <a16:creationId xmlns:a16="http://schemas.microsoft.com/office/drawing/2014/main" id="{4796B136-8E3B-5B83-1AD1-4867788B62C6}"/>
                </a:ext>
              </a:extLst>
            </p:cNvPr>
            <p:cNvSpPr/>
            <p:nvPr/>
          </p:nvSpPr>
          <p:spPr>
            <a:xfrm>
              <a:off x="3060225" y="2781350"/>
              <a:ext cx="1357125" cy="1298675"/>
            </a:xfrm>
            <a:custGeom>
              <a:avLst/>
              <a:gdLst/>
              <a:ahLst/>
              <a:cxnLst/>
              <a:rect l="l" t="t" r="r" b="b"/>
              <a:pathLst>
                <a:path w="54285" h="51947" extrusionOk="0">
                  <a:moveTo>
                    <a:pt x="24811" y="585"/>
                  </a:moveTo>
                  <a:cubicBezTo>
                    <a:pt x="25751" y="670"/>
                    <a:pt x="26904" y="2190"/>
                    <a:pt x="27376" y="2929"/>
                  </a:cubicBezTo>
                  <a:cubicBezTo>
                    <a:pt x="27150" y="3357"/>
                    <a:pt x="26601" y="4595"/>
                    <a:pt x="26641" y="6434"/>
                  </a:cubicBezTo>
                  <a:cubicBezTo>
                    <a:pt x="26686" y="8493"/>
                    <a:pt x="27511" y="11735"/>
                    <a:pt x="31201" y="15486"/>
                  </a:cubicBezTo>
                  <a:cubicBezTo>
                    <a:pt x="36918" y="21299"/>
                    <a:pt x="44317" y="22348"/>
                    <a:pt x="47872" y="22851"/>
                  </a:cubicBezTo>
                  <a:cubicBezTo>
                    <a:pt x="48679" y="22966"/>
                    <a:pt x="49317" y="23056"/>
                    <a:pt x="49612" y="23161"/>
                  </a:cubicBezTo>
                  <a:cubicBezTo>
                    <a:pt x="51331" y="23776"/>
                    <a:pt x="53648" y="26127"/>
                    <a:pt x="52988" y="30087"/>
                  </a:cubicBezTo>
                  <a:cubicBezTo>
                    <a:pt x="52316" y="34107"/>
                    <a:pt x="47763" y="40278"/>
                    <a:pt x="42160" y="44761"/>
                  </a:cubicBezTo>
                  <a:cubicBezTo>
                    <a:pt x="36682" y="49145"/>
                    <a:pt x="33287" y="50707"/>
                    <a:pt x="28189" y="51192"/>
                  </a:cubicBezTo>
                  <a:cubicBezTo>
                    <a:pt x="27014" y="51305"/>
                    <a:pt x="25745" y="51386"/>
                    <a:pt x="24418" y="51386"/>
                  </a:cubicBezTo>
                  <a:cubicBezTo>
                    <a:pt x="18541" y="51386"/>
                    <a:pt x="11526" y="49782"/>
                    <a:pt x="6581" y="42099"/>
                  </a:cubicBezTo>
                  <a:cubicBezTo>
                    <a:pt x="622" y="32841"/>
                    <a:pt x="1769" y="22514"/>
                    <a:pt x="4827" y="15937"/>
                  </a:cubicBezTo>
                  <a:cubicBezTo>
                    <a:pt x="7350" y="10513"/>
                    <a:pt x="23538" y="585"/>
                    <a:pt x="24801" y="585"/>
                  </a:cubicBezTo>
                  <a:close/>
                  <a:moveTo>
                    <a:pt x="24828" y="0"/>
                  </a:moveTo>
                  <a:cubicBezTo>
                    <a:pt x="23027" y="0"/>
                    <a:pt x="6798" y="10313"/>
                    <a:pt x="4297" y="15689"/>
                  </a:cubicBezTo>
                  <a:cubicBezTo>
                    <a:pt x="1170" y="22408"/>
                    <a:pt x="0" y="32958"/>
                    <a:pt x="6088" y="42416"/>
                  </a:cubicBezTo>
                  <a:cubicBezTo>
                    <a:pt x="7670" y="44874"/>
                    <a:pt x="12222" y="51947"/>
                    <a:pt x="24758" y="51947"/>
                  </a:cubicBezTo>
                  <a:cubicBezTo>
                    <a:pt x="25857" y="51947"/>
                    <a:pt x="27019" y="51892"/>
                    <a:pt x="28244" y="51776"/>
                  </a:cubicBezTo>
                  <a:cubicBezTo>
                    <a:pt x="33410" y="51284"/>
                    <a:pt x="37013" y="49629"/>
                    <a:pt x="42527" y="45220"/>
                  </a:cubicBezTo>
                  <a:cubicBezTo>
                    <a:pt x="48231" y="40656"/>
                    <a:pt x="52873" y="34331"/>
                    <a:pt x="53565" y="30184"/>
                  </a:cubicBezTo>
                  <a:cubicBezTo>
                    <a:pt x="54284" y="25869"/>
                    <a:pt x="51713" y="23291"/>
                    <a:pt x="49809" y="22610"/>
                  </a:cubicBezTo>
                  <a:cubicBezTo>
                    <a:pt x="49458" y="22485"/>
                    <a:pt x="48827" y="22396"/>
                    <a:pt x="47954" y="22271"/>
                  </a:cubicBezTo>
                  <a:cubicBezTo>
                    <a:pt x="44462" y="21777"/>
                    <a:pt x="37195" y="20748"/>
                    <a:pt x="31619" y="15076"/>
                  </a:cubicBezTo>
                  <a:cubicBezTo>
                    <a:pt x="24869" y="8213"/>
                    <a:pt x="27932" y="3128"/>
                    <a:pt x="27964" y="3078"/>
                  </a:cubicBezTo>
                  <a:cubicBezTo>
                    <a:pt x="28022" y="2985"/>
                    <a:pt x="28024" y="2866"/>
                    <a:pt x="27968" y="2770"/>
                  </a:cubicBezTo>
                  <a:cubicBezTo>
                    <a:pt x="27806" y="2502"/>
                    <a:pt x="26346" y="136"/>
                    <a:pt x="24864" y="2"/>
                  </a:cubicBezTo>
                  <a:cubicBezTo>
                    <a:pt x="24852" y="0"/>
                    <a:pt x="24841" y="0"/>
                    <a:pt x="24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29;p63">
              <a:extLst>
                <a:ext uri="{FF2B5EF4-FFF2-40B4-BE49-F238E27FC236}">
                  <a16:creationId xmlns:a16="http://schemas.microsoft.com/office/drawing/2014/main" id="{2D781C01-FF11-F261-E454-A33DB7A9F99C}"/>
                </a:ext>
              </a:extLst>
            </p:cNvPr>
            <p:cNvSpPr/>
            <p:nvPr/>
          </p:nvSpPr>
          <p:spPr>
            <a:xfrm>
              <a:off x="3521575" y="2773025"/>
              <a:ext cx="841725" cy="937025"/>
            </a:xfrm>
            <a:custGeom>
              <a:avLst/>
              <a:gdLst/>
              <a:ahLst/>
              <a:cxnLst/>
              <a:rect l="l" t="t" r="r" b="b"/>
              <a:pathLst>
                <a:path w="33669" h="37481" extrusionOk="0">
                  <a:moveTo>
                    <a:pt x="11389" y="0"/>
                  </a:moveTo>
                  <a:lnTo>
                    <a:pt x="11389" y="0"/>
                  </a:lnTo>
                  <a:cubicBezTo>
                    <a:pt x="11389" y="0"/>
                    <a:pt x="7134" y="1628"/>
                    <a:pt x="4506" y="4507"/>
                  </a:cubicBezTo>
                  <a:cubicBezTo>
                    <a:pt x="1878" y="7385"/>
                    <a:pt x="250" y="11891"/>
                    <a:pt x="125" y="18524"/>
                  </a:cubicBezTo>
                  <a:cubicBezTo>
                    <a:pt x="0" y="25158"/>
                    <a:pt x="2128" y="32668"/>
                    <a:pt x="10388" y="35921"/>
                  </a:cubicBezTo>
                  <a:cubicBezTo>
                    <a:pt x="13235" y="37043"/>
                    <a:pt x="15978" y="37480"/>
                    <a:pt x="18447" y="37480"/>
                  </a:cubicBezTo>
                  <a:cubicBezTo>
                    <a:pt x="23144" y="37480"/>
                    <a:pt x="26853" y="35897"/>
                    <a:pt x="28411" y="34420"/>
                  </a:cubicBezTo>
                  <a:cubicBezTo>
                    <a:pt x="30789" y="32167"/>
                    <a:pt x="33668" y="25785"/>
                    <a:pt x="33668" y="25784"/>
                  </a:cubicBezTo>
                  <a:lnTo>
                    <a:pt x="33668" y="25784"/>
                  </a:lnTo>
                  <a:cubicBezTo>
                    <a:pt x="33668" y="25785"/>
                    <a:pt x="30552" y="26615"/>
                    <a:pt x="26632" y="26615"/>
                  </a:cubicBezTo>
                  <a:cubicBezTo>
                    <a:pt x="22501" y="26615"/>
                    <a:pt x="17479" y="25693"/>
                    <a:pt x="14268" y="21904"/>
                  </a:cubicBezTo>
                  <a:cubicBezTo>
                    <a:pt x="8010" y="14519"/>
                    <a:pt x="11389" y="0"/>
                    <a:pt x="1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30;p63">
              <a:extLst>
                <a:ext uri="{FF2B5EF4-FFF2-40B4-BE49-F238E27FC236}">
                  <a16:creationId xmlns:a16="http://schemas.microsoft.com/office/drawing/2014/main" id="{1EDF3B75-2D76-C727-CD3D-488989F7AC64}"/>
                </a:ext>
              </a:extLst>
            </p:cNvPr>
            <p:cNvSpPr/>
            <p:nvPr/>
          </p:nvSpPr>
          <p:spPr>
            <a:xfrm>
              <a:off x="3512125" y="2765700"/>
              <a:ext cx="860075" cy="951250"/>
            </a:xfrm>
            <a:custGeom>
              <a:avLst/>
              <a:gdLst/>
              <a:ahLst/>
              <a:cxnLst/>
              <a:rect l="l" t="t" r="r" b="b"/>
              <a:pathLst>
                <a:path w="34403" h="38050" extrusionOk="0">
                  <a:moveTo>
                    <a:pt x="11367" y="779"/>
                  </a:moveTo>
                  <a:cubicBezTo>
                    <a:pt x="11132" y="1972"/>
                    <a:pt x="10615" y="4966"/>
                    <a:pt x="10567" y="8472"/>
                  </a:cubicBezTo>
                  <a:cubicBezTo>
                    <a:pt x="10510" y="12676"/>
                    <a:pt x="11131" y="18502"/>
                    <a:pt x="14423" y="22386"/>
                  </a:cubicBezTo>
                  <a:cubicBezTo>
                    <a:pt x="17038" y="25472"/>
                    <a:pt x="21281" y="27136"/>
                    <a:pt x="26689" y="27199"/>
                  </a:cubicBezTo>
                  <a:cubicBezTo>
                    <a:pt x="26795" y="27200"/>
                    <a:pt x="26901" y="27200"/>
                    <a:pt x="27006" y="27200"/>
                  </a:cubicBezTo>
                  <a:cubicBezTo>
                    <a:pt x="29910" y="27200"/>
                    <a:pt x="32427" y="26738"/>
                    <a:pt x="33526" y="26500"/>
                  </a:cubicBezTo>
                  <a:lnTo>
                    <a:pt x="33526" y="26500"/>
                  </a:lnTo>
                  <a:cubicBezTo>
                    <a:pt x="32775" y="28082"/>
                    <a:pt x="30496" y="32692"/>
                    <a:pt x="28588" y="34500"/>
                  </a:cubicBezTo>
                  <a:cubicBezTo>
                    <a:pt x="26958" y="36044"/>
                    <a:pt x="23317" y="37473"/>
                    <a:pt x="18847" y="37473"/>
                  </a:cubicBezTo>
                  <a:cubicBezTo>
                    <a:pt x="16376" y="37473"/>
                    <a:pt x="13652" y="37036"/>
                    <a:pt x="10874" y="35942"/>
                  </a:cubicBezTo>
                  <a:cubicBezTo>
                    <a:pt x="2341" y="32581"/>
                    <a:pt x="684" y="24777"/>
                    <a:pt x="796" y="18823"/>
                  </a:cubicBezTo>
                  <a:cubicBezTo>
                    <a:pt x="913" y="12650"/>
                    <a:pt x="2361" y="7998"/>
                    <a:pt x="5101" y="4996"/>
                  </a:cubicBezTo>
                  <a:cubicBezTo>
                    <a:pt x="7123" y="2782"/>
                    <a:pt x="10173" y="1303"/>
                    <a:pt x="11367" y="779"/>
                  </a:cubicBezTo>
                  <a:close/>
                  <a:moveTo>
                    <a:pt x="11768" y="0"/>
                  </a:moveTo>
                  <a:cubicBezTo>
                    <a:pt x="11732" y="0"/>
                    <a:pt x="11697" y="7"/>
                    <a:pt x="11663" y="20"/>
                  </a:cubicBezTo>
                  <a:cubicBezTo>
                    <a:pt x="11487" y="88"/>
                    <a:pt x="7313" y="1705"/>
                    <a:pt x="4667" y="4602"/>
                  </a:cubicBezTo>
                  <a:cubicBezTo>
                    <a:pt x="1830" y="7711"/>
                    <a:pt x="330" y="12492"/>
                    <a:pt x="211" y="18812"/>
                  </a:cubicBezTo>
                  <a:cubicBezTo>
                    <a:pt x="1" y="29935"/>
                    <a:pt x="5776" y="34563"/>
                    <a:pt x="10660" y="36486"/>
                  </a:cubicBezTo>
                  <a:cubicBezTo>
                    <a:pt x="13494" y="37603"/>
                    <a:pt x="16279" y="38050"/>
                    <a:pt x="18815" y="38050"/>
                  </a:cubicBezTo>
                  <a:cubicBezTo>
                    <a:pt x="23471" y="38050"/>
                    <a:pt x="27282" y="36545"/>
                    <a:pt x="28991" y="34925"/>
                  </a:cubicBezTo>
                  <a:cubicBezTo>
                    <a:pt x="31383" y="32659"/>
                    <a:pt x="34195" y="26460"/>
                    <a:pt x="34314" y="26197"/>
                  </a:cubicBezTo>
                  <a:cubicBezTo>
                    <a:pt x="34403" y="25997"/>
                    <a:pt x="34251" y="25783"/>
                    <a:pt x="34048" y="25783"/>
                  </a:cubicBezTo>
                  <a:cubicBezTo>
                    <a:pt x="34023" y="25783"/>
                    <a:pt x="33997" y="25786"/>
                    <a:pt x="33970" y="25793"/>
                  </a:cubicBezTo>
                  <a:cubicBezTo>
                    <a:pt x="33908" y="25810"/>
                    <a:pt x="30852" y="26602"/>
                    <a:pt x="27028" y="26602"/>
                  </a:cubicBezTo>
                  <a:cubicBezTo>
                    <a:pt x="22951" y="26602"/>
                    <a:pt x="18001" y="25702"/>
                    <a:pt x="14871" y="22007"/>
                  </a:cubicBezTo>
                  <a:cubicBezTo>
                    <a:pt x="8781" y="14821"/>
                    <a:pt x="12020" y="504"/>
                    <a:pt x="12053" y="360"/>
                  </a:cubicBezTo>
                  <a:cubicBezTo>
                    <a:pt x="12077" y="254"/>
                    <a:pt x="12042" y="143"/>
                    <a:pt x="11960" y="73"/>
                  </a:cubicBezTo>
                  <a:cubicBezTo>
                    <a:pt x="11906" y="25"/>
                    <a:pt x="11837" y="0"/>
                    <a:pt x="1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31;p63">
              <a:extLst>
                <a:ext uri="{FF2B5EF4-FFF2-40B4-BE49-F238E27FC236}">
                  <a16:creationId xmlns:a16="http://schemas.microsoft.com/office/drawing/2014/main" id="{8ADAB585-2E3D-F5D2-7DB6-D1AE7B8977A7}"/>
                </a:ext>
              </a:extLst>
            </p:cNvPr>
            <p:cNvSpPr/>
            <p:nvPr/>
          </p:nvSpPr>
          <p:spPr>
            <a:xfrm>
              <a:off x="3643425" y="1155050"/>
              <a:ext cx="2081200" cy="2431225"/>
            </a:xfrm>
            <a:custGeom>
              <a:avLst/>
              <a:gdLst/>
              <a:ahLst/>
              <a:cxnLst/>
              <a:rect l="l" t="t" r="r" b="b"/>
              <a:pathLst>
                <a:path w="83248" h="97249" extrusionOk="0">
                  <a:moveTo>
                    <a:pt x="30073" y="0"/>
                  </a:moveTo>
                  <a:cubicBezTo>
                    <a:pt x="29131" y="0"/>
                    <a:pt x="28244" y="546"/>
                    <a:pt x="27915" y="1296"/>
                  </a:cubicBezTo>
                  <a:cubicBezTo>
                    <a:pt x="27090" y="3184"/>
                    <a:pt x="22252" y="9674"/>
                    <a:pt x="20835" y="11443"/>
                  </a:cubicBezTo>
                  <a:cubicBezTo>
                    <a:pt x="19420" y="13213"/>
                    <a:pt x="16470" y="18050"/>
                    <a:pt x="16470" y="18050"/>
                  </a:cubicBezTo>
                  <a:lnTo>
                    <a:pt x="13192" y="29409"/>
                  </a:lnTo>
                  <a:cubicBezTo>
                    <a:pt x="13192" y="29409"/>
                    <a:pt x="12480" y="32797"/>
                    <a:pt x="8380" y="45631"/>
                  </a:cubicBezTo>
                  <a:cubicBezTo>
                    <a:pt x="4280" y="58467"/>
                    <a:pt x="6062" y="64349"/>
                    <a:pt x="6062" y="64349"/>
                  </a:cubicBezTo>
                  <a:cubicBezTo>
                    <a:pt x="6062" y="64349"/>
                    <a:pt x="6046" y="64341"/>
                    <a:pt x="6013" y="64341"/>
                  </a:cubicBezTo>
                  <a:cubicBezTo>
                    <a:pt x="5779" y="64341"/>
                    <a:pt x="4687" y="64753"/>
                    <a:pt x="2496" y="71479"/>
                  </a:cubicBezTo>
                  <a:cubicBezTo>
                    <a:pt x="1" y="79145"/>
                    <a:pt x="1070" y="88949"/>
                    <a:pt x="5526" y="93583"/>
                  </a:cubicBezTo>
                  <a:cubicBezTo>
                    <a:pt x="8004" y="96160"/>
                    <a:pt x="10921" y="97249"/>
                    <a:pt x="14157" y="97249"/>
                  </a:cubicBezTo>
                  <a:cubicBezTo>
                    <a:pt x="16743" y="97249"/>
                    <a:pt x="19531" y="96553"/>
                    <a:pt x="22461" y="95366"/>
                  </a:cubicBezTo>
                  <a:cubicBezTo>
                    <a:pt x="29056" y="92692"/>
                    <a:pt x="32087" y="86810"/>
                    <a:pt x="32087" y="86810"/>
                  </a:cubicBezTo>
                  <a:cubicBezTo>
                    <a:pt x="32087" y="86810"/>
                    <a:pt x="39040" y="85027"/>
                    <a:pt x="44208" y="81106"/>
                  </a:cubicBezTo>
                  <a:cubicBezTo>
                    <a:pt x="49167" y="77344"/>
                    <a:pt x="52977" y="73418"/>
                    <a:pt x="59886" y="73418"/>
                  </a:cubicBezTo>
                  <a:cubicBezTo>
                    <a:pt x="60181" y="73418"/>
                    <a:pt x="60481" y="73426"/>
                    <a:pt x="60787" y="73440"/>
                  </a:cubicBezTo>
                  <a:cubicBezTo>
                    <a:pt x="68122" y="73790"/>
                    <a:pt x="76483" y="77902"/>
                    <a:pt x="79502" y="77902"/>
                  </a:cubicBezTo>
                  <a:cubicBezTo>
                    <a:pt x="79564" y="77902"/>
                    <a:pt x="79625" y="77900"/>
                    <a:pt x="79683" y="77897"/>
                  </a:cubicBezTo>
                  <a:cubicBezTo>
                    <a:pt x="82535" y="77719"/>
                    <a:pt x="83247" y="74154"/>
                    <a:pt x="80039" y="69340"/>
                  </a:cubicBezTo>
                  <a:cubicBezTo>
                    <a:pt x="76830" y="64527"/>
                    <a:pt x="69165" y="63101"/>
                    <a:pt x="63104" y="61140"/>
                  </a:cubicBezTo>
                  <a:cubicBezTo>
                    <a:pt x="57044" y="59179"/>
                    <a:pt x="53478" y="55258"/>
                    <a:pt x="55083" y="45631"/>
                  </a:cubicBezTo>
                  <a:cubicBezTo>
                    <a:pt x="56687" y="36006"/>
                    <a:pt x="65065" y="20319"/>
                    <a:pt x="64887" y="17467"/>
                  </a:cubicBezTo>
                  <a:cubicBezTo>
                    <a:pt x="64777" y="15712"/>
                    <a:pt x="53863" y="15104"/>
                    <a:pt x="44862" y="15104"/>
                  </a:cubicBezTo>
                  <a:cubicBezTo>
                    <a:pt x="39239" y="15104"/>
                    <a:pt x="34363" y="15341"/>
                    <a:pt x="33335" y="15684"/>
                  </a:cubicBezTo>
                  <a:cubicBezTo>
                    <a:pt x="30661" y="16575"/>
                    <a:pt x="30126" y="16397"/>
                    <a:pt x="27631" y="19606"/>
                  </a:cubicBezTo>
                  <a:cubicBezTo>
                    <a:pt x="25135" y="22814"/>
                    <a:pt x="23887" y="25132"/>
                    <a:pt x="23887" y="25132"/>
                  </a:cubicBezTo>
                  <a:lnTo>
                    <a:pt x="26984" y="18628"/>
                  </a:lnTo>
                  <a:lnTo>
                    <a:pt x="27207" y="18640"/>
                  </a:lnTo>
                  <a:cubicBezTo>
                    <a:pt x="27207" y="18640"/>
                    <a:pt x="27444" y="17815"/>
                    <a:pt x="28623" y="16282"/>
                  </a:cubicBezTo>
                  <a:cubicBezTo>
                    <a:pt x="29803" y="14747"/>
                    <a:pt x="32872" y="11089"/>
                    <a:pt x="32990" y="4954"/>
                  </a:cubicBezTo>
                  <a:cubicBezTo>
                    <a:pt x="33061" y="1255"/>
                    <a:pt x="31503" y="0"/>
                    <a:pt x="30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032;p63">
              <a:extLst>
                <a:ext uri="{FF2B5EF4-FFF2-40B4-BE49-F238E27FC236}">
                  <a16:creationId xmlns:a16="http://schemas.microsoft.com/office/drawing/2014/main" id="{88AE9956-FB7D-BD4A-9766-B8522A71120B}"/>
                </a:ext>
              </a:extLst>
            </p:cNvPr>
            <p:cNvSpPr/>
            <p:nvPr/>
          </p:nvSpPr>
          <p:spPr>
            <a:xfrm>
              <a:off x="3633450" y="1147700"/>
              <a:ext cx="2083350" cy="2445725"/>
            </a:xfrm>
            <a:custGeom>
              <a:avLst/>
              <a:gdLst/>
              <a:ahLst/>
              <a:cxnLst/>
              <a:rect l="l" t="t" r="r" b="b"/>
              <a:pathLst>
                <a:path w="83334" h="97829" extrusionOk="0">
                  <a:moveTo>
                    <a:pt x="30473" y="588"/>
                  </a:moveTo>
                  <a:cubicBezTo>
                    <a:pt x="30623" y="588"/>
                    <a:pt x="30773" y="604"/>
                    <a:pt x="30921" y="636"/>
                  </a:cubicBezTo>
                  <a:cubicBezTo>
                    <a:pt x="31599" y="783"/>
                    <a:pt x="33166" y="1531"/>
                    <a:pt x="33094" y="5242"/>
                  </a:cubicBezTo>
                  <a:cubicBezTo>
                    <a:pt x="32984" y="10995"/>
                    <a:pt x="30271" y="14488"/>
                    <a:pt x="28967" y="16167"/>
                  </a:cubicBezTo>
                  <a:lnTo>
                    <a:pt x="28790" y="16397"/>
                  </a:lnTo>
                  <a:cubicBezTo>
                    <a:pt x="27928" y="17518"/>
                    <a:pt x="27553" y="18278"/>
                    <a:pt x="27406" y="18631"/>
                  </a:cubicBezTo>
                  <a:lnTo>
                    <a:pt x="27399" y="18631"/>
                  </a:lnTo>
                  <a:cubicBezTo>
                    <a:pt x="27392" y="18631"/>
                    <a:pt x="27386" y="18631"/>
                    <a:pt x="27380" y="18631"/>
                  </a:cubicBezTo>
                  <a:cubicBezTo>
                    <a:pt x="27268" y="18631"/>
                    <a:pt x="27166" y="18696"/>
                    <a:pt x="27119" y="18798"/>
                  </a:cubicBezTo>
                  <a:lnTo>
                    <a:pt x="24022" y="25300"/>
                  </a:lnTo>
                  <a:cubicBezTo>
                    <a:pt x="23952" y="25443"/>
                    <a:pt x="24011" y="25617"/>
                    <a:pt x="24153" y="25689"/>
                  </a:cubicBezTo>
                  <a:cubicBezTo>
                    <a:pt x="24195" y="25710"/>
                    <a:pt x="24240" y="25721"/>
                    <a:pt x="24285" y="25721"/>
                  </a:cubicBezTo>
                  <a:cubicBezTo>
                    <a:pt x="24390" y="25721"/>
                    <a:pt x="24492" y="25664"/>
                    <a:pt x="24544" y="25564"/>
                  </a:cubicBezTo>
                  <a:cubicBezTo>
                    <a:pt x="24556" y="25542"/>
                    <a:pt x="25811" y="23229"/>
                    <a:pt x="28261" y="20080"/>
                  </a:cubicBezTo>
                  <a:cubicBezTo>
                    <a:pt x="30387" y="17344"/>
                    <a:pt x="31023" y="17144"/>
                    <a:pt x="32911" y="16550"/>
                  </a:cubicBezTo>
                  <a:cubicBezTo>
                    <a:pt x="33189" y="16463"/>
                    <a:pt x="33491" y="16368"/>
                    <a:pt x="33827" y="16256"/>
                  </a:cubicBezTo>
                  <a:cubicBezTo>
                    <a:pt x="34865" y="15910"/>
                    <a:pt x="39575" y="15686"/>
                    <a:pt x="45038" y="15686"/>
                  </a:cubicBezTo>
                  <a:cubicBezTo>
                    <a:pt x="53099" y="15686"/>
                    <a:pt x="62797" y="16174"/>
                    <a:pt x="64741" y="17484"/>
                  </a:cubicBezTo>
                  <a:cubicBezTo>
                    <a:pt x="64898" y="17591"/>
                    <a:pt x="64988" y="17696"/>
                    <a:pt x="64994" y="17779"/>
                  </a:cubicBezTo>
                  <a:cubicBezTo>
                    <a:pt x="65066" y="18936"/>
                    <a:pt x="63518" y="22638"/>
                    <a:pt x="61726" y="26924"/>
                  </a:cubicBezTo>
                  <a:cubicBezTo>
                    <a:pt x="59226" y="32907"/>
                    <a:pt x="56114" y="40351"/>
                    <a:pt x="55193" y="45878"/>
                  </a:cubicBezTo>
                  <a:cubicBezTo>
                    <a:pt x="53346" y="56959"/>
                    <a:pt x="58616" y="60161"/>
                    <a:pt x="63413" y="61713"/>
                  </a:cubicBezTo>
                  <a:cubicBezTo>
                    <a:pt x="64486" y="62060"/>
                    <a:pt x="65584" y="62383"/>
                    <a:pt x="66746" y="62725"/>
                  </a:cubicBezTo>
                  <a:cubicBezTo>
                    <a:pt x="72087" y="64296"/>
                    <a:pt x="77611" y="65922"/>
                    <a:pt x="80194" y="69796"/>
                  </a:cubicBezTo>
                  <a:cubicBezTo>
                    <a:pt x="82057" y="72592"/>
                    <a:pt x="82715" y="75180"/>
                    <a:pt x="81952" y="76719"/>
                  </a:cubicBezTo>
                  <a:cubicBezTo>
                    <a:pt x="81597" y="77436"/>
                    <a:pt x="80944" y="77843"/>
                    <a:pt x="80063" y="77899"/>
                  </a:cubicBezTo>
                  <a:cubicBezTo>
                    <a:pt x="80009" y="77902"/>
                    <a:pt x="79952" y="77904"/>
                    <a:pt x="79893" y="77904"/>
                  </a:cubicBezTo>
                  <a:cubicBezTo>
                    <a:pt x="78706" y="77904"/>
                    <a:pt x="76524" y="77197"/>
                    <a:pt x="74023" y="76388"/>
                  </a:cubicBezTo>
                  <a:cubicBezTo>
                    <a:pt x="70256" y="75168"/>
                    <a:pt x="65567" y="73650"/>
                    <a:pt x="61201" y="73443"/>
                  </a:cubicBezTo>
                  <a:cubicBezTo>
                    <a:pt x="60889" y="73428"/>
                    <a:pt x="60584" y="73421"/>
                    <a:pt x="60285" y="73421"/>
                  </a:cubicBezTo>
                  <a:cubicBezTo>
                    <a:pt x="54257" y="73421"/>
                    <a:pt x="50488" y="76405"/>
                    <a:pt x="46506" y="79550"/>
                  </a:cubicBezTo>
                  <a:cubicBezTo>
                    <a:pt x="45830" y="80083"/>
                    <a:pt x="45143" y="80627"/>
                    <a:pt x="44431" y="81166"/>
                  </a:cubicBezTo>
                  <a:cubicBezTo>
                    <a:pt x="39370" y="85005"/>
                    <a:pt x="32482" y="86802"/>
                    <a:pt x="32413" y="86820"/>
                  </a:cubicBezTo>
                  <a:cubicBezTo>
                    <a:pt x="32332" y="86841"/>
                    <a:pt x="32264" y="86895"/>
                    <a:pt x="32226" y="86970"/>
                  </a:cubicBezTo>
                  <a:cubicBezTo>
                    <a:pt x="32196" y="87029"/>
                    <a:pt x="29171" y="92785"/>
                    <a:pt x="22750" y="95390"/>
                  </a:cubicBezTo>
                  <a:cubicBezTo>
                    <a:pt x="19714" y="96620"/>
                    <a:pt x="16997" y="97237"/>
                    <a:pt x="14574" y="97237"/>
                  </a:cubicBezTo>
                  <a:cubicBezTo>
                    <a:pt x="11215" y="97237"/>
                    <a:pt x="8423" y="96051"/>
                    <a:pt x="6137" y="93674"/>
                  </a:cubicBezTo>
                  <a:cubicBezTo>
                    <a:pt x="1921" y="89290"/>
                    <a:pt x="619" y="79710"/>
                    <a:pt x="3174" y="71864"/>
                  </a:cubicBezTo>
                  <a:cubicBezTo>
                    <a:pt x="5240" y="65518"/>
                    <a:pt x="6274" y="64975"/>
                    <a:pt x="6407" y="64931"/>
                  </a:cubicBezTo>
                  <a:cubicBezTo>
                    <a:pt x="6424" y="64934"/>
                    <a:pt x="6442" y="64936"/>
                    <a:pt x="6459" y="64936"/>
                  </a:cubicBezTo>
                  <a:cubicBezTo>
                    <a:pt x="6528" y="64936"/>
                    <a:pt x="6596" y="64912"/>
                    <a:pt x="6649" y="64866"/>
                  </a:cubicBezTo>
                  <a:cubicBezTo>
                    <a:pt x="6739" y="64791"/>
                    <a:pt x="6774" y="64670"/>
                    <a:pt x="6741" y="64558"/>
                  </a:cubicBezTo>
                  <a:cubicBezTo>
                    <a:pt x="6723" y="64500"/>
                    <a:pt x="5031" y="58617"/>
                    <a:pt x="9056" y="46014"/>
                  </a:cubicBezTo>
                  <a:cubicBezTo>
                    <a:pt x="13114" y="33312"/>
                    <a:pt x="13870" y="29799"/>
                    <a:pt x="13872" y="29784"/>
                  </a:cubicBezTo>
                  <a:lnTo>
                    <a:pt x="17139" y="18464"/>
                  </a:lnTo>
                  <a:cubicBezTo>
                    <a:pt x="17403" y="18033"/>
                    <a:pt x="20136" y="13579"/>
                    <a:pt x="21463" y="11920"/>
                  </a:cubicBezTo>
                  <a:cubicBezTo>
                    <a:pt x="22966" y="10040"/>
                    <a:pt x="27751" y="3608"/>
                    <a:pt x="28582" y="1707"/>
                  </a:cubicBezTo>
                  <a:cubicBezTo>
                    <a:pt x="28876" y="1035"/>
                    <a:pt x="29666" y="588"/>
                    <a:pt x="30473" y="588"/>
                  </a:cubicBezTo>
                  <a:close/>
                  <a:moveTo>
                    <a:pt x="30467" y="1"/>
                  </a:moveTo>
                  <a:cubicBezTo>
                    <a:pt x="29433" y="1"/>
                    <a:pt x="28436" y="581"/>
                    <a:pt x="28046" y="1472"/>
                  </a:cubicBezTo>
                  <a:cubicBezTo>
                    <a:pt x="27249" y="3296"/>
                    <a:pt x="22451" y="9748"/>
                    <a:pt x="21006" y="11555"/>
                  </a:cubicBezTo>
                  <a:cubicBezTo>
                    <a:pt x="19594" y="13319"/>
                    <a:pt x="16740" y="17994"/>
                    <a:pt x="16619" y="18193"/>
                  </a:cubicBezTo>
                  <a:cubicBezTo>
                    <a:pt x="16605" y="18216"/>
                    <a:pt x="16595" y="18239"/>
                    <a:pt x="16588" y="18264"/>
                  </a:cubicBezTo>
                  <a:lnTo>
                    <a:pt x="13304" y="29644"/>
                  </a:lnTo>
                  <a:cubicBezTo>
                    <a:pt x="13298" y="29678"/>
                    <a:pt x="12542" y="33180"/>
                    <a:pt x="8499" y="45837"/>
                  </a:cubicBezTo>
                  <a:cubicBezTo>
                    <a:pt x="4880" y="57167"/>
                    <a:pt x="5799" y="63068"/>
                    <a:pt x="6104" y="64428"/>
                  </a:cubicBezTo>
                  <a:cubicBezTo>
                    <a:pt x="5213" y="64903"/>
                    <a:pt x="4010" y="67405"/>
                    <a:pt x="2618" y="71683"/>
                  </a:cubicBezTo>
                  <a:cubicBezTo>
                    <a:pt x="1" y="79716"/>
                    <a:pt x="1362" y="89554"/>
                    <a:pt x="5714" y="94081"/>
                  </a:cubicBezTo>
                  <a:cubicBezTo>
                    <a:pt x="8120" y="96582"/>
                    <a:pt x="11044" y="97829"/>
                    <a:pt x="14554" y="97829"/>
                  </a:cubicBezTo>
                  <a:cubicBezTo>
                    <a:pt x="17055" y="97829"/>
                    <a:pt x="19853" y="97195"/>
                    <a:pt x="22969" y="95932"/>
                  </a:cubicBezTo>
                  <a:cubicBezTo>
                    <a:pt x="29075" y="93457"/>
                    <a:pt x="32209" y="88202"/>
                    <a:pt x="32682" y="87354"/>
                  </a:cubicBezTo>
                  <a:cubicBezTo>
                    <a:pt x="33647" y="87090"/>
                    <a:pt x="40006" y="85259"/>
                    <a:pt x="44784" y="81633"/>
                  </a:cubicBezTo>
                  <a:cubicBezTo>
                    <a:pt x="45499" y="81091"/>
                    <a:pt x="46190" y="80546"/>
                    <a:pt x="46869" y="80010"/>
                  </a:cubicBezTo>
                  <a:cubicBezTo>
                    <a:pt x="50934" y="76800"/>
                    <a:pt x="54470" y="74006"/>
                    <a:pt x="60276" y="74006"/>
                  </a:cubicBezTo>
                  <a:cubicBezTo>
                    <a:pt x="60569" y="74006"/>
                    <a:pt x="60867" y="74013"/>
                    <a:pt x="61172" y="74028"/>
                  </a:cubicBezTo>
                  <a:cubicBezTo>
                    <a:pt x="65460" y="74231"/>
                    <a:pt x="70107" y="75735"/>
                    <a:pt x="73842" y="76944"/>
                  </a:cubicBezTo>
                  <a:cubicBezTo>
                    <a:pt x="76496" y="77803"/>
                    <a:pt x="78617" y="78489"/>
                    <a:pt x="79904" y="78489"/>
                  </a:cubicBezTo>
                  <a:cubicBezTo>
                    <a:pt x="79971" y="78489"/>
                    <a:pt x="80036" y="78487"/>
                    <a:pt x="80098" y="78483"/>
                  </a:cubicBezTo>
                  <a:cubicBezTo>
                    <a:pt x="81185" y="78415"/>
                    <a:pt x="82029" y="77881"/>
                    <a:pt x="82476" y="76979"/>
                  </a:cubicBezTo>
                  <a:cubicBezTo>
                    <a:pt x="83334" y="75250"/>
                    <a:pt x="82663" y="72443"/>
                    <a:pt x="80681" y="69472"/>
                  </a:cubicBezTo>
                  <a:cubicBezTo>
                    <a:pt x="77981" y="65420"/>
                    <a:pt x="72353" y="63764"/>
                    <a:pt x="66911" y="62163"/>
                  </a:cubicBezTo>
                  <a:cubicBezTo>
                    <a:pt x="65753" y="61822"/>
                    <a:pt x="64658" y="61500"/>
                    <a:pt x="63593" y="61155"/>
                  </a:cubicBezTo>
                  <a:cubicBezTo>
                    <a:pt x="56707" y="58928"/>
                    <a:pt x="54367" y="54388"/>
                    <a:pt x="55770" y="45973"/>
                  </a:cubicBezTo>
                  <a:cubicBezTo>
                    <a:pt x="56680" y="40514"/>
                    <a:pt x="59777" y="33104"/>
                    <a:pt x="62266" y="27150"/>
                  </a:cubicBezTo>
                  <a:cubicBezTo>
                    <a:pt x="64161" y="22618"/>
                    <a:pt x="65658" y="19036"/>
                    <a:pt x="65577" y="17742"/>
                  </a:cubicBezTo>
                  <a:cubicBezTo>
                    <a:pt x="65561" y="17466"/>
                    <a:pt x="65388" y="17216"/>
                    <a:pt x="65066" y="16999"/>
                  </a:cubicBezTo>
                  <a:cubicBezTo>
                    <a:pt x="63002" y="15607"/>
                    <a:pt x="53280" y="15093"/>
                    <a:pt x="45148" y="15093"/>
                  </a:cubicBezTo>
                  <a:cubicBezTo>
                    <a:pt x="39569" y="15093"/>
                    <a:pt x="34738" y="15335"/>
                    <a:pt x="33641" y="15700"/>
                  </a:cubicBezTo>
                  <a:cubicBezTo>
                    <a:pt x="33307" y="15811"/>
                    <a:pt x="33009" y="15906"/>
                    <a:pt x="32734" y="15992"/>
                  </a:cubicBezTo>
                  <a:cubicBezTo>
                    <a:pt x="30772" y="16610"/>
                    <a:pt x="30037" y="16841"/>
                    <a:pt x="27798" y="19720"/>
                  </a:cubicBezTo>
                  <a:cubicBezTo>
                    <a:pt x="27321" y="20333"/>
                    <a:pt x="26888" y="20917"/>
                    <a:pt x="26499" y="21459"/>
                  </a:cubicBezTo>
                  <a:lnTo>
                    <a:pt x="27562" y="19227"/>
                  </a:lnTo>
                  <a:lnTo>
                    <a:pt x="27590" y="19228"/>
                  </a:lnTo>
                  <a:cubicBezTo>
                    <a:pt x="27595" y="19228"/>
                    <a:pt x="27599" y="19228"/>
                    <a:pt x="27604" y="19228"/>
                  </a:cubicBezTo>
                  <a:cubicBezTo>
                    <a:pt x="27734" y="19228"/>
                    <a:pt x="27849" y="19143"/>
                    <a:pt x="27888" y="19018"/>
                  </a:cubicBezTo>
                  <a:cubicBezTo>
                    <a:pt x="27890" y="19009"/>
                    <a:pt x="28134" y="18209"/>
                    <a:pt x="29254" y="16753"/>
                  </a:cubicBezTo>
                  <a:lnTo>
                    <a:pt x="29431" y="16527"/>
                  </a:lnTo>
                  <a:cubicBezTo>
                    <a:pt x="30773" y="14798"/>
                    <a:pt x="33566" y="11200"/>
                    <a:pt x="33681" y="5253"/>
                  </a:cubicBezTo>
                  <a:cubicBezTo>
                    <a:pt x="33761" y="1108"/>
                    <a:pt x="31865" y="243"/>
                    <a:pt x="31046" y="63"/>
                  </a:cubicBezTo>
                  <a:cubicBezTo>
                    <a:pt x="30854" y="21"/>
                    <a:pt x="30660" y="1"/>
                    <a:pt x="30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033;p63">
              <a:extLst>
                <a:ext uri="{FF2B5EF4-FFF2-40B4-BE49-F238E27FC236}">
                  <a16:creationId xmlns:a16="http://schemas.microsoft.com/office/drawing/2014/main" id="{7A733FEF-7E55-F1BF-6B94-25E05E2AA1D5}"/>
                </a:ext>
              </a:extLst>
            </p:cNvPr>
            <p:cNvSpPr/>
            <p:nvPr/>
          </p:nvSpPr>
          <p:spPr>
            <a:xfrm>
              <a:off x="5398975" y="2988325"/>
              <a:ext cx="256575" cy="113275"/>
            </a:xfrm>
            <a:custGeom>
              <a:avLst/>
              <a:gdLst/>
              <a:ahLst/>
              <a:cxnLst/>
              <a:rect l="l" t="t" r="r" b="b"/>
              <a:pathLst>
                <a:path w="10263" h="4531" extrusionOk="0">
                  <a:moveTo>
                    <a:pt x="2245" y="1"/>
                  </a:moveTo>
                  <a:cubicBezTo>
                    <a:pt x="687" y="1"/>
                    <a:pt x="1" y="775"/>
                    <a:pt x="1" y="1401"/>
                  </a:cubicBezTo>
                  <a:cubicBezTo>
                    <a:pt x="1" y="2401"/>
                    <a:pt x="9262" y="4530"/>
                    <a:pt x="9887" y="4530"/>
                  </a:cubicBezTo>
                  <a:cubicBezTo>
                    <a:pt x="9887" y="4530"/>
                    <a:pt x="10263" y="3028"/>
                    <a:pt x="6008" y="1026"/>
                  </a:cubicBezTo>
                  <a:cubicBezTo>
                    <a:pt x="4417" y="277"/>
                    <a:pt x="3176" y="1"/>
                    <a:pt x="2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34;p63">
              <a:extLst>
                <a:ext uri="{FF2B5EF4-FFF2-40B4-BE49-F238E27FC236}">
                  <a16:creationId xmlns:a16="http://schemas.microsoft.com/office/drawing/2014/main" id="{A8398088-D063-CBDF-38DC-8CE939BB22E7}"/>
                </a:ext>
              </a:extLst>
            </p:cNvPr>
            <p:cNvSpPr/>
            <p:nvPr/>
          </p:nvSpPr>
          <p:spPr>
            <a:xfrm>
              <a:off x="5391650" y="2980900"/>
              <a:ext cx="269350" cy="128000"/>
            </a:xfrm>
            <a:custGeom>
              <a:avLst/>
              <a:gdLst/>
              <a:ahLst/>
              <a:cxnLst/>
              <a:rect l="l" t="t" r="r" b="b"/>
              <a:pathLst>
                <a:path w="10774" h="5120" extrusionOk="0">
                  <a:moveTo>
                    <a:pt x="2547" y="590"/>
                  </a:moveTo>
                  <a:cubicBezTo>
                    <a:pt x="3367" y="590"/>
                    <a:pt x="4541" y="818"/>
                    <a:pt x="6176" y="1588"/>
                  </a:cubicBezTo>
                  <a:cubicBezTo>
                    <a:pt x="9026" y="2930"/>
                    <a:pt x="9697" y="4003"/>
                    <a:pt x="9851" y="4487"/>
                  </a:cubicBezTo>
                  <a:cubicBezTo>
                    <a:pt x="9089" y="4352"/>
                    <a:pt x="7206" y="3932"/>
                    <a:pt x="5290" y="3413"/>
                  </a:cubicBezTo>
                  <a:cubicBezTo>
                    <a:pt x="984" y="2246"/>
                    <a:pt x="608" y="1715"/>
                    <a:pt x="586" y="1698"/>
                  </a:cubicBezTo>
                  <a:cubicBezTo>
                    <a:pt x="586" y="1424"/>
                    <a:pt x="778" y="1138"/>
                    <a:pt x="1097" y="935"/>
                  </a:cubicBezTo>
                  <a:cubicBezTo>
                    <a:pt x="1326" y="791"/>
                    <a:pt x="1781" y="590"/>
                    <a:pt x="2547" y="590"/>
                  </a:cubicBezTo>
                  <a:close/>
                  <a:moveTo>
                    <a:pt x="2543" y="1"/>
                  </a:moveTo>
                  <a:cubicBezTo>
                    <a:pt x="1678" y="1"/>
                    <a:pt x="1118" y="228"/>
                    <a:pt x="784" y="441"/>
                  </a:cubicBezTo>
                  <a:cubicBezTo>
                    <a:pt x="294" y="752"/>
                    <a:pt x="0" y="1222"/>
                    <a:pt x="0" y="1698"/>
                  </a:cubicBezTo>
                  <a:cubicBezTo>
                    <a:pt x="0" y="3138"/>
                    <a:pt x="10079" y="5120"/>
                    <a:pt x="10181" y="5120"/>
                  </a:cubicBezTo>
                  <a:cubicBezTo>
                    <a:pt x="10182" y="5120"/>
                    <a:pt x="10183" y="5120"/>
                    <a:pt x="10184" y="5120"/>
                  </a:cubicBezTo>
                  <a:cubicBezTo>
                    <a:pt x="10317" y="5120"/>
                    <a:pt x="10433" y="5028"/>
                    <a:pt x="10466" y="4898"/>
                  </a:cubicBezTo>
                  <a:cubicBezTo>
                    <a:pt x="10509" y="4721"/>
                    <a:pt x="10774" y="3104"/>
                    <a:pt x="6426" y="1058"/>
                  </a:cubicBezTo>
                  <a:cubicBezTo>
                    <a:pt x="4724" y="257"/>
                    <a:pt x="3462" y="1"/>
                    <a:pt x="2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35;p63">
              <a:extLst>
                <a:ext uri="{FF2B5EF4-FFF2-40B4-BE49-F238E27FC236}">
                  <a16:creationId xmlns:a16="http://schemas.microsoft.com/office/drawing/2014/main" id="{6201600F-0C31-35C1-22D2-921416527C66}"/>
                </a:ext>
              </a:extLst>
            </p:cNvPr>
            <p:cNvSpPr/>
            <p:nvPr/>
          </p:nvSpPr>
          <p:spPr>
            <a:xfrm>
              <a:off x="4370800" y="1379225"/>
              <a:ext cx="359900" cy="212375"/>
            </a:xfrm>
            <a:custGeom>
              <a:avLst/>
              <a:gdLst/>
              <a:ahLst/>
              <a:cxnLst/>
              <a:rect l="l" t="t" r="r" b="b"/>
              <a:pathLst>
                <a:path w="14396" h="8495" extrusionOk="0">
                  <a:moveTo>
                    <a:pt x="11594" y="1"/>
                  </a:moveTo>
                  <a:cubicBezTo>
                    <a:pt x="11334" y="1"/>
                    <a:pt x="11049" y="74"/>
                    <a:pt x="10738" y="235"/>
                  </a:cubicBezTo>
                  <a:lnTo>
                    <a:pt x="0" y="8495"/>
                  </a:lnTo>
                  <a:lnTo>
                    <a:pt x="14396" y="8495"/>
                  </a:lnTo>
                  <a:cubicBezTo>
                    <a:pt x="14396" y="8495"/>
                    <a:pt x="14396" y="1"/>
                    <a:pt x="11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36;p63">
              <a:extLst>
                <a:ext uri="{FF2B5EF4-FFF2-40B4-BE49-F238E27FC236}">
                  <a16:creationId xmlns:a16="http://schemas.microsoft.com/office/drawing/2014/main" id="{10BFFEB0-869E-0227-1979-FDEBC9A5F629}"/>
                </a:ext>
              </a:extLst>
            </p:cNvPr>
            <p:cNvSpPr/>
            <p:nvPr/>
          </p:nvSpPr>
          <p:spPr>
            <a:xfrm>
              <a:off x="4360775" y="1371875"/>
              <a:ext cx="377225" cy="227025"/>
            </a:xfrm>
            <a:custGeom>
              <a:avLst/>
              <a:gdLst/>
              <a:ahLst/>
              <a:cxnLst/>
              <a:rect l="l" t="t" r="r" b="b"/>
              <a:pathLst>
                <a:path w="15089" h="9081" extrusionOk="0">
                  <a:moveTo>
                    <a:pt x="11994" y="588"/>
                  </a:moveTo>
                  <a:cubicBezTo>
                    <a:pt x="12190" y="588"/>
                    <a:pt x="12372" y="640"/>
                    <a:pt x="12542" y="744"/>
                  </a:cubicBezTo>
                  <a:cubicBezTo>
                    <a:pt x="14073" y="1676"/>
                    <a:pt x="14467" y="6402"/>
                    <a:pt x="14501" y="8495"/>
                  </a:cubicBezTo>
                  <a:lnTo>
                    <a:pt x="1262" y="8495"/>
                  </a:lnTo>
                  <a:lnTo>
                    <a:pt x="11296" y="778"/>
                  </a:lnTo>
                  <a:cubicBezTo>
                    <a:pt x="11547" y="651"/>
                    <a:pt x="11779" y="588"/>
                    <a:pt x="11994" y="588"/>
                  </a:cubicBezTo>
                  <a:close/>
                  <a:moveTo>
                    <a:pt x="11996" y="0"/>
                  </a:moveTo>
                  <a:cubicBezTo>
                    <a:pt x="11682" y="0"/>
                    <a:pt x="11351" y="90"/>
                    <a:pt x="11004" y="269"/>
                  </a:cubicBezTo>
                  <a:cubicBezTo>
                    <a:pt x="10989" y="276"/>
                    <a:pt x="10974" y="285"/>
                    <a:pt x="10960" y="296"/>
                  </a:cubicBezTo>
                  <a:lnTo>
                    <a:pt x="222" y="8556"/>
                  </a:lnTo>
                  <a:cubicBezTo>
                    <a:pt x="0" y="8726"/>
                    <a:pt x="120" y="9081"/>
                    <a:pt x="400" y="9081"/>
                  </a:cubicBezTo>
                  <a:lnTo>
                    <a:pt x="14797" y="9081"/>
                  </a:lnTo>
                  <a:cubicBezTo>
                    <a:pt x="14797" y="9081"/>
                    <a:pt x="14798" y="9081"/>
                    <a:pt x="14799" y="9081"/>
                  </a:cubicBezTo>
                  <a:cubicBezTo>
                    <a:pt x="14959" y="9081"/>
                    <a:pt x="15089" y="8950"/>
                    <a:pt x="15089" y="8789"/>
                  </a:cubicBezTo>
                  <a:cubicBezTo>
                    <a:pt x="15089" y="8495"/>
                    <a:pt x="15063" y="1594"/>
                    <a:pt x="12847" y="244"/>
                  </a:cubicBezTo>
                  <a:cubicBezTo>
                    <a:pt x="12580" y="81"/>
                    <a:pt x="12296" y="0"/>
                    <a:pt x="11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037;p63">
              <a:extLst>
                <a:ext uri="{FF2B5EF4-FFF2-40B4-BE49-F238E27FC236}">
                  <a16:creationId xmlns:a16="http://schemas.microsoft.com/office/drawing/2014/main" id="{C4346B06-6FB7-710E-4070-9879B74DE1A0}"/>
                </a:ext>
              </a:extLst>
            </p:cNvPr>
            <p:cNvSpPr/>
            <p:nvPr/>
          </p:nvSpPr>
          <p:spPr>
            <a:xfrm>
              <a:off x="4292850" y="2768775"/>
              <a:ext cx="157150" cy="113325"/>
            </a:xfrm>
            <a:custGeom>
              <a:avLst/>
              <a:gdLst/>
              <a:ahLst/>
              <a:cxnLst/>
              <a:rect l="l" t="t" r="r" b="b"/>
              <a:pathLst>
                <a:path w="6286" h="4533" extrusionOk="0">
                  <a:moveTo>
                    <a:pt x="5952" y="0"/>
                  </a:moveTo>
                  <a:cubicBezTo>
                    <a:pt x="5911" y="0"/>
                    <a:pt x="5870" y="9"/>
                    <a:pt x="5830" y="27"/>
                  </a:cubicBezTo>
                  <a:cubicBezTo>
                    <a:pt x="3533" y="1011"/>
                    <a:pt x="1627" y="2365"/>
                    <a:pt x="166" y="4047"/>
                  </a:cubicBezTo>
                  <a:cubicBezTo>
                    <a:pt x="0" y="4237"/>
                    <a:pt x="136" y="4532"/>
                    <a:pt x="387" y="4532"/>
                  </a:cubicBezTo>
                  <a:cubicBezTo>
                    <a:pt x="473" y="4532"/>
                    <a:pt x="553" y="4496"/>
                    <a:pt x="609" y="4431"/>
                  </a:cubicBezTo>
                  <a:cubicBezTo>
                    <a:pt x="2010" y="2815"/>
                    <a:pt x="3845" y="1515"/>
                    <a:pt x="6061" y="565"/>
                  </a:cubicBezTo>
                  <a:cubicBezTo>
                    <a:pt x="6214" y="503"/>
                    <a:pt x="6286" y="329"/>
                    <a:pt x="6221" y="178"/>
                  </a:cubicBezTo>
                  <a:cubicBezTo>
                    <a:pt x="6173" y="67"/>
                    <a:pt x="6065" y="0"/>
                    <a:pt x="59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38;p63">
              <a:extLst>
                <a:ext uri="{FF2B5EF4-FFF2-40B4-BE49-F238E27FC236}">
                  <a16:creationId xmlns:a16="http://schemas.microsoft.com/office/drawing/2014/main" id="{7841A9BD-19D4-8740-21AB-7C2027E3983A}"/>
                </a:ext>
              </a:extLst>
            </p:cNvPr>
            <p:cNvSpPr/>
            <p:nvPr/>
          </p:nvSpPr>
          <p:spPr>
            <a:xfrm>
              <a:off x="4245575" y="2913000"/>
              <a:ext cx="32625" cy="48850"/>
            </a:xfrm>
            <a:custGeom>
              <a:avLst/>
              <a:gdLst/>
              <a:ahLst/>
              <a:cxnLst/>
              <a:rect l="l" t="t" r="r" b="b"/>
              <a:pathLst>
                <a:path w="1305" h="1954" extrusionOk="0">
                  <a:moveTo>
                    <a:pt x="970" y="1"/>
                  </a:moveTo>
                  <a:cubicBezTo>
                    <a:pt x="869" y="1"/>
                    <a:pt x="771" y="54"/>
                    <a:pt x="717" y="148"/>
                  </a:cubicBezTo>
                  <a:cubicBezTo>
                    <a:pt x="229" y="988"/>
                    <a:pt x="55" y="1551"/>
                    <a:pt x="48" y="1576"/>
                  </a:cubicBezTo>
                  <a:cubicBezTo>
                    <a:pt x="0" y="1730"/>
                    <a:pt x="87" y="1893"/>
                    <a:pt x="243" y="1941"/>
                  </a:cubicBezTo>
                  <a:cubicBezTo>
                    <a:pt x="270" y="1949"/>
                    <a:pt x="299" y="1953"/>
                    <a:pt x="328" y="1953"/>
                  </a:cubicBezTo>
                  <a:cubicBezTo>
                    <a:pt x="457" y="1953"/>
                    <a:pt x="570" y="1870"/>
                    <a:pt x="608" y="1747"/>
                  </a:cubicBezTo>
                  <a:cubicBezTo>
                    <a:pt x="609" y="1741"/>
                    <a:pt x="774" y="1218"/>
                    <a:pt x="1224" y="440"/>
                  </a:cubicBezTo>
                  <a:cubicBezTo>
                    <a:pt x="1305" y="300"/>
                    <a:pt x="1257" y="121"/>
                    <a:pt x="1116" y="40"/>
                  </a:cubicBezTo>
                  <a:cubicBezTo>
                    <a:pt x="1070" y="13"/>
                    <a:pt x="102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39;p63">
              <a:extLst>
                <a:ext uri="{FF2B5EF4-FFF2-40B4-BE49-F238E27FC236}">
                  <a16:creationId xmlns:a16="http://schemas.microsoft.com/office/drawing/2014/main" id="{FA35665A-4B3E-A457-A58C-38B14CD5F5EC}"/>
                </a:ext>
              </a:extLst>
            </p:cNvPr>
            <p:cNvSpPr/>
            <p:nvPr/>
          </p:nvSpPr>
          <p:spPr>
            <a:xfrm>
              <a:off x="4098475" y="3185000"/>
              <a:ext cx="58325" cy="55600"/>
            </a:xfrm>
            <a:custGeom>
              <a:avLst/>
              <a:gdLst/>
              <a:ahLst/>
              <a:cxnLst/>
              <a:rect l="l" t="t" r="r" b="b"/>
              <a:pathLst>
                <a:path w="2333" h="2224" extrusionOk="0">
                  <a:moveTo>
                    <a:pt x="328" y="1"/>
                  </a:moveTo>
                  <a:cubicBezTo>
                    <a:pt x="261" y="1"/>
                    <a:pt x="194" y="23"/>
                    <a:pt x="140" y="70"/>
                  </a:cubicBezTo>
                  <a:cubicBezTo>
                    <a:pt x="17" y="174"/>
                    <a:pt x="1" y="360"/>
                    <a:pt x="105" y="483"/>
                  </a:cubicBezTo>
                  <a:cubicBezTo>
                    <a:pt x="610" y="1078"/>
                    <a:pt x="1157" y="1634"/>
                    <a:pt x="1741" y="2150"/>
                  </a:cubicBezTo>
                  <a:cubicBezTo>
                    <a:pt x="1794" y="2197"/>
                    <a:pt x="1863" y="2223"/>
                    <a:pt x="1934" y="2223"/>
                  </a:cubicBezTo>
                  <a:cubicBezTo>
                    <a:pt x="1935" y="2223"/>
                    <a:pt x="1935" y="2223"/>
                    <a:pt x="1936" y="2223"/>
                  </a:cubicBezTo>
                  <a:cubicBezTo>
                    <a:pt x="2206" y="2223"/>
                    <a:pt x="2333" y="1887"/>
                    <a:pt x="2128" y="1710"/>
                  </a:cubicBezTo>
                  <a:cubicBezTo>
                    <a:pt x="1564" y="1213"/>
                    <a:pt x="1038" y="677"/>
                    <a:pt x="552" y="104"/>
                  </a:cubicBezTo>
                  <a:cubicBezTo>
                    <a:pt x="494" y="36"/>
                    <a:pt x="411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40;p63">
              <a:extLst>
                <a:ext uri="{FF2B5EF4-FFF2-40B4-BE49-F238E27FC236}">
                  <a16:creationId xmlns:a16="http://schemas.microsoft.com/office/drawing/2014/main" id="{B1FAB2E6-CB68-EBBB-B9C8-9B73996BCF87}"/>
                </a:ext>
              </a:extLst>
            </p:cNvPr>
            <p:cNvSpPr/>
            <p:nvPr/>
          </p:nvSpPr>
          <p:spPr>
            <a:xfrm>
              <a:off x="4198225" y="3268875"/>
              <a:ext cx="255275" cy="66550"/>
            </a:xfrm>
            <a:custGeom>
              <a:avLst/>
              <a:gdLst/>
              <a:ahLst/>
              <a:cxnLst/>
              <a:rect l="l" t="t" r="r" b="b"/>
              <a:pathLst>
                <a:path w="10211" h="2662" extrusionOk="0">
                  <a:moveTo>
                    <a:pt x="337" y="0"/>
                  </a:moveTo>
                  <a:cubicBezTo>
                    <a:pt x="236" y="0"/>
                    <a:pt x="137" y="53"/>
                    <a:pt x="83" y="147"/>
                  </a:cubicBezTo>
                  <a:cubicBezTo>
                    <a:pt x="1" y="288"/>
                    <a:pt x="51" y="469"/>
                    <a:pt x="194" y="549"/>
                  </a:cubicBezTo>
                  <a:cubicBezTo>
                    <a:pt x="3280" y="2329"/>
                    <a:pt x="6336" y="2662"/>
                    <a:pt x="8184" y="2662"/>
                  </a:cubicBezTo>
                  <a:cubicBezTo>
                    <a:pt x="9216" y="2662"/>
                    <a:pt x="9872" y="2557"/>
                    <a:pt x="9943" y="2545"/>
                  </a:cubicBezTo>
                  <a:cubicBezTo>
                    <a:pt x="10103" y="2518"/>
                    <a:pt x="10211" y="2368"/>
                    <a:pt x="10184" y="2208"/>
                  </a:cubicBezTo>
                  <a:cubicBezTo>
                    <a:pt x="10160" y="2065"/>
                    <a:pt x="10036" y="1963"/>
                    <a:pt x="9896" y="1963"/>
                  </a:cubicBezTo>
                  <a:cubicBezTo>
                    <a:pt x="9880" y="1963"/>
                    <a:pt x="9864" y="1964"/>
                    <a:pt x="9848" y="1967"/>
                  </a:cubicBezTo>
                  <a:cubicBezTo>
                    <a:pt x="9831" y="1970"/>
                    <a:pt x="9220" y="2066"/>
                    <a:pt x="8229" y="2066"/>
                  </a:cubicBezTo>
                  <a:cubicBezTo>
                    <a:pt x="6453" y="2066"/>
                    <a:pt x="3458" y="1756"/>
                    <a:pt x="487" y="42"/>
                  </a:cubicBezTo>
                  <a:cubicBezTo>
                    <a:pt x="440" y="14"/>
                    <a:pt x="388" y="0"/>
                    <a:pt x="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41;p63">
              <a:extLst>
                <a:ext uri="{FF2B5EF4-FFF2-40B4-BE49-F238E27FC236}">
                  <a16:creationId xmlns:a16="http://schemas.microsoft.com/office/drawing/2014/main" id="{FE1D8774-2DF5-EE50-DF4B-4375D2ADD54C}"/>
                </a:ext>
              </a:extLst>
            </p:cNvPr>
            <p:cNvSpPr/>
            <p:nvPr/>
          </p:nvSpPr>
          <p:spPr>
            <a:xfrm>
              <a:off x="3758625" y="1573875"/>
              <a:ext cx="2028525" cy="1486775"/>
            </a:xfrm>
            <a:custGeom>
              <a:avLst/>
              <a:gdLst/>
              <a:ahLst/>
              <a:cxnLst/>
              <a:rect l="l" t="t" r="r" b="b"/>
              <a:pathLst>
                <a:path w="81141" h="59471" extrusionOk="0">
                  <a:moveTo>
                    <a:pt x="13524" y="1"/>
                  </a:moveTo>
                  <a:cubicBezTo>
                    <a:pt x="6055" y="1"/>
                    <a:pt x="1" y="5782"/>
                    <a:pt x="1" y="12914"/>
                  </a:cubicBezTo>
                  <a:lnTo>
                    <a:pt x="1" y="38402"/>
                  </a:lnTo>
                  <a:cubicBezTo>
                    <a:pt x="1" y="44603"/>
                    <a:pt x="4578" y="49781"/>
                    <a:pt x="10682" y="51026"/>
                  </a:cubicBezTo>
                  <a:lnTo>
                    <a:pt x="7829" y="59471"/>
                  </a:lnTo>
                  <a:lnTo>
                    <a:pt x="21055" y="51315"/>
                  </a:lnTo>
                  <a:lnTo>
                    <a:pt x="67617" y="51315"/>
                  </a:lnTo>
                  <a:cubicBezTo>
                    <a:pt x="75086" y="51315"/>
                    <a:pt x="81140" y="45533"/>
                    <a:pt x="81140" y="38402"/>
                  </a:cubicBezTo>
                  <a:lnTo>
                    <a:pt x="81140" y="12914"/>
                  </a:lnTo>
                  <a:cubicBezTo>
                    <a:pt x="81140" y="5782"/>
                    <a:pt x="75086" y="1"/>
                    <a:pt x="676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042;p63">
              <a:extLst>
                <a:ext uri="{FF2B5EF4-FFF2-40B4-BE49-F238E27FC236}">
                  <a16:creationId xmlns:a16="http://schemas.microsoft.com/office/drawing/2014/main" id="{96E9E0E0-6B7B-4E5F-A027-3FCABEA2702F}"/>
                </a:ext>
              </a:extLst>
            </p:cNvPr>
            <p:cNvSpPr/>
            <p:nvPr/>
          </p:nvSpPr>
          <p:spPr>
            <a:xfrm>
              <a:off x="3743950" y="1559225"/>
              <a:ext cx="2057850" cy="1535225"/>
            </a:xfrm>
            <a:custGeom>
              <a:avLst/>
              <a:gdLst/>
              <a:ahLst/>
              <a:cxnLst/>
              <a:rect l="l" t="t" r="r" b="b"/>
              <a:pathLst>
                <a:path w="82314" h="61409" extrusionOk="0">
                  <a:moveTo>
                    <a:pt x="68204" y="1172"/>
                  </a:moveTo>
                  <a:cubicBezTo>
                    <a:pt x="75338" y="1172"/>
                    <a:pt x="81142" y="6702"/>
                    <a:pt x="81142" y="13500"/>
                  </a:cubicBezTo>
                  <a:lnTo>
                    <a:pt x="81142" y="38988"/>
                  </a:lnTo>
                  <a:cubicBezTo>
                    <a:pt x="81142" y="45784"/>
                    <a:pt x="75337" y="51314"/>
                    <a:pt x="68204" y="51314"/>
                  </a:cubicBezTo>
                  <a:lnTo>
                    <a:pt x="21475" y="51314"/>
                  </a:lnTo>
                  <a:lnTo>
                    <a:pt x="9492" y="58705"/>
                  </a:lnTo>
                  <a:lnTo>
                    <a:pt x="9492" y="58705"/>
                  </a:lnTo>
                  <a:lnTo>
                    <a:pt x="12036" y="51172"/>
                  </a:lnTo>
                  <a:lnTo>
                    <a:pt x="11386" y="51039"/>
                  </a:lnTo>
                  <a:cubicBezTo>
                    <a:pt x="5469" y="49830"/>
                    <a:pt x="1173" y="44761"/>
                    <a:pt x="1173" y="38988"/>
                  </a:cubicBezTo>
                  <a:lnTo>
                    <a:pt x="1173" y="13500"/>
                  </a:lnTo>
                  <a:cubicBezTo>
                    <a:pt x="1173" y="6702"/>
                    <a:pt x="6976" y="1172"/>
                    <a:pt x="14111" y="1172"/>
                  </a:cubicBezTo>
                  <a:close/>
                  <a:moveTo>
                    <a:pt x="14111" y="0"/>
                  </a:moveTo>
                  <a:cubicBezTo>
                    <a:pt x="6331" y="0"/>
                    <a:pt x="1" y="6057"/>
                    <a:pt x="1" y="13500"/>
                  </a:cubicBezTo>
                  <a:lnTo>
                    <a:pt x="1" y="38988"/>
                  </a:lnTo>
                  <a:cubicBezTo>
                    <a:pt x="1" y="45103"/>
                    <a:pt x="4381" y="50493"/>
                    <a:pt x="10506" y="52040"/>
                  </a:cubicBezTo>
                  <a:lnTo>
                    <a:pt x="7341" y="61409"/>
                  </a:lnTo>
                  <a:lnTo>
                    <a:pt x="7341" y="61409"/>
                  </a:lnTo>
                  <a:lnTo>
                    <a:pt x="21808" y="52488"/>
                  </a:lnTo>
                  <a:lnTo>
                    <a:pt x="68204" y="52488"/>
                  </a:lnTo>
                  <a:cubicBezTo>
                    <a:pt x="75984" y="52488"/>
                    <a:pt x="82314" y="46431"/>
                    <a:pt x="82314" y="38988"/>
                  </a:cubicBezTo>
                  <a:lnTo>
                    <a:pt x="82314" y="13500"/>
                  </a:lnTo>
                  <a:cubicBezTo>
                    <a:pt x="82314" y="6056"/>
                    <a:pt x="75984" y="0"/>
                    <a:pt x="68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043;p63">
              <a:extLst>
                <a:ext uri="{FF2B5EF4-FFF2-40B4-BE49-F238E27FC236}">
                  <a16:creationId xmlns:a16="http://schemas.microsoft.com/office/drawing/2014/main" id="{43DB67F1-9876-551A-F5A2-6465717467D3}"/>
                </a:ext>
              </a:extLst>
            </p:cNvPr>
            <p:cNvSpPr/>
            <p:nvPr/>
          </p:nvSpPr>
          <p:spPr>
            <a:xfrm>
              <a:off x="3963675" y="1987825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1"/>
                  </a:moveTo>
                  <a:cubicBezTo>
                    <a:pt x="272" y="1"/>
                    <a:pt x="1" y="272"/>
                    <a:pt x="1" y="606"/>
                  </a:cubicBezTo>
                  <a:cubicBezTo>
                    <a:pt x="1" y="939"/>
                    <a:pt x="272" y="1211"/>
                    <a:pt x="606" y="1211"/>
                  </a:cubicBezTo>
                  <a:lnTo>
                    <a:pt x="61418" y="1211"/>
                  </a:lnTo>
                  <a:cubicBezTo>
                    <a:pt x="61753" y="1211"/>
                    <a:pt x="62023" y="939"/>
                    <a:pt x="62023" y="606"/>
                  </a:cubicBezTo>
                  <a:cubicBezTo>
                    <a:pt x="62023" y="272"/>
                    <a:pt x="61753" y="1"/>
                    <a:pt x="6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044;p63">
              <a:extLst>
                <a:ext uri="{FF2B5EF4-FFF2-40B4-BE49-F238E27FC236}">
                  <a16:creationId xmlns:a16="http://schemas.microsoft.com/office/drawing/2014/main" id="{E25958DC-9A6C-0E70-51F6-5D6E50F9ECBC}"/>
                </a:ext>
              </a:extLst>
            </p:cNvPr>
            <p:cNvSpPr/>
            <p:nvPr/>
          </p:nvSpPr>
          <p:spPr>
            <a:xfrm>
              <a:off x="3963675" y="2144325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0"/>
                  </a:moveTo>
                  <a:cubicBezTo>
                    <a:pt x="272" y="0"/>
                    <a:pt x="1" y="270"/>
                    <a:pt x="1" y="605"/>
                  </a:cubicBezTo>
                  <a:cubicBezTo>
                    <a:pt x="1" y="939"/>
                    <a:pt x="272" y="1210"/>
                    <a:pt x="606" y="1210"/>
                  </a:cubicBezTo>
                  <a:lnTo>
                    <a:pt x="61418" y="1210"/>
                  </a:lnTo>
                  <a:cubicBezTo>
                    <a:pt x="61753" y="1210"/>
                    <a:pt x="62023" y="939"/>
                    <a:pt x="62023" y="605"/>
                  </a:cubicBezTo>
                  <a:cubicBezTo>
                    <a:pt x="62023" y="270"/>
                    <a:pt x="61753" y="0"/>
                    <a:pt x="6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45;p63">
              <a:extLst>
                <a:ext uri="{FF2B5EF4-FFF2-40B4-BE49-F238E27FC236}">
                  <a16:creationId xmlns:a16="http://schemas.microsoft.com/office/drawing/2014/main" id="{24226432-D7A9-1E63-DA7E-C5DCB9EFD1D7}"/>
                </a:ext>
              </a:extLst>
            </p:cNvPr>
            <p:cNvSpPr/>
            <p:nvPr/>
          </p:nvSpPr>
          <p:spPr>
            <a:xfrm>
              <a:off x="3963675" y="2300800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0"/>
                  </a:moveTo>
                  <a:cubicBezTo>
                    <a:pt x="272" y="0"/>
                    <a:pt x="1" y="270"/>
                    <a:pt x="1" y="605"/>
                  </a:cubicBezTo>
                  <a:cubicBezTo>
                    <a:pt x="1" y="939"/>
                    <a:pt x="272" y="1210"/>
                    <a:pt x="606" y="1210"/>
                  </a:cubicBezTo>
                  <a:lnTo>
                    <a:pt x="61418" y="1210"/>
                  </a:lnTo>
                  <a:cubicBezTo>
                    <a:pt x="61753" y="1210"/>
                    <a:pt x="62023" y="939"/>
                    <a:pt x="62023" y="605"/>
                  </a:cubicBezTo>
                  <a:cubicBezTo>
                    <a:pt x="62023" y="270"/>
                    <a:pt x="61753" y="0"/>
                    <a:pt x="6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46;p63">
              <a:extLst>
                <a:ext uri="{FF2B5EF4-FFF2-40B4-BE49-F238E27FC236}">
                  <a16:creationId xmlns:a16="http://schemas.microsoft.com/office/drawing/2014/main" id="{08DAB73D-DD57-0CF8-B640-0A1EE2231AC8}"/>
                </a:ext>
              </a:extLst>
            </p:cNvPr>
            <p:cNvSpPr/>
            <p:nvPr/>
          </p:nvSpPr>
          <p:spPr>
            <a:xfrm>
              <a:off x="3963675" y="2457275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0"/>
                  </a:moveTo>
                  <a:cubicBezTo>
                    <a:pt x="272" y="0"/>
                    <a:pt x="1" y="270"/>
                    <a:pt x="1" y="605"/>
                  </a:cubicBezTo>
                  <a:cubicBezTo>
                    <a:pt x="1" y="939"/>
                    <a:pt x="272" y="1210"/>
                    <a:pt x="606" y="1210"/>
                  </a:cubicBezTo>
                  <a:lnTo>
                    <a:pt x="61418" y="1210"/>
                  </a:lnTo>
                  <a:cubicBezTo>
                    <a:pt x="61753" y="1210"/>
                    <a:pt x="62023" y="939"/>
                    <a:pt x="62023" y="605"/>
                  </a:cubicBezTo>
                  <a:cubicBezTo>
                    <a:pt x="62023" y="270"/>
                    <a:pt x="61753" y="0"/>
                    <a:pt x="6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47;p63">
              <a:extLst>
                <a:ext uri="{FF2B5EF4-FFF2-40B4-BE49-F238E27FC236}">
                  <a16:creationId xmlns:a16="http://schemas.microsoft.com/office/drawing/2014/main" id="{182A66A7-208A-A1F2-39E5-EEA8FE5E807F}"/>
                </a:ext>
              </a:extLst>
            </p:cNvPr>
            <p:cNvSpPr/>
            <p:nvPr/>
          </p:nvSpPr>
          <p:spPr>
            <a:xfrm>
              <a:off x="5586250" y="1772325"/>
              <a:ext cx="377175" cy="360175"/>
            </a:xfrm>
            <a:custGeom>
              <a:avLst/>
              <a:gdLst/>
              <a:ahLst/>
              <a:cxnLst/>
              <a:rect l="l" t="t" r="r" b="b"/>
              <a:pathLst>
                <a:path w="15087" h="14407" extrusionOk="0">
                  <a:moveTo>
                    <a:pt x="7543" y="1"/>
                  </a:moveTo>
                  <a:cubicBezTo>
                    <a:pt x="5543" y="1"/>
                    <a:pt x="3624" y="759"/>
                    <a:pt x="2210" y="2111"/>
                  </a:cubicBezTo>
                  <a:cubicBezTo>
                    <a:pt x="795" y="3462"/>
                    <a:pt x="1" y="5294"/>
                    <a:pt x="1" y="7204"/>
                  </a:cubicBezTo>
                  <a:cubicBezTo>
                    <a:pt x="1" y="9114"/>
                    <a:pt x="795" y="10946"/>
                    <a:pt x="2210" y="12297"/>
                  </a:cubicBezTo>
                  <a:cubicBezTo>
                    <a:pt x="3624" y="13647"/>
                    <a:pt x="5543" y="14406"/>
                    <a:pt x="7543" y="14406"/>
                  </a:cubicBezTo>
                  <a:cubicBezTo>
                    <a:pt x="9544" y="14406"/>
                    <a:pt x="11463" y="13647"/>
                    <a:pt x="12877" y="12297"/>
                  </a:cubicBezTo>
                  <a:cubicBezTo>
                    <a:pt x="14292" y="10946"/>
                    <a:pt x="15086" y="9114"/>
                    <a:pt x="15086" y="7204"/>
                  </a:cubicBezTo>
                  <a:cubicBezTo>
                    <a:pt x="15086" y="5294"/>
                    <a:pt x="14292" y="3462"/>
                    <a:pt x="12877" y="2111"/>
                  </a:cubicBezTo>
                  <a:cubicBezTo>
                    <a:pt x="11463" y="759"/>
                    <a:pt x="9544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48;p63">
              <a:extLst>
                <a:ext uri="{FF2B5EF4-FFF2-40B4-BE49-F238E27FC236}">
                  <a16:creationId xmlns:a16="http://schemas.microsoft.com/office/drawing/2014/main" id="{6B7D2D33-1CA3-373D-A49A-67DA7C9EF619}"/>
                </a:ext>
              </a:extLst>
            </p:cNvPr>
            <p:cNvSpPr/>
            <p:nvPr/>
          </p:nvSpPr>
          <p:spPr>
            <a:xfrm>
              <a:off x="5684425" y="1826600"/>
              <a:ext cx="136100" cy="266175"/>
            </a:xfrm>
            <a:custGeom>
              <a:avLst/>
              <a:gdLst/>
              <a:ahLst/>
              <a:cxnLst/>
              <a:rect l="l" t="t" r="r" b="b"/>
              <a:pathLst>
                <a:path w="5444" h="10647" extrusionOk="0">
                  <a:moveTo>
                    <a:pt x="4122" y="1"/>
                  </a:moveTo>
                  <a:cubicBezTo>
                    <a:pt x="3883" y="1"/>
                    <a:pt x="3563" y="122"/>
                    <a:pt x="3163" y="366"/>
                  </a:cubicBezTo>
                  <a:lnTo>
                    <a:pt x="620" y="1704"/>
                  </a:lnTo>
                  <a:cubicBezTo>
                    <a:pt x="396" y="1851"/>
                    <a:pt x="237" y="1990"/>
                    <a:pt x="143" y="2121"/>
                  </a:cubicBezTo>
                  <a:cubicBezTo>
                    <a:pt x="48" y="2253"/>
                    <a:pt x="0" y="2411"/>
                    <a:pt x="0" y="2596"/>
                  </a:cubicBezTo>
                  <a:cubicBezTo>
                    <a:pt x="0" y="2850"/>
                    <a:pt x="89" y="3072"/>
                    <a:pt x="265" y="3262"/>
                  </a:cubicBezTo>
                  <a:cubicBezTo>
                    <a:pt x="440" y="3452"/>
                    <a:pt x="658" y="3547"/>
                    <a:pt x="919" y="3547"/>
                  </a:cubicBezTo>
                  <a:cubicBezTo>
                    <a:pt x="1073" y="3547"/>
                    <a:pt x="1228" y="3506"/>
                    <a:pt x="1386" y="3423"/>
                  </a:cubicBezTo>
                  <a:lnTo>
                    <a:pt x="2710" y="2684"/>
                  </a:lnTo>
                  <a:lnTo>
                    <a:pt x="2710" y="8518"/>
                  </a:lnTo>
                  <a:cubicBezTo>
                    <a:pt x="2710" y="9235"/>
                    <a:pt x="2819" y="9768"/>
                    <a:pt x="3036" y="10120"/>
                  </a:cubicBezTo>
                  <a:cubicBezTo>
                    <a:pt x="3253" y="10471"/>
                    <a:pt x="3596" y="10646"/>
                    <a:pt x="4066" y="10646"/>
                  </a:cubicBezTo>
                  <a:cubicBezTo>
                    <a:pt x="4985" y="10646"/>
                    <a:pt x="5444" y="10005"/>
                    <a:pt x="5444" y="8723"/>
                  </a:cubicBezTo>
                  <a:lnTo>
                    <a:pt x="5444" y="1967"/>
                  </a:lnTo>
                  <a:cubicBezTo>
                    <a:pt x="5444" y="656"/>
                    <a:pt x="5007" y="1"/>
                    <a:pt x="4135" y="1"/>
                  </a:cubicBezTo>
                  <a:cubicBezTo>
                    <a:pt x="4131" y="1"/>
                    <a:pt x="4126" y="1"/>
                    <a:pt x="4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49;p63">
              <a:extLst>
                <a:ext uri="{FF2B5EF4-FFF2-40B4-BE49-F238E27FC236}">
                  <a16:creationId xmlns:a16="http://schemas.microsoft.com/office/drawing/2014/main" id="{4EA27989-860B-2E2B-0E02-33B2D6683405}"/>
                </a:ext>
              </a:extLst>
            </p:cNvPr>
            <p:cNvSpPr/>
            <p:nvPr/>
          </p:nvSpPr>
          <p:spPr>
            <a:xfrm>
              <a:off x="5039800" y="1336850"/>
              <a:ext cx="371700" cy="352075"/>
            </a:xfrm>
            <a:custGeom>
              <a:avLst/>
              <a:gdLst/>
              <a:ahLst/>
              <a:cxnLst/>
              <a:rect l="l" t="t" r="r" b="b"/>
              <a:pathLst>
                <a:path w="14868" h="14083" extrusionOk="0">
                  <a:moveTo>
                    <a:pt x="5791" y="0"/>
                  </a:moveTo>
                  <a:cubicBezTo>
                    <a:pt x="3646" y="0"/>
                    <a:pt x="1296" y="1408"/>
                    <a:pt x="0" y="2992"/>
                  </a:cubicBezTo>
                  <a:lnTo>
                    <a:pt x="472" y="5705"/>
                  </a:lnTo>
                  <a:cubicBezTo>
                    <a:pt x="472" y="5705"/>
                    <a:pt x="709" y="10425"/>
                    <a:pt x="4957" y="12667"/>
                  </a:cubicBezTo>
                  <a:cubicBezTo>
                    <a:pt x="6761" y="13620"/>
                    <a:pt x="8778" y="14083"/>
                    <a:pt x="10511" y="14083"/>
                  </a:cubicBezTo>
                  <a:cubicBezTo>
                    <a:pt x="12858" y="14083"/>
                    <a:pt x="14682" y="13234"/>
                    <a:pt x="14750" y="11605"/>
                  </a:cubicBezTo>
                  <a:cubicBezTo>
                    <a:pt x="14868" y="8774"/>
                    <a:pt x="11564" y="5824"/>
                    <a:pt x="9322" y="2047"/>
                  </a:cubicBezTo>
                  <a:cubicBezTo>
                    <a:pt x="8448" y="575"/>
                    <a:pt x="7161" y="0"/>
                    <a:pt x="5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50;p63">
              <a:extLst>
                <a:ext uri="{FF2B5EF4-FFF2-40B4-BE49-F238E27FC236}">
                  <a16:creationId xmlns:a16="http://schemas.microsoft.com/office/drawing/2014/main" id="{3572F42E-4CC3-C285-E73A-A31E1A93EB97}"/>
                </a:ext>
              </a:extLst>
            </p:cNvPr>
            <p:cNvSpPr/>
            <p:nvPr/>
          </p:nvSpPr>
          <p:spPr>
            <a:xfrm>
              <a:off x="5031575" y="1329525"/>
              <a:ext cx="386375" cy="366750"/>
            </a:xfrm>
            <a:custGeom>
              <a:avLst/>
              <a:gdLst/>
              <a:ahLst/>
              <a:cxnLst/>
              <a:rect l="l" t="t" r="r" b="b"/>
              <a:pathLst>
                <a:path w="15455" h="14670" extrusionOk="0">
                  <a:moveTo>
                    <a:pt x="6114" y="0"/>
                  </a:moveTo>
                  <a:cubicBezTo>
                    <a:pt x="3827" y="0"/>
                    <a:pt x="1397" y="1519"/>
                    <a:pt x="102" y="3100"/>
                  </a:cubicBezTo>
                  <a:cubicBezTo>
                    <a:pt x="0" y="3225"/>
                    <a:pt x="19" y="3409"/>
                    <a:pt x="143" y="3512"/>
                  </a:cubicBezTo>
                  <a:cubicBezTo>
                    <a:pt x="198" y="3556"/>
                    <a:pt x="264" y="3578"/>
                    <a:pt x="329" y="3578"/>
                  </a:cubicBezTo>
                  <a:cubicBezTo>
                    <a:pt x="414" y="3578"/>
                    <a:pt x="498" y="3541"/>
                    <a:pt x="556" y="3470"/>
                  </a:cubicBezTo>
                  <a:cubicBezTo>
                    <a:pt x="1761" y="1999"/>
                    <a:pt x="4013" y="587"/>
                    <a:pt x="6111" y="587"/>
                  </a:cubicBezTo>
                  <a:cubicBezTo>
                    <a:pt x="6224" y="587"/>
                    <a:pt x="6338" y="591"/>
                    <a:pt x="6450" y="599"/>
                  </a:cubicBezTo>
                  <a:cubicBezTo>
                    <a:pt x="7719" y="694"/>
                    <a:pt x="8710" y="1330"/>
                    <a:pt x="9399" y="2490"/>
                  </a:cubicBezTo>
                  <a:cubicBezTo>
                    <a:pt x="10157" y="3766"/>
                    <a:pt x="11019" y="4928"/>
                    <a:pt x="11853" y="6053"/>
                  </a:cubicBezTo>
                  <a:cubicBezTo>
                    <a:pt x="13467" y="8227"/>
                    <a:pt x="14861" y="10105"/>
                    <a:pt x="14787" y="11886"/>
                  </a:cubicBezTo>
                  <a:cubicBezTo>
                    <a:pt x="14759" y="12543"/>
                    <a:pt x="14403" y="13071"/>
                    <a:pt x="13729" y="13459"/>
                  </a:cubicBezTo>
                  <a:cubicBezTo>
                    <a:pt x="13002" y="13877"/>
                    <a:pt x="11996" y="14078"/>
                    <a:pt x="10871" y="14078"/>
                  </a:cubicBezTo>
                  <a:cubicBezTo>
                    <a:pt x="9140" y="14078"/>
                    <a:pt x="7128" y="13601"/>
                    <a:pt x="5422" y="12701"/>
                  </a:cubicBezTo>
                  <a:cubicBezTo>
                    <a:pt x="1378" y="10567"/>
                    <a:pt x="1096" y="6029"/>
                    <a:pt x="1093" y="5984"/>
                  </a:cubicBezTo>
                  <a:cubicBezTo>
                    <a:pt x="1086" y="5830"/>
                    <a:pt x="973" y="5705"/>
                    <a:pt x="811" y="5705"/>
                  </a:cubicBezTo>
                  <a:cubicBezTo>
                    <a:pt x="803" y="5705"/>
                    <a:pt x="795" y="5705"/>
                    <a:pt x="787" y="5706"/>
                  </a:cubicBezTo>
                  <a:cubicBezTo>
                    <a:pt x="625" y="5715"/>
                    <a:pt x="501" y="5852"/>
                    <a:pt x="509" y="6014"/>
                  </a:cubicBezTo>
                  <a:cubicBezTo>
                    <a:pt x="519" y="6213"/>
                    <a:pt x="803" y="10926"/>
                    <a:pt x="5148" y="13219"/>
                  </a:cubicBezTo>
                  <a:cubicBezTo>
                    <a:pt x="6950" y="14170"/>
                    <a:pt x="9033" y="14669"/>
                    <a:pt x="10853" y="14669"/>
                  </a:cubicBezTo>
                  <a:cubicBezTo>
                    <a:pt x="12087" y="14669"/>
                    <a:pt x="13199" y="14439"/>
                    <a:pt x="14021" y="13968"/>
                  </a:cubicBezTo>
                  <a:cubicBezTo>
                    <a:pt x="14869" y="13480"/>
                    <a:pt x="15337" y="12769"/>
                    <a:pt x="15372" y="11911"/>
                  </a:cubicBezTo>
                  <a:cubicBezTo>
                    <a:pt x="15454" y="9923"/>
                    <a:pt x="14004" y="7968"/>
                    <a:pt x="12325" y="5704"/>
                  </a:cubicBezTo>
                  <a:cubicBezTo>
                    <a:pt x="11499" y="4592"/>
                    <a:pt x="10646" y="3442"/>
                    <a:pt x="9903" y="2192"/>
                  </a:cubicBezTo>
                  <a:cubicBezTo>
                    <a:pt x="9122" y="876"/>
                    <a:pt x="7943" y="124"/>
                    <a:pt x="6495" y="15"/>
                  </a:cubicBezTo>
                  <a:cubicBezTo>
                    <a:pt x="6368" y="5"/>
                    <a:pt x="6241" y="0"/>
                    <a:pt x="6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51;p63">
              <a:extLst>
                <a:ext uri="{FF2B5EF4-FFF2-40B4-BE49-F238E27FC236}">
                  <a16:creationId xmlns:a16="http://schemas.microsoft.com/office/drawing/2014/main" id="{5C6F7BC1-C6CA-6AED-CE09-7EA4EE25452F}"/>
                </a:ext>
              </a:extLst>
            </p:cNvPr>
            <p:cNvSpPr/>
            <p:nvPr/>
          </p:nvSpPr>
          <p:spPr>
            <a:xfrm>
              <a:off x="5225650" y="1519400"/>
              <a:ext cx="184350" cy="149675"/>
            </a:xfrm>
            <a:custGeom>
              <a:avLst/>
              <a:gdLst/>
              <a:ahLst/>
              <a:cxnLst/>
              <a:rect l="l" t="t" r="r" b="b"/>
              <a:pathLst>
                <a:path w="7374" h="5987" extrusionOk="0">
                  <a:moveTo>
                    <a:pt x="5570" y="1"/>
                  </a:moveTo>
                  <a:cubicBezTo>
                    <a:pt x="4082" y="165"/>
                    <a:pt x="632" y="701"/>
                    <a:pt x="354" y="2180"/>
                  </a:cubicBezTo>
                  <a:cubicBezTo>
                    <a:pt x="0" y="4068"/>
                    <a:pt x="1298" y="5130"/>
                    <a:pt x="2478" y="5720"/>
                  </a:cubicBezTo>
                  <a:cubicBezTo>
                    <a:pt x="2827" y="5894"/>
                    <a:pt x="3280" y="5986"/>
                    <a:pt x="3777" y="5986"/>
                  </a:cubicBezTo>
                  <a:cubicBezTo>
                    <a:pt x="4962" y="5986"/>
                    <a:pt x="6402" y="5466"/>
                    <a:pt x="7316" y="4303"/>
                  </a:cubicBezTo>
                  <a:cubicBezTo>
                    <a:pt x="7374" y="2924"/>
                    <a:pt x="6617" y="1516"/>
                    <a:pt x="5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52;p63">
              <a:extLst>
                <a:ext uri="{FF2B5EF4-FFF2-40B4-BE49-F238E27FC236}">
                  <a16:creationId xmlns:a16="http://schemas.microsoft.com/office/drawing/2014/main" id="{994DF2F9-C6FC-BFFA-9F46-BAD81285578E}"/>
                </a:ext>
              </a:extLst>
            </p:cNvPr>
            <p:cNvSpPr/>
            <p:nvPr/>
          </p:nvSpPr>
          <p:spPr>
            <a:xfrm>
              <a:off x="5219700" y="1512100"/>
              <a:ext cx="197825" cy="164250"/>
            </a:xfrm>
            <a:custGeom>
              <a:avLst/>
              <a:gdLst/>
              <a:ahLst/>
              <a:cxnLst/>
              <a:rect l="l" t="t" r="r" b="b"/>
              <a:pathLst>
                <a:path w="7913" h="6570" extrusionOk="0">
                  <a:moveTo>
                    <a:pt x="5667" y="604"/>
                  </a:moveTo>
                  <a:cubicBezTo>
                    <a:pt x="6484" y="1803"/>
                    <a:pt x="7278" y="3181"/>
                    <a:pt x="7264" y="4488"/>
                  </a:cubicBezTo>
                  <a:cubicBezTo>
                    <a:pt x="6389" y="5548"/>
                    <a:pt x="5084" y="5989"/>
                    <a:pt x="4031" y="5989"/>
                  </a:cubicBezTo>
                  <a:cubicBezTo>
                    <a:pt x="3569" y="5989"/>
                    <a:pt x="3155" y="5904"/>
                    <a:pt x="2847" y="5750"/>
                  </a:cubicBezTo>
                  <a:cubicBezTo>
                    <a:pt x="1287" y="4970"/>
                    <a:pt x="626" y="3885"/>
                    <a:pt x="881" y="2525"/>
                  </a:cubicBezTo>
                  <a:cubicBezTo>
                    <a:pt x="1042" y="1665"/>
                    <a:pt x="2871" y="933"/>
                    <a:pt x="5667" y="604"/>
                  </a:cubicBezTo>
                  <a:close/>
                  <a:moveTo>
                    <a:pt x="5808" y="0"/>
                  </a:moveTo>
                  <a:cubicBezTo>
                    <a:pt x="5798" y="0"/>
                    <a:pt x="5787" y="1"/>
                    <a:pt x="5777" y="2"/>
                  </a:cubicBezTo>
                  <a:cubicBezTo>
                    <a:pt x="3863" y="213"/>
                    <a:pt x="607" y="806"/>
                    <a:pt x="305" y="2417"/>
                  </a:cubicBezTo>
                  <a:cubicBezTo>
                    <a:pt x="1" y="4042"/>
                    <a:pt x="790" y="5375"/>
                    <a:pt x="2585" y="6274"/>
                  </a:cubicBezTo>
                  <a:cubicBezTo>
                    <a:pt x="2980" y="6471"/>
                    <a:pt x="3471" y="6570"/>
                    <a:pt x="4001" y="6570"/>
                  </a:cubicBezTo>
                  <a:cubicBezTo>
                    <a:pt x="5303" y="6570"/>
                    <a:pt x="6844" y="5973"/>
                    <a:pt x="7785" y="4777"/>
                  </a:cubicBezTo>
                  <a:cubicBezTo>
                    <a:pt x="7823" y="4728"/>
                    <a:pt x="7845" y="4670"/>
                    <a:pt x="7847" y="4607"/>
                  </a:cubicBezTo>
                  <a:cubicBezTo>
                    <a:pt x="7913" y="3051"/>
                    <a:pt x="7022" y="1534"/>
                    <a:pt x="6049" y="127"/>
                  </a:cubicBezTo>
                  <a:cubicBezTo>
                    <a:pt x="5994" y="47"/>
                    <a:pt x="5904" y="0"/>
                    <a:pt x="5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53;p63">
              <a:extLst>
                <a:ext uri="{FF2B5EF4-FFF2-40B4-BE49-F238E27FC236}">
                  <a16:creationId xmlns:a16="http://schemas.microsoft.com/office/drawing/2014/main" id="{5B3102E4-3A10-EACB-9219-08D90EA45CC7}"/>
                </a:ext>
              </a:extLst>
            </p:cNvPr>
            <p:cNvSpPr/>
            <p:nvPr/>
          </p:nvSpPr>
          <p:spPr>
            <a:xfrm>
              <a:off x="4818575" y="1336850"/>
              <a:ext cx="371675" cy="352075"/>
            </a:xfrm>
            <a:custGeom>
              <a:avLst/>
              <a:gdLst/>
              <a:ahLst/>
              <a:cxnLst/>
              <a:rect l="l" t="t" r="r" b="b"/>
              <a:pathLst>
                <a:path w="14867" h="14083" extrusionOk="0">
                  <a:moveTo>
                    <a:pt x="5790" y="0"/>
                  </a:moveTo>
                  <a:cubicBezTo>
                    <a:pt x="3645" y="0"/>
                    <a:pt x="1296" y="1408"/>
                    <a:pt x="0" y="2992"/>
                  </a:cubicBezTo>
                  <a:lnTo>
                    <a:pt x="471" y="5705"/>
                  </a:lnTo>
                  <a:cubicBezTo>
                    <a:pt x="471" y="5705"/>
                    <a:pt x="708" y="10425"/>
                    <a:pt x="4956" y="12667"/>
                  </a:cubicBezTo>
                  <a:cubicBezTo>
                    <a:pt x="6760" y="13620"/>
                    <a:pt x="8778" y="14083"/>
                    <a:pt x="10510" y="14083"/>
                  </a:cubicBezTo>
                  <a:cubicBezTo>
                    <a:pt x="12857" y="14083"/>
                    <a:pt x="14681" y="13234"/>
                    <a:pt x="14749" y="11605"/>
                  </a:cubicBezTo>
                  <a:cubicBezTo>
                    <a:pt x="14867" y="8774"/>
                    <a:pt x="11563" y="5824"/>
                    <a:pt x="9321" y="2047"/>
                  </a:cubicBezTo>
                  <a:cubicBezTo>
                    <a:pt x="8447" y="575"/>
                    <a:pt x="7160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54;p63">
              <a:extLst>
                <a:ext uri="{FF2B5EF4-FFF2-40B4-BE49-F238E27FC236}">
                  <a16:creationId xmlns:a16="http://schemas.microsoft.com/office/drawing/2014/main" id="{3C575DFC-EB0E-2CFF-9049-9C9B0A99C455}"/>
                </a:ext>
              </a:extLst>
            </p:cNvPr>
            <p:cNvSpPr/>
            <p:nvPr/>
          </p:nvSpPr>
          <p:spPr>
            <a:xfrm>
              <a:off x="4810350" y="1329550"/>
              <a:ext cx="386350" cy="366725"/>
            </a:xfrm>
            <a:custGeom>
              <a:avLst/>
              <a:gdLst/>
              <a:ahLst/>
              <a:cxnLst/>
              <a:rect l="l" t="t" r="r" b="b"/>
              <a:pathLst>
                <a:path w="15454" h="14669" extrusionOk="0">
                  <a:moveTo>
                    <a:pt x="6121" y="0"/>
                  </a:moveTo>
                  <a:cubicBezTo>
                    <a:pt x="3834" y="0"/>
                    <a:pt x="1397" y="1516"/>
                    <a:pt x="103" y="3099"/>
                  </a:cubicBezTo>
                  <a:cubicBezTo>
                    <a:pt x="0" y="3224"/>
                    <a:pt x="18" y="3408"/>
                    <a:pt x="144" y="3511"/>
                  </a:cubicBezTo>
                  <a:cubicBezTo>
                    <a:pt x="198" y="3555"/>
                    <a:pt x="264" y="3577"/>
                    <a:pt x="329" y="3577"/>
                  </a:cubicBezTo>
                  <a:cubicBezTo>
                    <a:pt x="414" y="3577"/>
                    <a:pt x="498" y="3540"/>
                    <a:pt x="556" y="3469"/>
                  </a:cubicBezTo>
                  <a:cubicBezTo>
                    <a:pt x="1762" y="1995"/>
                    <a:pt x="4019" y="586"/>
                    <a:pt x="6117" y="586"/>
                  </a:cubicBezTo>
                  <a:cubicBezTo>
                    <a:pt x="6228" y="586"/>
                    <a:pt x="6339" y="590"/>
                    <a:pt x="6449" y="598"/>
                  </a:cubicBezTo>
                  <a:cubicBezTo>
                    <a:pt x="7718" y="693"/>
                    <a:pt x="8710" y="1329"/>
                    <a:pt x="9399" y="2489"/>
                  </a:cubicBezTo>
                  <a:cubicBezTo>
                    <a:pt x="10156" y="3765"/>
                    <a:pt x="11019" y="4927"/>
                    <a:pt x="11852" y="6052"/>
                  </a:cubicBezTo>
                  <a:cubicBezTo>
                    <a:pt x="13466" y="8226"/>
                    <a:pt x="14860" y="10104"/>
                    <a:pt x="14786" y="11885"/>
                  </a:cubicBezTo>
                  <a:cubicBezTo>
                    <a:pt x="14759" y="12542"/>
                    <a:pt x="14402" y="13070"/>
                    <a:pt x="13729" y="13458"/>
                  </a:cubicBezTo>
                  <a:cubicBezTo>
                    <a:pt x="13002" y="13876"/>
                    <a:pt x="11996" y="14078"/>
                    <a:pt x="10871" y="14078"/>
                  </a:cubicBezTo>
                  <a:cubicBezTo>
                    <a:pt x="9140" y="14078"/>
                    <a:pt x="7127" y="13600"/>
                    <a:pt x="5421" y="12700"/>
                  </a:cubicBezTo>
                  <a:cubicBezTo>
                    <a:pt x="1378" y="10566"/>
                    <a:pt x="1096" y="6028"/>
                    <a:pt x="1094" y="5983"/>
                  </a:cubicBezTo>
                  <a:cubicBezTo>
                    <a:pt x="1086" y="5829"/>
                    <a:pt x="980" y="5704"/>
                    <a:pt x="812" y="5704"/>
                  </a:cubicBezTo>
                  <a:cubicBezTo>
                    <a:pt x="804" y="5704"/>
                    <a:pt x="796" y="5704"/>
                    <a:pt x="787" y="5705"/>
                  </a:cubicBezTo>
                  <a:cubicBezTo>
                    <a:pt x="625" y="5714"/>
                    <a:pt x="500" y="5851"/>
                    <a:pt x="509" y="6013"/>
                  </a:cubicBezTo>
                  <a:cubicBezTo>
                    <a:pt x="518" y="6212"/>
                    <a:pt x="803" y="10925"/>
                    <a:pt x="5148" y="13218"/>
                  </a:cubicBezTo>
                  <a:cubicBezTo>
                    <a:pt x="6950" y="14169"/>
                    <a:pt x="9034" y="14668"/>
                    <a:pt x="10852" y="14668"/>
                  </a:cubicBezTo>
                  <a:cubicBezTo>
                    <a:pt x="12086" y="14668"/>
                    <a:pt x="13199" y="14438"/>
                    <a:pt x="14021" y="13967"/>
                  </a:cubicBezTo>
                  <a:cubicBezTo>
                    <a:pt x="14869" y="13479"/>
                    <a:pt x="15336" y="12768"/>
                    <a:pt x="15371" y="11910"/>
                  </a:cubicBezTo>
                  <a:cubicBezTo>
                    <a:pt x="15454" y="9922"/>
                    <a:pt x="14004" y="7967"/>
                    <a:pt x="12324" y="5703"/>
                  </a:cubicBezTo>
                  <a:cubicBezTo>
                    <a:pt x="11498" y="4591"/>
                    <a:pt x="10645" y="3441"/>
                    <a:pt x="9902" y="2191"/>
                  </a:cubicBezTo>
                  <a:cubicBezTo>
                    <a:pt x="9121" y="875"/>
                    <a:pt x="7942" y="123"/>
                    <a:pt x="6494" y="14"/>
                  </a:cubicBezTo>
                  <a:cubicBezTo>
                    <a:pt x="6370" y="5"/>
                    <a:pt x="6246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55;p63">
              <a:extLst>
                <a:ext uri="{FF2B5EF4-FFF2-40B4-BE49-F238E27FC236}">
                  <a16:creationId xmlns:a16="http://schemas.microsoft.com/office/drawing/2014/main" id="{AA3D313B-9344-53AB-877E-0D83B64B2FA9}"/>
                </a:ext>
              </a:extLst>
            </p:cNvPr>
            <p:cNvSpPr/>
            <p:nvPr/>
          </p:nvSpPr>
          <p:spPr>
            <a:xfrm>
              <a:off x="5004400" y="1519400"/>
              <a:ext cx="184350" cy="149675"/>
            </a:xfrm>
            <a:custGeom>
              <a:avLst/>
              <a:gdLst/>
              <a:ahLst/>
              <a:cxnLst/>
              <a:rect l="l" t="t" r="r" b="b"/>
              <a:pathLst>
                <a:path w="7374" h="5987" extrusionOk="0">
                  <a:moveTo>
                    <a:pt x="5570" y="1"/>
                  </a:moveTo>
                  <a:cubicBezTo>
                    <a:pt x="4082" y="165"/>
                    <a:pt x="632" y="701"/>
                    <a:pt x="355" y="2180"/>
                  </a:cubicBezTo>
                  <a:cubicBezTo>
                    <a:pt x="0" y="4068"/>
                    <a:pt x="1299" y="5130"/>
                    <a:pt x="2478" y="5720"/>
                  </a:cubicBezTo>
                  <a:cubicBezTo>
                    <a:pt x="2827" y="5894"/>
                    <a:pt x="3280" y="5986"/>
                    <a:pt x="3778" y="5986"/>
                  </a:cubicBezTo>
                  <a:cubicBezTo>
                    <a:pt x="4962" y="5986"/>
                    <a:pt x="6402" y="5466"/>
                    <a:pt x="7316" y="4303"/>
                  </a:cubicBezTo>
                  <a:cubicBezTo>
                    <a:pt x="7374" y="2924"/>
                    <a:pt x="6618" y="1516"/>
                    <a:pt x="5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56;p63">
              <a:extLst>
                <a:ext uri="{FF2B5EF4-FFF2-40B4-BE49-F238E27FC236}">
                  <a16:creationId xmlns:a16="http://schemas.microsoft.com/office/drawing/2014/main" id="{E03E79CF-579D-A4CD-9FB1-82645C4FC38B}"/>
                </a:ext>
              </a:extLst>
            </p:cNvPr>
            <p:cNvSpPr/>
            <p:nvPr/>
          </p:nvSpPr>
          <p:spPr>
            <a:xfrm>
              <a:off x="4998425" y="1512100"/>
              <a:ext cx="197800" cy="164250"/>
            </a:xfrm>
            <a:custGeom>
              <a:avLst/>
              <a:gdLst/>
              <a:ahLst/>
              <a:cxnLst/>
              <a:rect l="l" t="t" r="r" b="b"/>
              <a:pathLst>
                <a:path w="7912" h="6570" extrusionOk="0">
                  <a:moveTo>
                    <a:pt x="5668" y="604"/>
                  </a:moveTo>
                  <a:cubicBezTo>
                    <a:pt x="6485" y="1803"/>
                    <a:pt x="7279" y="3182"/>
                    <a:pt x="7265" y="4488"/>
                  </a:cubicBezTo>
                  <a:cubicBezTo>
                    <a:pt x="6396" y="5539"/>
                    <a:pt x="5063" y="5978"/>
                    <a:pt x="4003" y="5978"/>
                  </a:cubicBezTo>
                  <a:cubicBezTo>
                    <a:pt x="3549" y="5978"/>
                    <a:pt x="3145" y="5898"/>
                    <a:pt x="2848" y="5750"/>
                  </a:cubicBezTo>
                  <a:cubicBezTo>
                    <a:pt x="1288" y="4970"/>
                    <a:pt x="627" y="3885"/>
                    <a:pt x="882" y="2525"/>
                  </a:cubicBezTo>
                  <a:cubicBezTo>
                    <a:pt x="1043" y="1665"/>
                    <a:pt x="2871" y="933"/>
                    <a:pt x="5668" y="604"/>
                  </a:cubicBezTo>
                  <a:close/>
                  <a:moveTo>
                    <a:pt x="5809" y="0"/>
                  </a:moveTo>
                  <a:cubicBezTo>
                    <a:pt x="5799" y="0"/>
                    <a:pt x="5789" y="1"/>
                    <a:pt x="5778" y="2"/>
                  </a:cubicBezTo>
                  <a:cubicBezTo>
                    <a:pt x="3864" y="213"/>
                    <a:pt x="607" y="806"/>
                    <a:pt x="306" y="2417"/>
                  </a:cubicBezTo>
                  <a:cubicBezTo>
                    <a:pt x="1" y="4042"/>
                    <a:pt x="789" y="5375"/>
                    <a:pt x="2586" y="6274"/>
                  </a:cubicBezTo>
                  <a:cubicBezTo>
                    <a:pt x="2981" y="6471"/>
                    <a:pt x="3471" y="6570"/>
                    <a:pt x="4002" y="6570"/>
                  </a:cubicBezTo>
                  <a:cubicBezTo>
                    <a:pt x="5304" y="6570"/>
                    <a:pt x="6846" y="5973"/>
                    <a:pt x="7786" y="4777"/>
                  </a:cubicBezTo>
                  <a:cubicBezTo>
                    <a:pt x="7824" y="4728"/>
                    <a:pt x="7845" y="4670"/>
                    <a:pt x="7848" y="4607"/>
                  </a:cubicBezTo>
                  <a:cubicBezTo>
                    <a:pt x="7912" y="3051"/>
                    <a:pt x="7023" y="1534"/>
                    <a:pt x="6051" y="127"/>
                  </a:cubicBezTo>
                  <a:cubicBezTo>
                    <a:pt x="5995" y="47"/>
                    <a:pt x="5905" y="0"/>
                    <a:pt x="5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57;p63">
              <a:extLst>
                <a:ext uri="{FF2B5EF4-FFF2-40B4-BE49-F238E27FC236}">
                  <a16:creationId xmlns:a16="http://schemas.microsoft.com/office/drawing/2014/main" id="{4E22D398-583F-766D-2226-9457482A0615}"/>
                </a:ext>
              </a:extLst>
            </p:cNvPr>
            <p:cNvSpPr/>
            <p:nvPr/>
          </p:nvSpPr>
          <p:spPr>
            <a:xfrm>
              <a:off x="4612675" y="1336850"/>
              <a:ext cx="371725" cy="352075"/>
            </a:xfrm>
            <a:custGeom>
              <a:avLst/>
              <a:gdLst/>
              <a:ahLst/>
              <a:cxnLst/>
              <a:rect l="l" t="t" r="r" b="b"/>
              <a:pathLst>
                <a:path w="14869" h="14083" extrusionOk="0">
                  <a:moveTo>
                    <a:pt x="5791" y="0"/>
                  </a:moveTo>
                  <a:cubicBezTo>
                    <a:pt x="3646" y="0"/>
                    <a:pt x="1296" y="1408"/>
                    <a:pt x="1" y="2992"/>
                  </a:cubicBezTo>
                  <a:lnTo>
                    <a:pt x="473" y="5705"/>
                  </a:lnTo>
                  <a:cubicBezTo>
                    <a:pt x="473" y="5705"/>
                    <a:pt x="708" y="10425"/>
                    <a:pt x="4956" y="12667"/>
                  </a:cubicBezTo>
                  <a:cubicBezTo>
                    <a:pt x="6761" y="13620"/>
                    <a:pt x="8778" y="14083"/>
                    <a:pt x="10511" y="14083"/>
                  </a:cubicBezTo>
                  <a:cubicBezTo>
                    <a:pt x="12857" y="14083"/>
                    <a:pt x="14682" y="13234"/>
                    <a:pt x="14749" y="11605"/>
                  </a:cubicBezTo>
                  <a:cubicBezTo>
                    <a:pt x="14868" y="8774"/>
                    <a:pt x="11564" y="5824"/>
                    <a:pt x="9322" y="2047"/>
                  </a:cubicBezTo>
                  <a:cubicBezTo>
                    <a:pt x="8448" y="575"/>
                    <a:pt x="7161" y="0"/>
                    <a:pt x="5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58;p63">
              <a:extLst>
                <a:ext uri="{FF2B5EF4-FFF2-40B4-BE49-F238E27FC236}">
                  <a16:creationId xmlns:a16="http://schemas.microsoft.com/office/drawing/2014/main" id="{732B8234-0F87-8A13-28E2-61E90DDAC3F6}"/>
                </a:ext>
              </a:extLst>
            </p:cNvPr>
            <p:cNvSpPr/>
            <p:nvPr/>
          </p:nvSpPr>
          <p:spPr>
            <a:xfrm>
              <a:off x="4604450" y="1329525"/>
              <a:ext cx="386375" cy="366750"/>
            </a:xfrm>
            <a:custGeom>
              <a:avLst/>
              <a:gdLst/>
              <a:ahLst/>
              <a:cxnLst/>
              <a:rect l="l" t="t" r="r" b="b"/>
              <a:pathLst>
                <a:path w="15455" h="14670" extrusionOk="0">
                  <a:moveTo>
                    <a:pt x="6114" y="0"/>
                  </a:moveTo>
                  <a:cubicBezTo>
                    <a:pt x="3827" y="0"/>
                    <a:pt x="1396" y="1519"/>
                    <a:pt x="103" y="3100"/>
                  </a:cubicBezTo>
                  <a:cubicBezTo>
                    <a:pt x="1" y="3225"/>
                    <a:pt x="20" y="3409"/>
                    <a:pt x="144" y="3512"/>
                  </a:cubicBezTo>
                  <a:cubicBezTo>
                    <a:pt x="199" y="3556"/>
                    <a:pt x="264" y="3578"/>
                    <a:pt x="330" y="3578"/>
                  </a:cubicBezTo>
                  <a:cubicBezTo>
                    <a:pt x="414" y="3578"/>
                    <a:pt x="499" y="3541"/>
                    <a:pt x="556" y="3470"/>
                  </a:cubicBezTo>
                  <a:cubicBezTo>
                    <a:pt x="1760" y="1999"/>
                    <a:pt x="4012" y="587"/>
                    <a:pt x="6110" y="587"/>
                  </a:cubicBezTo>
                  <a:cubicBezTo>
                    <a:pt x="6224" y="587"/>
                    <a:pt x="6337" y="591"/>
                    <a:pt x="6450" y="599"/>
                  </a:cubicBezTo>
                  <a:cubicBezTo>
                    <a:pt x="7719" y="694"/>
                    <a:pt x="8711" y="1330"/>
                    <a:pt x="9400" y="2490"/>
                  </a:cubicBezTo>
                  <a:cubicBezTo>
                    <a:pt x="10156" y="3766"/>
                    <a:pt x="11020" y="4928"/>
                    <a:pt x="11854" y="6053"/>
                  </a:cubicBezTo>
                  <a:cubicBezTo>
                    <a:pt x="13466" y="8227"/>
                    <a:pt x="14861" y="10105"/>
                    <a:pt x="14786" y="11886"/>
                  </a:cubicBezTo>
                  <a:cubicBezTo>
                    <a:pt x="14760" y="12543"/>
                    <a:pt x="14404" y="13071"/>
                    <a:pt x="13730" y="13459"/>
                  </a:cubicBezTo>
                  <a:cubicBezTo>
                    <a:pt x="13003" y="13877"/>
                    <a:pt x="11997" y="14079"/>
                    <a:pt x="10872" y="14079"/>
                  </a:cubicBezTo>
                  <a:cubicBezTo>
                    <a:pt x="9141" y="14079"/>
                    <a:pt x="7128" y="13601"/>
                    <a:pt x="5423" y="12701"/>
                  </a:cubicBezTo>
                  <a:cubicBezTo>
                    <a:pt x="1379" y="10567"/>
                    <a:pt x="1096" y="6029"/>
                    <a:pt x="1094" y="5984"/>
                  </a:cubicBezTo>
                  <a:cubicBezTo>
                    <a:pt x="1087" y="5830"/>
                    <a:pt x="975" y="5705"/>
                    <a:pt x="812" y="5705"/>
                  </a:cubicBezTo>
                  <a:cubicBezTo>
                    <a:pt x="804" y="5705"/>
                    <a:pt x="796" y="5705"/>
                    <a:pt x="787" y="5706"/>
                  </a:cubicBezTo>
                  <a:cubicBezTo>
                    <a:pt x="625" y="5715"/>
                    <a:pt x="501" y="5852"/>
                    <a:pt x="510" y="6014"/>
                  </a:cubicBezTo>
                  <a:cubicBezTo>
                    <a:pt x="519" y="6213"/>
                    <a:pt x="803" y="10926"/>
                    <a:pt x="5149" y="13219"/>
                  </a:cubicBezTo>
                  <a:cubicBezTo>
                    <a:pt x="6952" y="14170"/>
                    <a:pt x="9034" y="14669"/>
                    <a:pt x="10853" y="14669"/>
                  </a:cubicBezTo>
                  <a:cubicBezTo>
                    <a:pt x="12087" y="14669"/>
                    <a:pt x="13200" y="14439"/>
                    <a:pt x="14022" y="13968"/>
                  </a:cubicBezTo>
                  <a:cubicBezTo>
                    <a:pt x="14870" y="13480"/>
                    <a:pt x="15336" y="12769"/>
                    <a:pt x="15372" y="11911"/>
                  </a:cubicBezTo>
                  <a:cubicBezTo>
                    <a:pt x="15454" y="9923"/>
                    <a:pt x="14004" y="7968"/>
                    <a:pt x="12324" y="5704"/>
                  </a:cubicBezTo>
                  <a:cubicBezTo>
                    <a:pt x="11498" y="4592"/>
                    <a:pt x="10645" y="3442"/>
                    <a:pt x="9903" y="2192"/>
                  </a:cubicBezTo>
                  <a:cubicBezTo>
                    <a:pt x="9122" y="876"/>
                    <a:pt x="7943" y="124"/>
                    <a:pt x="6494" y="15"/>
                  </a:cubicBezTo>
                  <a:cubicBezTo>
                    <a:pt x="6368" y="5"/>
                    <a:pt x="6241" y="0"/>
                    <a:pt x="6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59;p63">
              <a:extLst>
                <a:ext uri="{FF2B5EF4-FFF2-40B4-BE49-F238E27FC236}">
                  <a16:creationId xmlns:a16="http://schemas.microsoft.com/office/drawing/2014/main" id="{D5EB3EBB-447E-AC46-5445-19F43B4779E8}"/>
                </a:ext>
              </a:extLst>
            </p:cNvPr>
            <p:cNvSpPr/>
            <p:nvPr/>
          </p:nvSpPr>
          <p:spPr>
            <a:xfrm>
              <a:off x="4798500" y="1519400"/>
              <a:ext cx="184375" cy="149675"/>
            </a:xfrm>
            <a:custGeom>
              <a:avLst/>
              <a:gdLst/>
              <a:ahLst/>
              <a:cxnLst/>
              <a:rect l="l" t="t" r="r" b="b"/>
              <a:pathLst>
                <a:path w="7375" h="5987" extrusionOk="0">
                  <a:moveTo>
                    <a:pt x="5572" y="1"/>
                  </a:moveTo>
                  <a:cubicBezTo>
                    <a:pt x="4082" y="165"/>
                    <a:pt x="632" y="701"/>
                    <a:pt x="355" y="2180"/>
                  </a:cubicBezTo>
                  <a:cubicBezTo>
                    <a:pt x="1" y="4068"/>
                    <a:pt x="1300" y="5130"/>
                    <a:pt x="2479" y="5720"/>
                  </a:cubicBezTo>
                  <a:cubicBezTo>
                    <a:pt x="2828" y="5894"/>
                    <a:pt x="3281" y="5986"/>
                    <a:pt x="3778" y="5986"/>
                  </a:cubicBezTo>
                  <a:cubicBezTo>
                    <a:pt x="4963" y="5986"/>
                    <a:pt x="6403" y="5466"/>
                    <a:pt x="7316" y="4303"/>
                  </a:cubicBezTo>
                  <a:cubicBezTo>
                    <a:pt x="7374" y="2924"/>
                    <a:pt x="6619" y="1516"/>
                    <a:pt x="5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60;p63">
              <a:extLst>
                <a:ext uri="{FF2B5EF4-FFF2-40B4-BE49-F238E27FC236}">
                  <a16:creationId xmlns:a16="http://schemas.microsoft.com/office/drawing/2014/main" id="{221FB359-8AF1-F1E6-9F6C-D779F196716C}"/>
                </a:ext>
              </a:extLst>
            </p:cNvPr>
            <p:cNvSpPr/>
            <p:nvPr/>
          </p:nvSpPr>
          <p:spPr>
            <a:xfrm>
              <a:off x="4792575" y="1512100"/>
              <a:ext cx="197800" cy="164250"/>
            </a:xfrm>
            <a:custGeom>
              <a:avLst/>
              <a:gdLst/>
              <a:ahLst/>
              <a:cxnLst/>
              <a:rect l="l" t="t" r="r" b="b"/>
              <a:pathLst>
                <a:path w="7912" h="6570" extrusionOk="0">
                  <a:moveTo>
                    <a:pt x="5667" y="604"/>
                  </a:moveTo>
                  <a:cubicBezTo>
                    <a:pt x="6483" y="1803"/>
                    <a:pt x="7278" y="3182"/>
                    <a:pt x="7263" y="4488"/>
                  </a:cubicBezTo>
                  <a:cubicBezTo>
                    <a:pt x="6389" y="5548"/>
                    <a:pt x="5084" y="5988"/>
                    <a:pt x="4030" y="5988"/>
                  </a:cubicBezTo>
                  <a:cubicBezTo>
                    <a:pt x="3569" y="5988"/>
                    <a:pt x="3155" y="5903"/>
                    <a:pt x="2847" y="5750"/>
                  </a:cubicBezTo>
                  <a:cubicBezTo>
                    <a:pt x="1287" y="4970"/>
                    <a:pt x="626" y="3885"/>
                    <a:pt x="880" y="2525"/>
                  </a:cubicBezTo>
                  <a:cubicBezTo>
                    <a:pt x="1041" y="1665"/>
                    <a:pt x="2869" y="933"/>
                    <a:pt x="5667" y="604"/>
                  </a:cubicBezTo>
                  <a:close/>
                  <a:moveTo>
                    <a:pt x="5807" y="0"/>
                  </a:moveTo>
                  <a:cubicBezTo>
                    <a:pt x="5797" y="0"/>
                    <a:pt x="5787" y="1"/>
                    <a:pt x="5777" y="2"/>
                  </a:cubicBezTo>
                  <a:cubicBezTo>
                    <a:pt x="3862" y="213"/>
                    <a:pt x="606" y="806"/>
                    <a:pt x="305" y="2417"/>
                  </a:cubicBezTo>
                  <a:cubicBezTo>
                    <a:pt x="0" y="4042"/>
                    <a:pt x="788" y="5375"/>
                    <a:pt x="2585" y="6274"/>
                  </a:cubicBezTo>
                  <a:cubicBezTo>
                    <a:pt x="2979" y="6471"/>
                    <a:pt x="3469" y="6570"/>
                    <a:pt x="4000" y="6570"/>
                  </a:cubicBezTo>
                  <a:cubicBezTo>
                    <a:pt x="5302" y="6570"/>
                    <a:pt x="6845" y="5973"/>
                    <a:pt x="7785" y="4777"/>
                  </a:cubicBezTo>
                  <a:cubicBezTo>
                    <a:pt x="7822" y="4728"/>
                    <a:pt x="7845" y="4670"/>
                    <a:pt x="7847" y="4607"/>
                  </a:cubicBezTo>
                  <a:cubicBezTo>
                    <a:pt x="7911" y="3051"/>
                    <a:pt x="7022" y="1534"/>
                    <a:pt x="6050" y="127"/>
                  </a:cubicBezTo>
                  <a:cubicBezTo>
                    <a:pt x="5995" y="47"/>
                    <a:pt x="5903" y="0"/>
                    <a:pt x="5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61;p63">
              <a:extLst>
                <a:ext uri="{FF2B5EF4-FFF2-40B4-BE49-F238E27FC236}">
                  <a16:creationId xmlns:a16="http://schemas.microsoft.com/office/drawing/2014/main" id="{4B045778-F287-503C-5528-75C54B1CF434}"/>
                </a:ext>
              </a:extLst>
            </p:cNvPr>
            <p:cNvSpPr/>
            <p:nvPr/>
          </p:nvSpPr>
          <p:spPr>
            <a:xfrm>
              <a:off x="3787450" y="2756425"/>
              <a:ext cx="125475" cy="318075"/>
            </a:xfrm>
            <a:custGeom>
              <a:avLst/>
              <a:gdLst/>
              <a:ahLst/>
              <a:cxnLst/>
              <a:rect l="l" t="t" r="r" b="b"/>
              <a:pathLst>
                <a:path w="5019" h="12723" extrusionOk="0">
                  <a:moveTo>
                    <a:pt x="309" y="1"/>
                  </a:moveTo>
                  <a:cubicBezTo>
                    <a:pt x="302" y="1"/>
                    <a:pt x="294" y="1"/>
                    <a:pt x="287" y="2"/>
                  </a:cubicBezTo>
                  <a:cubicBezTo>
                    <a:pt x="125" y="9"/>
                    <a:pt x="1" y="145"/>
                    <a:pt x="8" y="307"/>
                  </a:cubicBezTo>
                  <a:cubicBezTo>
                    <a:pt x="21" y="607"/>
                    <a:pt x="388" y="7715"/>
                    <a:pt x="4409" y="12615"/>
                  </a:cubicBezTo>
                  <a:cubicBezTo>
                    <a:pt x="4464" y="12683"/>
                    <a:pt x="4546" y="12723"/>
                    <a:pt x="4634" y="12723"/>
                  </a:cubicBezTo>
                  <a:cubicBezTo>
                    <a:pt x="4882" y="12723"/>
                    <a:pt x="5019" y="12435"/>
                    <a:pt x="4861" y="12244"/>
                  </a:cubicBezTo>
                  <a:cubicBezTo>
                    <a:pt x="967" y="7497"/>
                    <a:pt x="595" y="353"/>
                    <a:pt x="592" y="281"/>
                  </a:cubicBezTo>
                  <a:cubicBezTo>
                    <a:pt x="586" y="127"/>
                    <a:pt x="460" y="1"/>
                    <a:pt x="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62;p63">
              <a:extLst>
                <a:ext uri="{FF2B5EF4-FFF2-40B4-BE49-F238E27FC236}">
                  <a16:creationId xmlns:a16="http://schemas.microsoft.com/office/drawing/2014/main" id="{48C535BF-E478-F8D0-8E1D-288ADB53E5E0}"/>
                </a:ext>
              </a:extLst>
            </p:cNvPr>
            <p:cNvSpPr/>
            <p:nvPr/>
          </p:nvSpPr>
          <p:spPr>
            <a:xfrm>
              <a:off x="3393850" y="3454500"/>
              <a:ext cx="109975" cy="133725"/>
            </a:xfrm>
            <a:custGeom>
              <a:avLst/>
              <a:gdLst/>
              <a:ahLst/>
              <a:cxnLst/>
              <a:rect l="l" t="t" r="r" b="b"/>
              <a:pathLst>
                <a:path w="4399" h="5349" extrusionOk="0">
                  <a:moveTo>
                    <a:pt x="2199" y="1"/>
                  </a:moveTo>
                  <a:cubicBezTo>
                    <a:pt x="985" y="1"/>
                    <a:pt x="1" y="1199"/>
                    <a:pt x="1" y="2675"/>
                  </a:cubicBezTo>
                  <a:cubicBezTo>
                    <a:pt x="1" y="4152"/>
                    <a:pt x="985" y="5349"/>
                    <a:pt x="2199" y="5349"/>
                  </a:cubicBezTo>
                  <a:cubicBezTo>
                    <a:pt x="3414" y="5349"/>
                    <a:pt x="4398" y="4152"/>
                    <a:pt x="4398" y="2675"/>
                  </a:cubicBezTo>
                  <a:cubicBezTo>
                    <a:pt x="4398" y="1199"/>
                    <a:pt x="3414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063;p63">
              <a:extLst>
                <a:ext uri="{FF2B5EF4-FFF2-40B4-BE49-F238E27FC236}">
                  <a16:creationId xmlns:a16="http://schemas.microsoft.com/office/drawing/2014/main" id="{69224837-A745-CFC1-FA84-54BD338AD8D7}"/>
                </a:ext>
              </a:extLst>
            </p:cNvPr>
            <p:cNvSpPr/>
            <p:nvPr/>
          </p:nvSpPr>
          <p:spPr>
            <a:xfrm>
              <a:off x="3249875" y="3530375"/>
              <a:ext cx="124575" cy="148375"/>
            </a:xfrm>
            <a:custGeom>
              <a:avLst/>
              <a:gdLst/>
              <a:ahLst/>
              <a:cxnLst/>
              <a:rect l="l" t="t" r="r" b="b"/>
              <a:pathLst>
                <a:path w="4983" h="5935" extrusionOk="0">
                  <a:moveTo>
                    <a:pt x="2492" y="586"/>
                  </a:moveTo>
                  <a:lnTo>
                    <a:pt x="2492" y="587"/>
                  </a:lnTo>
                  <a:cubicBezTo>
                    <a:pt x="3543" y="587"/>
                    <a:pt x="4397" y="1655"/>
                    <a:pt x="4397" y="2967"/>
                  </a:cubicBezTo>
                  <a:cubicBezTo>
                    <a:pt x="4397" y="4280"/>
                    <a:pt x="3543" y="5348"/>
                    <a:pt x="2492" y="5348"/>
                  </a:cubicBezTo>
                  <a:cubicBezTo>
                    <a:pt x="1441" y="5348"/>
                    <a:pt x="586" y="4280"/>
                    <a:pt x="586" y="2967"/>
                  </a:cubicBezTo>
                  <a:cubicBezTo>
                    <a:pt x="586" y="1655"/>
                    <a:pt x="1441" y="586"/>
                    <a:pt x="2492" y="586"/>
                  </a:cubicBezTo>
                  <a:close/>
                  <a:moveTo>
                    <a:pt x="2492" y="0"/>
                  </a:moveTo>
                  <a:cubicBezTo>
                    <a:pt x="1119" y="0"/>
                    <a:pt x="1" y="1332"/>
                    <a:pt x="1" y="2967"/>
                  </a:cubicBezTo>
                  <a:cubicBezTo>
                    <a:pt x="1" y="4604"/>
                    <a:pt x="1119" y="5935"/>
                    <a:pt x="2492" y="5935"/>
                  </a:cubicBezTo>
                  <a:cubicBezTo>
                    <a:pt x="3866" y="5935"/>
                    <a:pt x="4983" y="4604"/>
                    <a:pt x="4983" y="2967"/>
                  </a:cubicBezTo>
                  <a:cubicBezTo>
                    <a:pt x="4983" y="1332"/>
                    <a:pt x="3866" y="0"/>
                    <a:pt x="2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3012;p63">
            <a:extLst>
              <a:ext uri="{FF2B5EF4-FFF2-40B4-BE49-F238E27FC236}">
                <a16:creationId xmlns:a16="http://schemas.microsoft.com/office/drawing/2014/main" id="{9AA8F30D-741B-4E8A-D66F-DC3BA44DF1D8}"/>
              </a:ext>
            </a:extLst>
          </p:cNvPr>
          <p:cNvSpPr txBox="1">
            <a:spLocks/>
          </p:cNvSpPr>
          <p:nvPr/>
        </p:nvSpPr>
        <p:spPr>
          <a:xfrm>
            <a:off x="671150" y="-101475"/>
            <a:ext cx="39675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4800"/>
              <a:buFont typeface="Viga"/>
              <a:buNone/>
              <a:defRPr sz="4800" b="0" i="0" u="none" strike="noStrike" cap="none">
                <a:solidFill>
                  <a:srgbClr val="1F1C51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F1C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dirty="0"/>
              <a:t>BEDANKT!</a:t>
            </a:r>
          </a:p>
        </p:txBody>
      </p:sp>
      <p:sp>
        <p:nvSpPr>
          <p:cNvPr id="55" name="Google Shape;3013;p63">
            <a:extLst>
              <a:ext uri="{FF2B5EF4-FFF2-40B4-BE49-F238E27FC236}">
                <a16:creationId xmlns:a16="http://schemas.microsoft.com/office/drawing/2014/main" id="{3E562561-8215-7D00-BB68-50B06355F1EC}"/>
              </a:ext>
            </a:extLst>
          </p:cNvPr>
          <p:cNvSpPr txBox="1">
            <a:spLocks/>
          </p:cNvSpPr>
          <p:nvPr/>
        </p:nvSpPr>
        <p:spPr>
          <a:xfrm>
            <a:off x="671150" y="1450900"/>
            <a:ext cx="3891256" cy="15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nl-BE" dirty="0"/>
              <a:t>Zijn er nog vragen?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nl-BE" dirty="0"/>
              <a:t>R0710211@student.thomasmore.be</a:t>
            </a:r>
          </a:p>
          <a:p>
            <a:pPr marL="0" indent="0"/>
            <a:endParaRPr lang="nl-BE" dirty="0"/>
          </a:p>
        </p:txBody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0B3344AC-0F6E-C52F-D883-59B3F25781F4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15483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4"/>
          <p:cNvSpPr txBox="1">
            <a:spLocks noGrp="1"/>
          </p:cNvSpPr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Probleem</a:t>
            </a:r>
            <a:br>
              <a:rPr lang="en" dirty="0"/>
            </a:br>
            <a:r>
              <a:rPr lang="en" dirty="0"/>
              <a:t>stelling</a:t>
            </a:r>
            <a:endParaRPr dirty="0"/>
          </a:p>
        </p:txBody>
      </p:sp>
      <p:sp>
        <p:nvSpPr>
          <p:cNvPr id="530" name="Google Shape;530;p34"/>
          <p:cNvSpPr/>
          <p:nvPr/>
        </p:nvSpPr>
        <p:spPr>
          <a:xfrm>
            <a:off x="3902050" y="1314599"/>
            <a:ext cx="4279065" cy="3330851"/>
          </a:xfrm>
          <a:custGeom>
            <a:avLst/>
            <a:gdLst/>
            <a:ahLst/>
            <a:cxnLst/>
            <a:rect l="l" t="t" r="r" b="b"/>
            <a:pathLst>
              <a:path w="209681" h="163217" extrusionOk="0">
                <a:moveTo>
                  <a:pt x="126215" y="0"/>
                </a:moveTo>
                <a:cubicBezTo>
                  <a:pt x="125383" y="0"/>
                  <a:pt x="124543" y="14"/>
                  <a:pt x="123697" y="42"/>
                </a:cubicBezTo>
                <a:cubicBezTo>
                  <a:pt x="87871" y="1241"/>
                  <a:pt x="57324" y="25234"/>
                  <a:pt x="32056" y="44028"/>
                </a:cubicBezTo>
                <a:cubicBezTo>
                  <a:pt x="6790" y="62820"/>
                  <a:pt x="0" y="92011"/>
                  <a:pt x="14709" y="114804"/>
                </a:cubicBezTo>
                <a:cubicBezTo>
                  <a:pt x="29416" y="137597"/>
                  <a:pt x="52798" y="127999"/>
                  <a:pt x="82590" y="142793"/>
                </a:cubicBezTo>
                <a:cubicBezTo>
                  <a:pt x="107746" y="155286"/>
                  <a:pt x="115695" y="163217"/>
                  <a:pt x="137537" y="163217"/>
                </a:cubicBezTo>
                <a:cubicBezTo>
                  <a:pt x="141563" y="163217"/>
                  <a:pt x="146062" y="162947"/>
                  <a:pt x="151227" y="162387"/>
                </a:cubicBezTo>
                <a:cubicBezTo>
                  <a:pt x="184414" y="158788"/>
                  <a:pt x="209680" y="122000"/>
                  <a:pt x="205910" y="82814"/>
                </a:cubicBezTo>
                <a:cubicBezTo>
                  <a:pt x="202138" y="43628"/>
                  <a:pt x="182150" y="23634"/>
                  <a:pt x="182150" y="23634"/>
                </a:cubicBezTo>
                <a:cubicBezTo>
                  <a:pt x="182150" y="23634"/>
                  <a:pt x="160581" y="0"/>
                  <a:pt x="126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4"/>
          <p:cNvSpPr txBox="1">
            <a:spLocks noGrp="1"/>
          </p:cNvSpPr>
          <p:nvPr>
            <p:ph type="subTitle" idx="1"/>
          </p:nvPr>
        </p:nvSpPr>
        <p:spPr>
          <a:xfrm>
            <a:off x="876325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2"/>
              </a:solidFill>
            </a:endParaRPr>
          </a:p>
        </p:txBody>
      </p:sp>
      <p:sp>
        <p:nvSpPr>
          <p:cNvPr id="607" name="Google Shape;607;p34"/>
          <p:cNvSpPr txBox="1">
            <a:spLocks noGrp="1"/>
          </p:cNvSpPr>
          <p:nvPr>
            <p:ph type="title" idx="2"/>
          </p:nvPr>
        </p:nvSpPr>
        <p:spPr>
          <a:xfrm>
            <a:off x="876325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83" name="Google Shape;701;p36">
            <a:extLst>
              <a:ext uri="{FF2B5EF4-FFF2-40B4-BE49-F238E27FC236}">
                <a16:creationId xmlns:a16="http://schemas.microsoft.com/office/drawing/2014/main" id="{F52019D2-9906-7199-7D47-BA3A3D4BEFCF}"/>
              </a:ext>
            </a:extLst>
          </p:cNvPr>
          <p:cNvGrpSpPr/>
          <p:nvPr/>
        </p:nvGrpSpPr>
        <p:grpSpPr>
          <a:xfrm>
            <a:off x="3262872" y="912135"/>
            <a:ext cx="5185943" cy="3596632"/>
            <a:chOff x="-80975" y="268100"/>
            <a:chExt cx="7462425" cy="5175450"/>
          </a:xfrm>
        </p:grpSpPr>
        <p:sp>
          <p:nvSpPr>
            <p:cNvPr id="84" name="Google Shape;702;p36">
              <a:extLst>
                <a:ext uri="{FF2B5EF4-FFF2-40B4-BE49-F238E27FC236}">
                  <a16:creationId xmlns:a16="http://schemas.microsoft.com/office/drawing/2014/main" id="{01C2BBE9-0A74-E7C6-B937-CEB1DEB11461}"/>
                </a:ext>
              </a:extLst>
            </p:cNvPr>
            <p:cNvSpPr/>
            <p:nvPr/>
          </p:nvSpPr>
          <p:spPr>
            <a:xfrm>
              <a:off x="-80975" y="268100"/>
              <a:ext cx="7314275" cy="4868075"/>
            </a:xfrm>
            <a:custGeom>
              <a:avLst/>
              <a:gdLst/>
              <a:ahLst/>
              <a:cxnLst/>
              <a:rect l="l" t="t" r="r" b="b"/>
              <a:pathLst>
                <a:path w="292571" h="194723" extrusionOk="0">
                  <a:moveTo>
                    <a:pt x="178359" y="0"/>
                  </a:moveTo>
                  <a:cubicBezTo>
                    <a:pt x="174116" y="0"/>
                    <a:pt x="169958" y="294"/>
                    <a:pt x="165939" y="901"/>
                  </a:cubicBezTo>
                  <a:cubicBezTo>
                    <a:pt x="133691" y="5774"/>
                    <a:pt x="118193" y="35197"/>
                    <a:pt x="89114" y="45412"/>
                  </a:cubicBezTo>
                  <a:cubicBezTo>
                    <a:pt x="62365" y="54805"/>
                    <a:pt x="38285" y="62059"/>
                    <a:pt x="25670" y="86840"/>
                  </a:cubicBezTo>
                  <a:cubicBezTo>
                    <a:pt x="1" y="137261"/>
                    <a:pt x="59634" y="192214"/>
                    <a:pt x="114067" y="192214"/>
                  </a:cubicBezTo>
                  <a:cubicBezTo>
                    <a:pt x="116153" y="192214"/>
                    <a:pt x="118231" y="192133"/>
                    <a:pt x="120296" y="191968"/>
                  </a:cubicBezTo>
                  <a:cubicBezTo>
                    <a:pt x="134665" y="190820"/>
                    <a:pt x="147792" y="186110"/>
                    <a:pt x="161950" y="186110"/>
                  </a:cubicBezTo>
                  <a:cubicBezTo>
                    <a:pt x="165195" y="186110"/>
                    <a:pt x="168494" y="186358"/>
                    <a:pt x="171874" y="186952"/>
                  </a:cubicBezTo>
                  <a:cubicBezTo>
                    <a:pt x="193489" y="190752"/>
                    <a:pt x="206629" y="194722"/>
                    <a:pt x="220391" y="194722"/>
                  </a:cubicBezTo>
                  <a:cubicBezTo>
                    <a:pt x="230045" y="194722"/>
                    <a:pt x="240005" y="192768"/>
                    <a:pt x="253411" y="187431"/>
                  </a:cubicBezTo>
                  <a:cubicBezTo>
                    <a:pt x="285442" y="174673"/>
                    <a:pt x="292570" y="137952"/>
                    <a:pt x="288207" y="103186"/>
                  </a:cubicBezTo>
                  <a:cubicBezTo>
                    <a:pt x="285712" y="83335"/>
                    <a:pt x="279472" y="64114"/>
                    <a:pt x="271978" y="50359"/>
                  </a:cubicBezTo>
                  <a:cubicBezTo>
                    <a:pt x="255881" y="20810"/>
                    <a:pt x="214081" y="0"/>
                    <a:pt x="17835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03;p36">
              <a:extLst>
                <a:ext uri="{FF2B5EF4-FFF2-40B4-BE49-F238E27FC236}">
                  <a16:creationId xmlns:a16="http://schemas.microsoft.com/office/drawing/2014/main" id="{A0ECCE8A-2754-1E52-41AB-BB2CB4826C83}"/>
                </a:ext>
              </a:extLst>
            </p:cNvPr>
            <p:cNvSpPr/>
            <p:nvPr/>
          </p:nvSpPr>
          <p:spPr>
            <a:xfrm>
              <a:off x="3119875" y="3591575"/>
              <a:ext cx="4247525" cy="1757475"/>
            </a:xfrm>
            <a:custGeom>
              <a:avLst/>
              <a:gdLst/>
              <a:ahLst/>
              <a:cxnLst/>
              <a:rect l="l" t="t" r="r" b="b"/>
              <a:pathLst>
                <a:path w="169901" h="70299" extrusionOk="0">
                  <a:moveTo>
                    <a:pt x="0" y="1"/>
                  </a:moveTo>
                  <a:lnTo>
                    <a:pt x="31404" y="70298"/>
                  </a:lnTo>
                  <a:lnTo>
                    <a:pt x="169901" y="61886"/>
                  </a:lnTo>
                  <a:lnTo>
                    <a:pt x="760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04;p36">
              <a:extLst>
                <a:ext uri="{FF2B5EF4-FFF2-40B4-BE49-F238E27FC236}">
                  <a16:creationId xmlns:a16="http://schemas.microsoft.com/office/drawing/2014/main" id="{1905F126-F7FB-FF01-F3FC-7B78E867D2C9}"/>
                </a:ext>
              </a:extLst>
            </p:cNvPr>
            <p:cNvSpPr/>
            <p:nvPr/>
          </p:nvSpPr>
          <p:spPr>
            <a:xfrm>
              <a:off x="3104850" y="3579075"/>
              <a:ext cx="4276600" cy="1782500"/>
            </a:xfrm>
            <a:custGeom>
              <a:avLst/>
              <a:gdLst/>
              <a:ahLst/>
              <a:cxnLst/>
              <a:rect l="l" t="t" r="r" b="b"/>
              <a:pathLst>
                <a:path w="171064" h="71300" extrusionOk="0">
                  <a:moveTo>
                    <a:pt x="601" y="0"/>
                  </a:moveTo>
                  <a:cubicBezTo>
                    <a:pt x="240" y="0"/>
                    <a:pt x="0" y="375"/>
                    <a:pt x="148" y="706"/>
                  </a:cubicBezTo>
                  <a:lnTo>
                    <a:pt x="31548" y="71003"/>
                  </a:lnTo>
                  <a:cubicBezTo>
                    <a:pt x="31626" y="71186"/>
                    <a:pt x="31805" y="71299"/>
                    <a:pt x="32005" y="71299"/>
                  </a:cubicBezTo>
                  <a:cubicBezTo>
                    <a:pt x="32075" y="71299"/>
                    <a:pt x="32145" y="71286"/>
                    <a:pt x="32210" y="71256"/>
                  </a:cubicBezTo>
                  <a:cubicBezTo>
                    <a:pt x="32462" y="71142"/>
                    <a:pt x="32576" y="70851"/>
                    <a:pt x="32462" y="70598"/>
                  </a:cubicBezTo>
                  <a:lnTo>
                    <a:pt x="1376" y="1002"/>
                  </a:lnTo>
                  <a:lnTo>
                    <a:pt x="76538" y="1002"/>
                  </a:lnTo>
                  <a:lnTo>
                    <a:pt x="170228" y="62804"/>
                  </a:lnTo>
                  <a:cubicBezTo>
                    <a:pt x="170310" y="62855"/>
                    <a:pt x="170403" y="62880"/>
                    <a:pt x="170494" y="62880"/>
                  </a:cubicBezTo>
                  <a:cubicBezTo>
                    <a:pt x="170657" y="62880"/>
                    <a:pt x="170818" y="62801"/>
                    <a:pt x="170916" y="62656"/>
                  </a:cubicBezTo>
                  <a:cubicBezTo>
                    <a:pt x="171064" y="62429"/>
                    <a:pt x="171003" y="62120"/>
                    <a:pt x="170781" y="61968"/>
                  </a:cubicBezTo>
                  <a:lnTo>
                    <a:pt x="76960" y="83"/>
                  </a:lnTo>
                  <a:cubicBezTo>
                    <a:pt x="76882" y="31"/>
                    <a:pt x="76786" y="0"/>
                    <a:pt x="76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05;p36">
              <a:extLst>
                <a:ext uri="{FF2B5EF4-FFF2-40B4-BE49-F238E27FC236}">
                  <a16:creationId xmlns:a16="http://schemas.microsoft.com/office/drawing/2014/main" id="{8F85BDA4-CAC1-D700-EEF2-8BFF3E1F84C5}"/>
                </a:ext>
              </a:extLst>
            </p:cNvPr>
            <p:cNvSpPr/>
            <p:nvPr/>
          </p:nvSpPr>
          <p:spPr>
            <a:xfrm>
              <a:off x="3119875" y="3591575"/>
              <a:ext cx="834975" cy="1839450"/>
            </a:xfrm>
            <a:custGeom>
              <a:avLst/>
              <a:gdLst/>
              <a:ahLst/>
              <a:cxnLst/>
              <a:rect l="l" t="t" r="r" b="b"/>
              <a:pathLst>
                <a:path w="33399" h="73578" extrusionOk="0">
                  <a:moveTo>
                    <a:pt x="0" y="1"/>
                  </a:moveTo>
                  <a:lnTo>
                    <a:pt x="0" y="4686"/>
                  </a:lnTo>
                  <a:lnTo>
                    <a:pt x="23614" y="67529"/>
                  </a:lnTo>
                  <a:lnTo>
                    <a:pt x="33399" y="735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06;p36">
              <a:extLst>
                <a:ext uri="{FF2B5EF4-FFF2-40B4-BE49-F238E27FC236}">
                  <a16:creationId xmlns:a16="http://schemas.microsoft.com/office/drawing/2014/main" id="{20F33252-6228-FD94-ED27-FDDC5B39D2BC}"/>
                </a:ext>
              </a:extLst>
            </p:cNvPr>
            <p:cNvSpPr/>
            <p:nvPr/>
          </p:nvSpPr>
          <p:spPr>
            <a:xfrm>
              <a:off x="3107450" y="3579100"/>
              <a:ext cx="862650" cy="1864450"/>
            </a:xfrm>
            <a:custGeom>
              <a:avLst/>
              <a:gdLst/>
              <a:ahLst/>
              <a:cxnLst/>
              <a:rect l="l" t="t" r="r" b="b"/>
              <a:pathLst>
                <a:path w="34506" h="74578" extrusionOk="0">
                  <a:moveTo>
                    <a:pt x="1002" y="2812"/>
                  </a:moveTo>
                  <a:lnTo>
                    <a:pt x="32763" y="72787"/>
                  </a:lnTo>
                  <a:lnTo>
                    <a:pt x="32763" y="72787"/>
                  </a:lnTo>
                  <a:lnTo>
                    <a:pt x="24520" y="67693"/>
                  </a:lnTo>
                  <a:lnTo>
                    <a:pt x="1002" y="5098"/>
                  </a:lnTo>
                  <a:lnTo>
                    <a:pt x="1002" y="2812"/>
                  </a:lnTo>
                  <a:close/>
                  <a:moveTo>
                    <a:pt x="506" y="0"/>
                  </a:moveTo>
                  <a:cubicBezTo>
                    <a:pt x="253" y="0"/>
                    <a:pt x="1" y="186"/>
                    <a:pt x="1" y="500"/>
                  </a:cubicBezTo>
                  <a:lnTo>
                    <a:pt x="1" y="5185"/>
                  </a:lnTo>
                  <a:cubicBezTo>
                    <a:pt x="1" y="5246"/>
                    <a:pt x="9" y="5307"/>
                    <a:pt x="31" y="5364"/>
                  </a:cubicBezTo>
                  <a:lnTo>
                    <a:pt x="23645" y="68202"/>
                  </a:lnTo>
                  <a:cubicBezTo>
                    <a:pt x="23680" y="68307"/>
                    <a:pt x="23754" y="68394"/>
                    <a:pt x="23850" y="68450"/>
                  </a:cubicBezTo>
                  <a:lnTo>
                    <a:pt x="33634" y="74503"/>
                  </a:lnTo>
                  <a:cubicBezTo>
                    <a:pt x="33713" y="74551"/>
                    <a:pt x="33804" y="74577"/>
                    <a:pt x="33896" y="74577"/>
                  </a:cubicBezTo>
                  <a:cubicBezTo>
                    <a:pt x="34261" y="74577"/>
                    <a:pt x="34505" y="74203"/>
                    <a:pt x="34353" y="73872"/>
                  </a:cubicBezTo>
                  <a:lnTo>
                    <a:pt x="954" y="295"/>
                  </a:lnTo>
                  <a:cubicBezTo>
                    <a:pt x="863" y="92"/>
                    <a:pt x="684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07;p36">
              <a:extLst>
                <a:ext uri="{FF2B5EF4-FFF2-40B4-BE49-F238E27FC236}">
                  <a16:creationId xmlns:a16="http://schemas.microsoft.com/office/drawing/2014/main" id="{6F57BC03-6399-EB4D-26BE-5FA6C39AB6AE}"/>
                </a:ext>
              </a:extLst>
            </p:cNvPr>
            <p:cNvSpPr/>
            <p:nvPr/>
          </p:nvSpPr>
          <p:spPr>
            <a:xfrm>
              <a:off x="3476500" y="3664075"/>
              <a:ext cx="1539950" cy="1177350"/>
            </a:xfrm>
            <a:custGeom>
              <a:avLst/>
              <a:gdLst/>
              <a:ahLst/>
              <a:cxnLst/>
              <a:rect l="l" t="t" r="r" b="b"/>
              <a:pathLst>
                <a:path w="61598" h="47094" extrusionOk="0">
                  <a:moveTo>
                    <a:pt x="29236" y="1"/>
                  </a:moveTo>
                  <a:lnTo>
                    <a:pt x="0" y="4691"/>
                  </a:lnTo>
                  <a:lnTo>
                    <a:pt x="22321" y="47094"/>
                  </a:lnTo>
                  <a:lnTo>
                    <a:pt x="61598" y="37941"/>
                  </a:lnTo>
                  <a:lnTo>
                    <a:pt x="29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8;p36">
              <a:extLst>
                <a:ext uri="{FF2B5EF4-FFF2-40B4-BE49-F238E27FC236}">
                  <a16:creationId xmlns:a16="http://schemas.microsoft.com/office/drawing/2014/main" id="{716B3933-8D83-4EA8-654C-50F50743A502}"/>
                </a:ext>
              </a:extLst>
            </p:cNvPr>
            <p:cNvSpPr/>
            <p:nvPr/>
          </p:nvSpPr>
          <p:spPr>
            <a:xfrm>
              <a:off x="3461475" y="3651625"/>
              <a:ext cx="1570550" cy="1202225"/>
            </a:xfrm>
            <a:custGeom>
              <a:avLst/>
              <a:gdLst/>
              <a:ahLst/>
              <a:cxnLst/>
              <a:rect l="l" t="t" r="r" b="b"/>
              <a:pathLst>
                <a:path w="62822" h="48089" extrusionOk="0">
                  <a:moveTo>
                    <a:pt x="29641" y="1039"/>
                  </a:moveTo>
                  <a:lnTo>
                    <a:pt x="61284" y="38138"/>
                  </a:lnTo>
                  <a:lnTo>
                    <a:pt x="23183" y="47017"/>
                  </a:lnTo>
                  <a:lnTo>
                    <a:pt x="1372" y="5572"/>
                  </a:lnTo>
                  <a:lnTo>
                    <a:pt x="29641" y="1039"/>
                  </a:lnTo>
                  <a:close/>
                  <a:moveTo>
                    <a:pt x="29838" y="1"/>
                  </a:moveTo>
                  <a:cubicBezTo>
                    <a:pt x="29811" y="1"/>
                    <a:pt x="29785" y="3"/>
                    <a:pt x="29758" y="7"/>
                  </a:cubicBezTo>
                  <a:lnTo>
                    <a:pt x="523" y="4692"/>
                  </a:lnTo>
                  <a:cubicBezTo>
                    <a:pt x="188" y="4749"/>
                    <a:pt x="0" y="5119"/>
                    <a:pt x="161" y="5419"/>
                  </a:cubicBezTo>
                  <a:lnTo>
                    <a:pt x="22478" y="47823"/>
                  </a:lnTo>
                  <a:cubicBezTo>
                    <a:pt x="22565" y="47984"/>
                    <a:pt x="22735" y="48088"/>
                    <a:pt x="22918" y="48088"/>
                  </a:cubicBezTo>
                  <a:cubicBezTo>
                    <a:pt x="22957" y="48088"/>
                    <a:pt x="22996" y="48084"/>
                    <a:pt x="23035" y="48075"/>
                  </a:cubicBezTo>
                  <a:lnTo>
                    <a:pt x="62312" y="38927"/>
                  </a:lnTo>
                  <a:cubicBezTo>
                    <a:pt x="62678" y="38839"/>
                    <a:pt x="62822" y="38400"/>
                    <a:pt x="62582" y="38112"/>
                  </a:cubicBezTo>
                  <a:lnTo>
                    <a:pt x="30220" y="177"/>
                  </a:lnTo>
                  <a:cubicBezTo>
                    <a:pt x="30124" y="62"/>
                    <a:pt x="29984" y="1"/>
                    <a:pt x="29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09;p36">
              <a:extLst>
                <a:ext uri="{FF2B5EF4-FFF2-40B4-BE49-F238E27FC236}">
                  <a16:creationId xmlns:a16="http://schemas.microsoft.com/office/drawing/2014/main" id="{6AC8A6F4-37DA-F613-BA98-DE06D19B6D57}"/>
                </a:ext>
              </a:extLst>
            </p:cNvPr>
            <p:cNvSpPr/>
            <p:nvPr/>
          </p:nvSpPr>
          <p:spPr>
            <a:xfrm>
              <a:off x="4034500" y="4612575"/>
              <a:ext cx="981950" cy="256725"/>
            </a:xfrm>
            <a:custGeom>
              <a:avLst/>
              <a:gdLst/>
              <a:ahLst/>
              <a:cxnLst/>
              <a:rect l="l" t="t" r="r" b="b"/>
              <a:pathLst>
                <a:path w="39278" h="10269" extrusionOk="0">
                  <a:moveTo>
                    <a:pt x="39278" y="1"/>
                  </a:moveTo>
                  <a:lnTo>
                    <a:pt x="1" y="9154"/>
                  </a:lnTo>
                  <a:lnTo>
                    <a:pt x="1" y="10269"/>
                  </a:lnTo>
                  <a:lnTo>
                    <a:pt x="38607" y="2457"/>
                  </a:lnTo>
                  <a:lnTo>
                    <a:pt x="3927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10;p36">
              <a:extLst>
                <a:ext uri="{FF2B5EF4-FFF2-40B4-BE49-F238E27FC236}">
                  <a16:creationId xmlns:a16="http://schemas.microsoft.com/office/drawing/2014/main" id="{9E41F602-0EE5-0015-E341-8A2CC220F5A9}"/>
                </a:ext>
              </a:extLst>
            </p:cNvPr>
            <p:cNvSpPr/>
            <p:nvPr/>
          </p:nvSpPr>
          <p:spPr>
            <a:xfrm>
              <a:off x="4021875" y="4600050"/>
              <a:ext cx="1008800" cy="281775"/>
            </a:xfrm>
            <a:custGeom>
              <a:avLst/>
              <a:gdLst/>
              <a:ahLst/>
              <a:cxnLst/>
              <a:rect l="l" t="t" r="r" b="b"/>
              <a:pathLst>
                <a:path w="40352" h="11271" extrusionOk="0">
                  <a:moveTo>
                    <a:pt x="39077" y="1181"/>
                  </a:moveTo>
                  <a:lnTo>
                    <a:pt x="38712" y="2531"/>
                  </a:lnTo>
                  <a:lnTo>
                    <a:pt x="1002" y="10160"/>
                  </a:lnTo>
                  <a:lnTo>
                    <a:pt x="1002" y="10051"/>
                  </a:lnTo>
                  <a:lnTo>
                    <a:pt x="39077" y="1181"/>
                  </a:lnTo>
                  <a:close/>
                  <a:moveTo>
                    <a:pt x="39786" y="0"/>
                  </a:moveTo>
                  <a:cubicBezTo>
                    <a:pt x="39748" y="0"/>
                    <a:pt x="39709" y="5"/>
                    <a:pt x="39670" y="14"/>
                  </a:cubicBezTo>
                  <a:lnTo>
                    <a:pt x="388" y="9163"/>
                  </a:lnTo>
                  <a:cubicBezTo>
                    <a:pt x="162" y="9215"/>
                    <a:pt x="1" y="9420"/>
                    <a:pt x="5" y="9655"/>
                  </a:cubicBezTo>
                  <a:lnTo>
                    <a:pt x="5" y="10770"/>
                  </a:lnTo>
                  <a:cubicBezTo>
                    <a:pt x="5" y="11044"/>
                    <a:pt x="227" y="11270"/>
                    <a:pt x="506" y="11270"/>
                  </a:cubicBezTo>
                  <a:cubicBezTo>
                    <a:pt x="536" y="11266"/>
                    <a:pt x="571" y="11262"/>
                    <a:pt x="606" y="11257"/>
                  </a:cubicBezTo>
                  <a:lnTo>
                    <a:pt x="39212" y="3445"/>
                  </a:lnTo>
                  <a:cubicBezTo>
                    <a:pt x="39400" y="3406"/>
                    <a:pt x="39548" y="3267"/>
                    <a:pt x="39596" y="3088"/>
                  </a:cubicBezTo>
                  <a:lnTo>
                    <a:pt x="40266" y="632"/>
                  </a:lnTo>
                  <a:cubicBezTo>
                    <a:pt x="40352" y="306"/>
                    <a:pt x="40101" y="0"/>
                    <a:pt x="39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11;p36">
              <a:extLst>
                <a:ext uri="{FF2B5EF4-FFF2-40B4-BE49-F238E27FC236}">
                  <a16:creationId xmlns:a16="http://schemas.microsoft.com/office/drawing/2014/main" id="{5D2106CB-C695-E14D-6F4E-B9AB952BF080}"/>
                </a:ext>
              </a:extLst>
            </p:cNvPr>
            <p:cNvSpPr/>
            <p:nvPr/>
          </p:nvSpPr>
          <p:spPr>
            <a:xfrm>
              <a:off x="4176900" y="3978375"/>
              <a:ext cx="146775" cy="88075"/>
            </a:xfrm>
            <a:custGeom>
              <a:avLst/>
              <a:gdLst/>
              <a:ahLst/>
              <a:cxnLst/>
              <a:rect l="l" t="t" r="r" b="b"/>
              <a:pathLst>
                <a:path w="5871" h="3523" extrusionOk="0">
                  <a:moveTo>
                    <a:pt x="4111" y="0"/>
                  </a:moveTo>
                  <a:lnTo>
                    <a:pt x="1" y="1084"/>
                  </a:lnTo>
                  <a:lnTo>
                    <a:pt x="1651" y="3523"/>
                  </a:lnTo>
                  <a:lnTo>
                    <a:pt x="5870" y="2382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12;p36">
              <a:extLst>
                <a:ext uri="{FF2B5EF4-FFF2-40B4-BE49-F238E27FC236}">
                  <a16:creationId xmlns:a16="http://schemas.microsoft.com/office/drawing/2014/main" id="{1D712B12-70AA-B303-4C8D-D43295E0BD7E}"/>
                </a:ext>
              </a:extLst>
            </p:cNvPr>
            <p:cNvSpPr/>
            <p:nvPr/>
          </p:nvSpPr>
          <p:spPr>
            <a:xfrm>
              <a:off x="4405725" y="4311375"/>
              <a:ext cx="169625" cy="101575"/>
            </a:xfrm>
            <a:custGeom>
              <a:avLst/>
              <a:gdLst/>
              <a:ahLst/>
              <a:cxnLst/>
              <a:rect l="l" t="t" r="r" b="b"/>
              <a:pathLst>
                <a:path w="6785" h="4063" extrusionOk="0">
                  <a:moveTo>
                    <a:pt x="4782" y="0"/>
                  </a:moveTo>
                  <a:lnTo>
                    <a:pt x="1" y="1293"/>
                  </a:lnTo>
                  <a:lnTo>
                    <a:pt x="1869" y="4063"/>
                  </a:lnTo>
                  <a:lnTo>
                    <a:pt x="6785" y="2717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13;p36">
              <a:extLst>
                <a:ext uri="{FF2B5EF4-FFF2-40B4-BE49-F238E27FC236}">
                  <a16:creationId xmlns:a16="http://schemas.microsoft.com/office/drawing/2014/main" id="{70A4BCC3-6BD2-4E55-D7DE-0B1D0F0C5022}"/>
                </a:ext>
              </a:extLst>
            </p:cNvPr>
            <p:cNvSpPr/>
            <p:nvPr/>
          </p:nvSpPr>
          <p:spPr>
            <a:xfrm>
              <a:off x="4090900" y="3856225"/>
              <a:ext cx="129900" cy="67400"/>
            </a:xfrm>
            <a:custGeom>
              <a:avLst/>
              <a:gdLst/>
              <a:ahLst/>
              <a:cxnLst/>
              <a:rect l="l" t="t" r="r" b="b"/>
              <a:pathLst>
                <a:path w="5196" h="2696" extrusionOk="0">
                  <a:moveTo>
                    <a:pt x="3950" y="0"/>
                  </a:moveTo>
                  <a:lnTo>
                    <a:pt x="1" y="876"/>
                  </a:lnTo>
                  <a:lnTo>
                    <a:pt x="1229" y="2696"/>
                  </a:lnTo>
                  <a:lnTo>
                    <a:pt x="5195" y="1686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14;p36">
              <a:extLst>
                <a:ext uri="{FF2B5EF4-FFF2-40B4-BE49-F238E27FC236}">
                  <a16:creationId xmlns:a16="http://schemas.microsoft.com/office/drawing/2014/main" id="{10F424B5-1068-FB24-CFC9-DAEEF6BB1F33}"/>
                </a:ext>
              </a:extLst>
            </p:cNvPr>
            <p:cNvSpPr/>
            <p:nvPr/>
          </p:nvSpPr>
          <p:spPr>
            <a:xfrm>
              <a:off x="4281625" y="4130000"/>
              <a:ext cx="172450" cy="114225"/>
            </a:xfrm>
            <a:custGeom>
              <a:avLst/>
              <a:gdLst/>
              <a:ahLst/>
              <a:cxnLst/>
              <a:rect l="l" t="t" r="r" b="b"/>
              <a:pathLst>
                <a:path w="6898" h="4569" extrusionOk="0">
                  <a:moveTo>
                    <a:pt x="4394" y="1"/>
                  </a:moveTo>
                  <a:lnTo>
                    <a:pt x="1" y="1211"/>
                  </a:lnTo>
                  <a:lnTo>
                    <a:pt x="2269" y="4569"/>
                  </a:lnTo>
                  <a:lnTo>
                    <a:pt x="6898" y="3389"/>
                  </a:lnTo>
                  <a:lnTo>
                    <a:pt x="4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15;p36">
              <a:extLst>
                <a:ext uri="{FF2B5EF4-FFF2-40B4-BE49-F238E27FC236}">
                  <a16:creationId xmlns:a16="http://schemas.microsoft.com/office/drawing/2014/main" id="{5A66A3CF-00A5-EE4D-51A6-CC044447DA31}"/>
                </a:ext>
              </a:extLst>
            </p:cNvPr>
            <p:cNvSpPr/>
            <p:nvPr/>
          </p:nvSpPr>
          <p:spPr>
            <a:xfrm>
              <a:off x="4482250" y="4199575"/>
              <a:ext cx="150700" cy="92650"/>
            </a:xfrm>
            <a:custGeom>
              <a:avLst/>
              <a:gdLst/>
              <a:ahLst/>
              <a:cxnLst/>
              <a:rect l="l" t="t" r="r" b="b"/>
              <a:pathLst>
                <a:path w="6028" h="3706" extrusionOk="0">
                  <a:moveTo>
                    <a:pt x="3968" y="0"/>
                  </a:moveTo>
                  <a:lnTo>
                    <a:pt x="1" y="1010"/>
                  </a:lnTo>
                  <a:lnTo>
                    <a:pt x="1986" y="3706"/>
                  </a:lnTo>
                  <a:lnTo>
                    <a:pt x="6027" y="2613"/>
                  </a:lnTo>
                  <a:lnTo>
                    <a:pt x="39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16;p36">
              <a:extLst>
                <a:ext uri="{FF2B5EF4-FFF2-40B4-BE49-F238E27FC236}">
                  <a16:creationId xmlns:a16="http://schemas.microsoft.com/office/drawing/2014/main" id="{3222D9BF-EE89-87EE-CDD5-95064AABEA38}"/>
                </a:ext>
              </a:extLst>
            </p:cNvPr>
            <p:cNvSpPr/>
            <p:nvPr/>
          </p:nvSpPr>
          <p:spPr>
            <a:xfrm>
              <a:off x="4348350" y="4229300"/>
              <a:ext cx="166250" cy="99825"/>
            </a:xfrm>
            <a:custGeom>
              <a:avLst/>
              <a:gdLst/>
              <a:ahLst/>
              <a:cxnLst/>
              <a:rect l="l" t="t" r="r" b="b"/>
              <a:pathLst>
                <a:path w="6650" h="3993" extrusionOk="0">
                  <a:moveTo>
                    <a:pt x="4656" y="0"/>
                  </a:moveTo>
                  <a:lnTo>
                    <a:pt x="1" y="1184"/>
                  </a:lnTo>
                  <a:lnTo>
                    <a:pt x="1895" y="3993"/>
                  </a:lnTo>
                  <a:lnTo>
                    <a:pt x="6650" y="2704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17;p36">
              <a:extLst>
                <a:ext uri="{FF2B5EF4-FFF2-40B4-BE49-F238E27FC236}">
                  <a16:creationId xmlns:a16="http://schemas.microsoft.com/office/drawing/2014/main" id="{86E97C99-2CD7-EEC2-E22D-309A8128686F}"/>
                </a:ext>
              </a:extLst>
            </p:cNvPr>
            <p:cNvSpPr/>
            <p:nvPr/>
          </p:nvSpPr>
          <p:spPr>
            <a:xfrm>
              <a:off x="3978775" y="3882025"/>
              <a:ext cx="125650" cy="70250"/>
            </a:xfrm>
            <a:custGeom>
              <a:avLst/>
              <a:gdLst/>
              <a:ahLst/>
              <a:cxnLst/>
              <a:rect l="l" t="t" r="r" b="b"/>
              <a:pathLst>
                <a:path w="5026" h="2810" extrusionOk="0">
                  <a:moveTo>
                    <a:pt x="3780" y="0"/>
                  </a:moveTo>
                  <a:lnTo>
                    <a:pt x="1" y="832"/>
                  </a:lnTo>
                  <a:lnTo>
                    <a:pt x="1224" y="2809"/>
                  </a:lnTo>
                  <a:lnTo>
                    <a:pt x="5026" y="1838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18;p36">
              <a:extLst>
                <a:ext uri="{FF2B5EF4-FFF2-40B4-BE49-F238E27FC236}">
                  <a16:creationId xmlns:a16="http://schemas.microsoft.com/office/drawing/2014/main" id="{9A820A0F-DA04-A05D-CA45-FB75795F16DE}"/>
                </a:ext>
              </a:extLst>
            </p:cNvPr>
            <p:cNvSpPr/>
            <p:nvPr/>
          </p:nvSpPr>
          <p:spPr>
            <a:xfrm>
              <a:off x="4228075" y="4052400"/>
              <a:ext cx="152850" cy="93300"/>
            </a:xfrm>
            <a:custGeom>
              <a:avLst/>
              <a:gdLst/>
              <a:ahLst/>
              <a:cxnLst/>
              <a:rect l="l" t="t" r="r" b="b"/>
              <a:pathLst>
                <a:path w="6114" h="3732" extrusionOk="0">
                  <a:moveTo>
                    <a:pt x="4250" y="0"/>
                  </a:moveTo>
                  <a:lnTo>
                    <a:pt x="0" y="1150"/>
                  </a:lnTo>
                  <a:lnTo>
                    <a:pt x="1746" y="3732"/>
                  </a:lnTo>
                  <a:lnTo>
                    <a:pt x="6114" y="2526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19;p36">
              <a:extLst>
                <a:ext uri="{FF2B5EF4-FFF2-40B4-BE49-F238E27FC236}">
                  <a16:creationId xmlns:a16="http://schemas.microsoft.com/office/drawing/2014/main" id="{AFBE2447-7478-EC8F-C6FC-F966C8CE79D6}"/>
                </a:ext>
              </a:extLst>
            </p:cNvPr>
            <p:cNvSpPr/>
            <p:nvPr/>
          </p:nvSpPr>
          <p:spPr>
            <a:xfrm>
              <a:off x="4131625" y="3912950"/>
              <a:ext cx="137400" cy="77850"/>
            </a:xfrm>
            <a:custGeom>
              <a:avLst/>
              <a:gdLst/>
              <a:ahLst/>
              <a:cxnLst/>
              <a:rect l="l" t="t" r="r" b="b"/>
              <a:pathLst>
                <a:path w="5496" h="3114" extrusionOk="0">
                  <a:moveTo>
                    <a:pt x="3993" y="0"/>
                  </a:moveTo>
                  <a:lnTo>
                    <a:pt x="0" y="1015"/>
                  </a:lnTo>
                  <a:lnTo>
                    <a:pt x="1415" y="3114"/>
                  </a:lnTo>
                  <a:lnTo>
                    <a:pt x="5495" y="2034"/>
                  </a:lnTo>
                  <a:lnTo>
                    <a:pt x="39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20;p36">
              <a:extLst>
                <a:ext uri="{FF2B5EF4-FFF2-40B4-BE49-F238E27FC236}">
                  <a16:creationId xmlns:a16="http://schemas.microsoft.com/office/drawing/2014/main" id="{D094571A-BEE4-F483-D803-25C03170512F}"/>
                </a:ext>
              </a:extLst>
            </p:cNvPr>
            <p:cNvSpPr/>
            <p:nvPr/>
          </p:nvSpPr>
          <p:spPr>
            <a:xfrm>
              <a:off x="3773675" y="4000675"/>
              <a:ext cx="143725" cy="85600"/>
            </a:xfrm>
            <a:custGeom>
              <a:avLst/>
              <a:gdLst/>
              <a:ahLst/>
              <a:cxnLst/>
              <a:rect l="l" t="t" r="r" b="b"/>
              <a:pathLst>
                <a:path w="5749" h="3424" extrusionOk="0">
                  <a:moveTo>
                    <a:pt x="4512" y="1"/>
                  </a:moveTo>
                  <a:lnTo>
                    <a:pt x="1" y="1150"/>
                  </a:lnTo>
                  <a:lnTo>
                    <a:pt x="1259" y="3423"/>
                  </a:lnTo>
                  <a:lnTo>
                    <a:pt x="5749" y="2239"/>
                  </a:lnTo>
                  <a:lnTo>
                    <a:pt x="45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21;p36">
              <a:extLst>
                <a:ext uri="{FF2B5EF4-FFF2-40B4-BE49-F238E27FC236}">
                  <a16:creationId xmlns:a16="http://schemas.microsoft.com/office/drawing/2014/main" id="{25471D7E-3DC8-EC10-405D-05E5C5119790}"/>
                </a:ext>
              </a:extLst>
            </p:cNvPr>
            <p:cNvSpPr/>
            <p:nvPr/>
          </p:nvSpPr>
          <p:spPr>
            <a:xfrm>
              <a:off x="3720550" y="4105850"/>
              <a:ext cx="112275" cy="85700"/>
            </a:xfrm>
            <a:custGeom>
              <a:avLst/>
              <a:gdLst/>
              <a:ahLst/>
              <a:cxnLst/>
              <a:rect l="l" t="t" r="r" b="b"/>
              <a:pathLst>
                <a:path w="4491" h="3428" extrusionOk="0">
                  <a:moveTo>
                    <a:pt x="3053" y="0"/>
                  </a:moveTo>
                  <a:lnTo>
                    <a:pt x="1" y="806"/>
                  </a:lnTo>
                  <a:lnTo>
                    <a:pt x="1390" y="3427"/>
                  </a:lnTo>
                  <a:lnTo>
                    <a:pt x="4490" y="2591"/>
                  </a:lnTo>
                  <a:lnTo>
                    <a:pt x="3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22;p36">
              <a:extLst>
                <a:ext uri="{FF2B5EF4-FFF2-40B4-BE49-F238E27FC236}">
                  <a16:creationId xmlns:a16="http://schemas.microsoft.com/office/drawing/2014/main" id="{DE943DBA-F41B-A84A-5DB3-607B239DD6BD}"/>
                </a:ext>
              </a:extLst>
            </p:cNvPr>
            <p:cNvSpPr/>
            <p:nvPr/>
          </p:nvSpPr>
          <p:spPr>
            <a:xfrm>
              <a:off x="3945250" y="3829775"/>
              <a:ext cx="118025" cy="58050"/>
            </a:xfrm>
            <a:custGeom>
              <a:avLst/>
              <a:gdLst/>
              <a:ahLst/>
              <a:cxnLst/>
              <a:rect l="l" t="t" r="r" b="b"/>
              <a:pathLst>
                <a:path w="4721" h="2322" extrusionOk="0">
                  <a:moveTo>
                    <a:pt x="3710" y="0"/>
                  </a:moveTo>
                  <a:lnTo>
                    <a:pt x="0" y="762"/>
                  </a:lnTo>
                  <a:lnTo>
                    <a:pt x="967" y="2321"/>
                  </a:lnTo>
                  <a:lnTo>
                    <a:pt x="4721" y="149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23;p36">
              <a:extLst>
                <a:ext uri="{FF2B5EF4-FFF2-40B4-BE49-F238E27FC236}">
                  <a16:creationId xmlns:a16="http://schemas.microsoft.com/office/drawing/2014/main" id="{8EB52F84-1F76-C1B0-FF77-758A32485541}"/>
                </a:ext>
              </a:extLst>
            </p:cNvPr>
            <p:cNvSpPr/>
            <p:nvPr/>
          </p:nvSpPr>
          <p:spPr>
            <a:xfrm>
              <a:off x="3733525" y="3931775"/>
              <a:ext cx="144575" cy="82550"/>
            </a:xfrm>
            <a:custGeom>
              <a:avLst/>
              <a:gdLst/>
              <a:ahLst/>
              <a:cxnLst/>
              <a:rect l="l" t="t" r="r" b="b"/>
              <a:pathLst>
                <a:path w="5783" h="3302" extrusionOk="0">
                  <a:moveTo>
                    <a:pt x="4590" y="0"/>
                  </a:moveTo>
                  <a:lnTo>
                    <a:pt x="0" y="1011"/>
                  </a:lnTo>
                  <a:lnTo>
                    <a:pt x="1272" y="3301"/>
                  </a:lnTo>
                  <a:lnTo>
                    <a:pt x="5783" y="2152"/>
                  </a:lnTo>
                  <a:lnTo>
                    <a:pt x="45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24;p36">
              <a:extLst>
                <a:ext uri="{FF2B5EF4-FFF2-40B4-BE49-F238E27FC236}">
                  <a16:creationId xmlns:a16="http://schemas.microsoft.com/office/drawing/2014/main" id="{C887F96B-9C49-03B6-1DB5-CF1B06FABEC0}"/>
                </a:ext>
              </a:extLst>
            </p:cNvPr>
            <p:cNvSpPr/>
            <p:nvPr/>
          </p:nvSpPr>
          <p:spPr>
            <a:xfrm>
              <a:off x="3834000" y="3852300"/>
              <a:ext cx="118125" cy="60450"/>
            </a:xfrm>
            <a:custGeom>
              <a:avLst/>
              <a:gdLst/>
              <a:ahLst/>
              <a:cxnLst/>
              <a:rect l="l" t="t" r="r" b="b"/>
              <a:pathLst>
                <a:path w="4725" h="2418" extrusionOk="0">
                  <a:moveTo>
                    <a:pt x="3754" y="1"/>
                  </a:moveTo>
                  <a:lnTo>
                    <a:pt x="0" y="767"/>
                  </a:lnTo>
                  <a:lnTo>
                    <a:pt x="915" y="2417"/>
                  </a:lnTo>
                  <a:lnTo>
                    <a:pt x="4725" y="1573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25;p36">
              <a:extLst>
                <a:ext uri="{FF2B5EF4-FFF2-40B4-BE49-F238E27FC236}">
                  <a16:creationId xmlns:a16="http://schemas.microsoft.com/office/drawing/2014/main" id="{CDE5E343-27B2-09F3-A9B6-A7654024B591}"/>
                </a:ext>
              </a:extLst>
            </p:cNvPr>
            <p:cNvSpPr/>
            <p:nvPr/>
          </p:nvSpPr>
          <p:spPr>
            <a:xfrm>
              <a:off x="3641950" y="3960850"/>
              <a:ext cx="106500" cy="76750"/>
            </a:xfrm>
            <a:custGeom>
              <a:avLst/>
              <a:gdLst/>
              <a:ahLst/>
              <a:cxnLst/>
              <a:rect l="l" t="t" r="r" b="b"/>
              <a:pathLst>
                <a:path w="4260" h="3070" extrusionOk="0">
                  <a:moveTo>
                    <a:pt x="2984" y="0"/>
                  </a:moveTo>
                  <a:lnTo>
                    <a:pt x="1" y="662"/>
                  </a:lnTo>
                  <a:lnTo>
                    <a:pt x="1272" y="3070"/>
                  </a:lnTo>
                  <a:lnTo>
                    <a:pt x="4260" y="2308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26;p36">
              <a:extLst>
                <a:ext uri="{FF2B5EF4-FFF2-40B4-BE49-F238E27FC236}">
                  <a16:creationId xmlns:a16="http://schemas.microsoft.com/office/drawing/2014/main" id="{9B10B962-5717-7429-BE16-8E57137025E6}"/>
                </a:ext>
              </a:extLst>
            </p:cNvPr>
            <p:cNvSpPr/>
            <p:nvPr/>
          </p:nvSpPr>
          <p:spPr>
            <a:xfrm>
              <a:off x="3701175" y="3875050"/>
              <a:ext cx="138600" cy="66775"/>
            </a:xfrm>
            <a:custGeom>
              <a:avLst/>
              <a:gdLst/>
              <a:ahLst/>
              <a:cxnLst/>
              <a:rect l="l" t="t" r="r" b="b"/>
              <a:pathLst>
                <a:path w="5544" h="2671" extrusionOk="0">
                  <a:moveTo>
                    <a:pt x="4625" y="1"/>
                  </a:moveTo>
                  <a:lnTo>
                    <a:pt x="1" y="946"/>
                  </a:lnTo>
                  <a:lnTo>
                    <a:pt x="959" y="2670"/>
                  </a:lnTo>
                  <a:lnTo>
                    <a:pt x="5544" y="1655"/>
                  </a:lnTo>
                  <a:lnTo>
                    <a:pt x="46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27;p36">
              <a:extLst>
                <a:ext uri="{FF2B5EF4-FFF2-40B4-BE49-F238E27FC236}">
                  <a16:creationId xmlns:a16="http://schemas.microsoft.com/office/drawing/2014/main" id="{942F301C-3AB3-F2F0-9921-F513C08CD37A}"/>
                </a:ext>
              </a:extLst>
            </p:cNvPr>
            <p:cNvSpPr/>
            <p:nvPr/>
          </p:nvSpPr>
          <p:spPr>
            <a:xfrm>
              <a:off x="4061300" y="4009925"/>
              <a:ext cx="139800" cy="88550"/>
            </a:xfrm>
            <a:custGeom>
              <a:avLst/>
              <a:gdLst/>
              <a:ahLst/>
              <a:cxnLst/>
              <a:rect l="l" t="t" r="r" b="b"/>
              <a:pathLst>
                <a:path w="5592" h="3542" extrusionOk="0">
                  <a:moveTo>
                    <a:pt x="3941" y="1"/>
                  </a:moveTo>
                  <a:lnTo>
                    <a:pt x="0" y="1042"/>
                  </a:lnTo>
                  <a:lnTo>
                    <a:pt x="1546" y="3541"/>
                  </a:lnTo>
                  <a:lnTo>
                    <a:pt x="5591" y="2444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28;p36">
              <a:extLst>
                <a:ext uri="{FF2B5EF4-FFF2-40B4-BE49-F238E27FC236}">
                  <a16:creationId xmlns:a16="http://schemas.microsoft.com/office/drawing/2014/main" id="{35C4FC17-0C85-1A1A-C294-CAC2584C9BDF}"/>
                </a:ext>
              </a:extLst>
            </p:cNvPr>
            <p:cNvSpPr/>
            <p:nvPr/>
          </p:nvSpPr>
          <p:spPr>
            <a:xfrm>
              <a:off x="4159150" y="4164950"/>
              <a:ext cx="162025" cy="111825"/>
            </a:xfrm>
            <a:custGeom>
              <a:avLst/>
              <a:gdLst/>
              <a:ahLst/>
              <a:cxnLst/>
              <a:rect l="l" t="t" r="r" b="b"/>
              <a:pathLst>
                <a:path w="6481" h="4473" extrusionOk="0">
                  <a:moveTo>
                    <a:pt x="4220" y="1"/>
                  </a:moveTo>
                  <a:lnTo>
                    <a:pt x="1" y="1163"/>
                  </a:lnTo>
                  <a:lnTo>
                    <a:pt x="2052" y="4473"/>
                  </a:lnTo>
                  <a:lnTo>
                    <a:pt x="6480" y="3345"/>
                  </a:lnTo>
                  <a:lnTo>
                    <a:pt x="42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29;p36">
              <a:extLst>
                <a:ext uri="{FF2B5EF4-FFF2-40B4-BE49-F238E27FC236}">
                  <a16:creationId xmlns:a16="http://schemas.microsoft.com/office/drawing/2014/main" id="{A7B38533-6B3B-4168-794B-C4EEB85B242D}"/>
                </a:ext>
              </a:extLst>
            </p:cNvPr>
            <p:cNvSpPr/>
            <p:nvPr/>
          </p:nvSpPr>
          <p:spPr>
            <a:xfrm>
              <a:off x="3865225" y="3906725"/>
              <a:ext cx="127075" cy="74600"/>
            </a:xfrm>
            <a:custGeom>
              <a:avLst/>
              <a:gdLst/>
              <a:ahLst/>
              <a:cxnLst/>
              <a:rect l="l" t="t" r="r" b="b"/>
              <a:pathLst>
                <a:path w="5083" h="2984" extrusionOk="0">
                  <a:moveTo>
                    <a:pt x="3850" y="1"/>
                  </a:moveTo>
                  <a:lnTo>
                    <a:pt x="1" y="850"/>
                  </a:lnTo>
                  <a:lnTo>
                    <a:pt x="1185" y="2984"/>
                  </a:lnTo>
                  <a:lnTo>
                    <a:pt x="5082" y="1991"/>
                  </a:lnTo>
                  <a:lnTo>
                    <a:pt x="38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30;p36">
              <a:extLst>
                <a:ext uri="{FF2B5EF4-FFF2-40B4-BE49-F238E27FC236}">
                  <a16:creationId xmlns:a16="http://schemas.microsoft.com/office/drawing/2014/main" id="{C50DAD23-046B-BD1E-B761-EEFEC7CBB83A}"/>
                </a:ext>
              </a:extLst>
            </p:cNvPr>
            <p:cNvSpPr/>
            <p:nvPr/>
          </p:nvSpPr>
          <p:spPr>
            <a:xfrm>
              <a:off x="3807875" y="4269025"/>
              <a:ext cx="123125" cy="99625"/>
            </a:xfrm>
            <a:custGeom>
              <a:avLst/>
              <a:gdLst/>
              <a:ahLst/>
              <a:cxnLst/>
              <a:rect l="l" t="t" r="r" b="b"/>
              <a:pathLst>
                <a:path w="4925" h="3985" extrusionOk="0">
                  <a:moveTo>
                    <a:pt x="3179" y="0"/>
                  </a:moveTo>
                  <a:lnTo>
                    <a:pt x="0" y="876"/>
                  </a:lnTo>
                  <a:lnTo>
                    <a:pt x="1650" y="3985"/>
                  </a:lnTo>
                  <a:lnTo>
                    <a:pt x="4925" y="3153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31;p36">
              <a:extLst>
                <a:ext uri="{FF2B5EF4-FFF2-40B4-BE49-F238E27FC236}">
                  <a16:creationId xmlns:a16="http://schemas.microsoft.com/office/drawing/2014/main" id="{19CC5CFB-12FB-3FF9-FAF7-F4181ECE589B}"/>
                </a:ext>
              </a:extLst>
            </p:cNvPr>
            <p:cNvSpPr/>
            <p:nvPr/>
          </p:nvSpPr>
          <p:spPr>
            <a:xfrm>
              <a:off x="4109075" y="4085700"/>
              <a:ext cx="145675" cy="93525"/>
            </a:xfrm>
            <a:custGeom>
              <a:avLst/>
              <a:gdLst/>
              <a:ahLst/>
              <a:cxnLst/>
              <a:rect l="l" t="t" r="r" b="b"/>
              <a:pathLst>
                <a:path w="5827" h="3741" extrusionOk="0">
                  <a:moveTo>
                    <a:pt x="4077" y="1"/>
                  </a:moveTo>
                  <a:lnTo>
                    <a:pt x="1" y="1102"/>
                  </a:lnTo>
                  <a:lnTo>
                    <a:pt x="1638" y="3741"/>
                  </a:lnTo>
                  <a:lnTo>
                    <a:pt x="5827" y="2587"/>
                  </a:lnTo>
                  <a:lnTo>
                    <a:pt x="40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32;p36">
              <a:extLst>
                <a:ext uri="{FF2B5EF4-FFF2-40B4-BE49-F238E27FC236}">
                  <a16:creationId xmlns:a16="http://schemas.microsoft.com/office/drawing/2014/main" id="{55655B70-0F75-7637-5D39-2A402F1922EB}"/>
                </a:ext>
              </a:extLst>
            </p:cNvPr>
            <p:cNvSpPr/>
            <p:nvPr/>
          </p:nvSpPr>
          <p:spPr>
            <a:xfrm>
              <a:off x="3903225" y="3971400"/>
              <a:ext cx="131975" cy="80900"/>
            </a:xfrm>
            <a:custGeom>
              <a:avLst/>
              <a:gdLst/>
              <a:ahLst/>
              <a:cxnLst/>
              <a:rect l="l" t="t" r="r" b="b"/>
              <a:pathLst>
                <a:path w="5279" h="3236" extrusionOk="0">
                  <a:moveTo>
                    <a:pt x="3933" y="0"/>
                  </a:moveTo>
                  <a:lnTo>
                    <a:pt x="1" y="1002"/>
                  </a:lnTo>
                  <a:lnTo>
                    <a:pt x="1237" y="3236"/>
                  </a:lnTo>
                  <a:lnTo>
                    <a:pt x="5278" y="2169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33;p36">
              <a:extLst>
                <a:ext uri="{FF2B5EF4-FFF2-40B4-BE49-F238E27FC236}">
                  <a16:creationId xmlns:a16="http://schemas.microsoft.com/office/drawing/2014/main" id="{1419D24E-FCB9-AFCD-88D5-39932EC3FCF4}"/>
                </a:ext>
              </a:extLst>
            </p:cNvPr>
            <p:cNvSpPr/>
            <p:nvPr/>
          </p:nvSpPr>
          <p:spPr>
            <a:xfrm>
              <a:off x="4107350" y="4602575"/>
              <a:ext cx="152975" cy="101150"/>
            </a:xfrm>
            <a:custGeom>
              <a:avLst/>
              <a:gdLst/>
              <a:ahLst/>
              <a:cxnLst/>
              <a:rect l="l" t="t" r="r" b="b"/>
              <a:pathLst>
                <a:path w="6119" h="4046" extrusionOk="0">
                  <a:moveTo>
                    <a:pt x="4498" y="0"/>
                  </a:moveTo>
                  <a:lnTo>
                    <a:pt x="0" y="1145"/>
                  </a:lnTo>
                  <a:lnTo>
                    <a:pt x="1607" y="4046"/>
                  </a:lnTo>
                  <a:lnTo>
                    <a:pt x="6118" y="29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34;p36">
              <a:extLst>
                <a:ext uri="{FF2B5EF4-FFF2-40B4-BE49-F238E27FC236}">
                  <a16:creationId xmlns:a16="http://schemas.microsoft.com/office/drawing/2014/main" id="{6DA8908B-ABC9-F64E-318D-9DC684D7BF07}"/>
                </a:ext>
              </a:extLst>
            </p:cNvPr>
            <p:cNvSpPr/>
            <p:nvPr/>
          </p:nvSpPr>
          <p:spPr>
            <a:xfrm>
              <a:off x="3995425" y="3721250"/>
              <a:ext cx="146550" cy="89925"/>
            </a:xfrm>
            <a:custGeom>
              <a:avLst/>
              <a:gdLst/>
              <a:ahLst/>
              <a:cxnLst/>
              <a:rect l="l" t="t" r="r" b="b"/>
              <a:pathLst>
                <a:path w="5862" h="3597" extrusionOk="0">
                  <a:moveTo>
                    <a:pt x="3789" y="0"/>
                  </a:moveTo>
                  <a:lnTo>
                    <a:pt x="1" y="627"/>
                  </a:lnTo>
                  <a:lnTo>
                    <a:pt x="2008" y="3597"/>
                  </a:lnTo>
                  <a:lnTo>
                    <a:pt x="5862" y="2809"/>
                  </a:lnTo>
                  <a:lnTo>
                    <a:pt x="37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35;p36">
              <a:extLst>
                <a:ext uri="{FF2B5EF4-FFF2-40B4-BE49-F238E27FC236}">
                  <a16:creationId xmlns:a16="http://schemas.microsoft.com/office/drawing/2014/main" id="{4545A106-C5DD-E18C-0B64-8AB00C2C894C}"/>
                </a:ext>
              </a:extLst>
            </p:cNvPr>
            <p:cNvSpPr/>
            <p:nvPr/>
          </p:nvSpPr>
          <p:spPr>
            <a:xfrm>
              <a:off x="3643700" y="3775450"/>
              <a:ext cx="164625" cy="107900"/>
            </a:xfrm>
            <a:custGeom>
              <a:avLst/>
              <a:gdLst/>
              <a:ahLst/>
              <a:cxnLst/>
              <a:rect l="l" t="t" r="r" b="b"/>
              <a:pathLst>
                <a:path w="6585" h="4316" extrusionOk="0">
                  <a:moveTo>
                    <a:pt x="4721" y="1"/>
                  </a:moveTo>
                  <a:lnTo>
                    <a:pt x="1" y="780"/>
                  </a:lnTo>
                  <a:lnTo>
                    <a:pt x="1960" y="4316"/>
                  </a:lnTo>
                  <a:lnTo>
                    <a:pt x="6585" y="3371"/>
                  </a:lnTo>
                  <a:lnTo>
                    <a:pt x="47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36;p36">
              <a:extLst>
                <a:ext uri="{FF2B5EF4-FFF2-40B4-BE49-F238E27FC236}">
                  <a16:creationId xmlns:a16="http://schemas.microsoft.com/office/drawing/2014/main" id="{DB193FA0-EBD3-F77D-551C-B3BD8FA84AC8}"/>
                </a:ext>
              </a:extLst>
            </p:cNvPr>
            <p:cNvSpPr/>
            <p:nvPr/>
          </p:nvSpPr>
          <p:spPr>
            <a:xfrm>
              <a:off x="3813525" y="4071775"/>
              <a:ext cx="147750" cy="94400"/>
            </a:xfrm>
            <a:custGeom>
              <a:avLst/>
              <a:gdLst/>
              <a:ahLst/>
              <a:cxnLst/>
              <a:rect l="l" t="t" r="r" b="b"/>
              <a:pathLst>
                <a:path w="5910" h="3776" extrusionOk="0">
                  <a:moveTo>
                    <a:pt x="4490" y="0"/>
                  </a:moveTo>
                  <a:lnTo>
                    <a:pt x="1" y="1185"/>
                  </a:lnTo>
                  <a:lnTo>
                    <a:pt x="1437" y="3775"/>
                  </a:lnTo>
                  <a:lnTo>
                    <a:pt x="5909" y="2565"/>
                  </a:lnTo>
                  <a:lnTo>
                    <a:pt x="4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37;p36">
              <a:extLst>
                <a:ext uri="{FF2B5EF4-FFF2-40B4-BE49-F238E27FC236}">
                  <a16:creationId xmlns:a16="http://schemas.microsoft.com/office/drawing/2014/main" id="{60604699-79F6-5FB6-ED44-62B801084424}"/>
                </a:ext>
              </a:extLst>
            </p:cNvPr>
            <p:cNvSpPr/>
            <p:nvPr/>
          </p:nvSpPr>
          <p:spPr>
            <a:xfrm>
              <a:off x="4085575" y="4296025"/>
              <a:ext cx="162325" cy="105625"/>
            </a:xfrm>
            <a:custGeom>
              <a:avLst/>
              <a:gdLst/>
              <a:ahLst/>
              <a:cxnLst/>
              <a:rect l="l" t="t" r="r" b="b"/>
              <a:pathLst>
                <a:path w="6493" h="4225" extrusionOk="0">
                  <a:moveTo>
                    <a:pt x="4681" y="0"/>
                  </a:moveTo>
                  <a:lnTo>
                    <a:pt x="0" y="1189"/>
                  </a:lnTo>
                  <a:lnTo>
                    <a:pt x="1681" y="4224"/>
                  </a:lnTo>
                  <a:lnTo>
                    <a:pt x="6493" y="2922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38;p36">
              <a:extLst>
                <a:ext uri="{FF2B5EF4-FFF2-40B4-BE49-F238E27FC236}">
                  <a16:creationId xmlns:a16="http://schemas.microsoft.com/office/drawing/2014/main" id="{A67E3514-9CB8-E91B-2858-D04D45982234}"/>
                </a:ext>
              </a:extLst>
            </p:cNvPr>
            <p:cNvSpPr/>
            <p:nvPr/>
          </p:nvSpPr>
          <p:spPr>
            <a:xfrm>
              <a:off x="4032000" y="4198700"/>
              <a:ext cx="161475" cy="111925"/>
            </a:xfrm>
            <a:custGeom>
              <a:avLst/>
              <a:gdLst/>
              <a:ahLst/>
              <a:cxnLst/>
              <a:rect l="l" t="t" r="r" b="b"/>
              <a:pathLst>
                <a:path w="6459" h="4477" extrusionOk="0">
                  <a:moveTo>
                    <a:pt x="4416" y="0"/>
                  </a:moveTo>
                  <a:lnTo>
                    <a:pt x="1" y="1215"/>
                  </a:lnTo>
                  <a:lnTo>
                    <a:pt x="1808" y="4477"/>
                  </a:lnTo>
                  <a:lnTo>
                    <a:pt x="6458" y="3297"/>
                  </a:lnTo>
                  <a:lnTo>
                    <a:pt x="44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39;p36">
              <a:extLst>
                <a:ext uri="{FF2B5EF4-FFF2-40B4-BE49-F238E27FC236}">
                  <a16:creationId xmlns:a16="http://schemas.microsoft.com/office/drawing/2014/main" id="{53C2F76E-B015-1A26-BE2C-8284EBD4FE8B}"/>
                </a:ext>
              </a:extLst>
            </p:cNvPr>
            <p:cNvSpPr/>
            <p:nvPr/>
          </p:nvSpPr>
          <p:spPr>
            <a:xfrm>
              <a:off x="4219675" y="4263250"/>
              <a:ext cx="159075" cy="101275"/>
            </a:xfrm>
            <a:custGeom>
              <a:avLst/>
              <a:gdLst/>
              <a:ahLst/>
              <a:cxnLst/>
              <a:rect l="l" t="t" r="r" b="b"/>
              <a:pathLst>
                <a:path w="6363" h="4051" extrusionOk="0">
                  <a:moveTo>
                    <a:pt x="4455" y="1"/>
                  </a:moveTo>
                  <a:lnTo>
                    <a:pt x="1" y="1137"/>
                  </a:lnTo>
                  <a:lnTo>
                    <a:pt x="1804" y="4050"/>
                  </a:lnTo>
                  <a:lnTo>
                    <a:pt x="6363" y="2818"/>
                  </a:lnTo>
                  <a:lnTo>
                    <a:pt x="44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40;p36">
              <a:extLst>
                <a:ext uri="{FF2B5EF4-FFF2-40B4-BE49-F238E27FC236}">
                  <a16:creationId xmlns:a16="http://schemas.microsoft.com/office/drawing/2014/main" id="{13B8F2FA-76A6-48F8-AC34-249189575A30}"/>
                </a:ext>
              </a:extLst>
            </p:cNvPr>
            <p:cNvSpPr/>
            <p:nvPr/>
          </p:nvSpPr>
          <p:spPr>
            <a:xfrm>
              <a:off x="3942425" y="4040425"/>
              <a:ext cx="140675" cy="91025"/>
            </a:xfrm>
            <a:custGeom>
              <a:avLst/>
              <a:gdLst/>
              <a:ahLst/>
              <a:cxnLst/>
              <a:rect l="l" t="t" r="r" b="b"/>
              <a:pathLst>
                <a:path w="5627" h="3641" extrusionOk="0">
                  <a:moveTo>
                    <a:pt x="4076" y="0"/>
                  </a:moveTo>
                  <a:lnTo>
                    <a:pt x="0" y="1076"/>
                  </a:lnTo>
                  <a:lnTo>
                    <a:pt x="1420" y="3640"/>
                  </a:lnTo>
                  <a:lnTo>
                    <a:pt x="5626" y="2504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41;p36">
              <a:extLst>
                <a:ext uri="{FF2B5EF4-FFF2-40B4-BE49-F238E27FC236}">
                  <a16:creationId xmlns:a16="http://schemas.microsoft.com/office/drawing/2014/main" id="{816A5EBA-D716-1C56-C8B5-417772CAF40B}"/>
                </a:ext>
              </a:extLst>
            </p:cNvPr>
            <p:cNvSpPr/>
            <p:nvPr/>
          </p:nvSpPr>
          <p:spPr>
            <a:xfrm>
              <a:off x="4018625" y="3942775"/>
              <a:ext cx="131300" cy="78400"/>
            </a:xfrm>
            <a:custGeom>
              <a:avLst/>
              <a:gdLst/>
              <a:ahLst/>
              <a:cxnLst/>
              <a:rect l="l" t="t" r="r" b="b"/>
              <a:pathLst>
                <a:path w="5252" h="3136" extrusionOk="0">
                  <a:moveTo>
                    <a:pt x="3828" y="0"/>
                  </a:moveTo>
                  <a:lnTo>
                    <a:pt x="0" y="971"/>
                  </a:lnTo>
                  <a:lnTo>
                    <a:pt x="1337" y="3135"/>
                  </a:lnTo>
                  <a:lnTo>
                    <a:pt x="5252" y="2099"/>
                  </a:lnTo>
                  <a:lnTo>
                    <a:pt x="38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42;p36">
              <a:extLst>
                <a:ext uri="{FF2B5EF4-FFF2-40B4-BE49-F238E27FC236}">
                  <a16:creationId xmlns:a16="http://schemas.microsoft.com/office/drawing/2014/main" id="{802070A0-EAB9-25F0-3D77-E2017842E9BE}"/>
                </a:ext>
              </a:extLst>
            </p:cNvPr>
            <p:cNvSpPr/>
            <p:nvPr/>
          </p:nvSpPr>
          <p:spPr>
            <a:xfrm>
              <a:off x="3986275" y="4117825"/>
              <a:ext cx="146900" cy="96250"/>
            </a:xfrm>
            <a:custGeom>
              <a:avLst/>
              <a:gdLst/>
              <a:ahLst/>
              <a:cxnLst/>
              <a:rect l="l" t="t" r="r" b="b"/>
              <a:pathLst>
                <a:path w="5876" h="3850" extrusionOk="0">
                  <a:moveTo>
                    <a:pt x="4242" y="0"/>
                  </a:moveTo>
                  <a:lnTo>
                    <a:pt x="1" y="1145"/>
                  </a:lnTo>
                  <a:lnTo>
                    <a:pt x="1499" y="3849"/>
                  </a:lnTo>
                  <a:lnTo>
                    <a:pt x="5875" y="2643"/>
                  </a:lnTo>
                  <a:lnTo>
                    <a:pt x="4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43;p36">
              <a:extLst>
                <a:ext uri="{FF2B5EF4-FFF2-40B4-BE49-F238E27FC236}">
                  <a16:creationId xmlns:a16="http://schemas.microsoft.com/office/drawing/2014/main" id="{4D3D25E9-C6AA-ED6D-95D6-6C6DBC18553E}"/>
                </a:ext>
              </a:extLst>
            </p:cNvPr>
            <p:cNvSpPr/>
            <p:nvPr/>
          </p:nvSpPr>
          <p:spPr>
            <a:xfrm>
              <a:off x="4274000" y="4348375"/>
              <a:ext cx="161350" cy="101500"/>
            </a:xfrm>
            <a:custGeom>
              <a:avLst/>
              <a:gdLst/>
              <a:ahLst/>
              <a:cxnLst/>
              <a:rect l="l" t="t" r="r" b="b"/>
              <a:pathLst>
                <a:path w="6454" h="4060" extrusionOk="0">
                  <a:moveTo>
                    <a:pt x="4586" y="1"/>
                  </a:moveTo>
                  <a:lnTo>
                    <a:pt x="1" y="1242"/>
                  </a:lnTo>
                  <a:lnTo>
                    <a:pt x="1747" y="4059"/>
                  </a:lnTo>
                  <a:lnTo>
                    <a:pt x="6454" y="2770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44;p36">
              <a:extLst>
                <a:ext uri="{FF2B5EF4-FFF2-40B4-BE49-F238E27FC236}">
                  <a16:creationId xmlns:a16="http://schemas.microsoft.com/office/drawing/2014/main" id="{4A039EB0-9D23-0931-9585-162649E18D84}"/>
                </a:ext>
              </a:extLst>
            </p:cNvPr>
            <p:cNvSpPr/>
            <p:nvPr/>
          </p:nvSpPr>
          <p:spPr>
            <a:xfrm>
              <a:off x="4184200" y="4469225"/>
              <a:ext cx="175600" cy="114000"/>
            </a:xfrm>
            <a:custGeom>
              <a:avLst/>
              <a:gdLst/>
              <a:ahLst/>
              <a:cxnLst/>
              <a:rect l="l" t="t" r="r" b="b"/>
              <a:pathLst>
                <a:path w="7024" h="4560" extrusionOk="0">
                  <a:moveTo>
                    <a:pt x="5034" y="0"/>
                  </a:moveTo>
                  <a:lnTo>
                    <a:pt x="0" y="1380"/>
                  </a:lnTo>
                  <a:lnTo>
                    <a:pt x="1760" y="4559"/>
                  </a:lnTo>
                  <a:lnTo>
                    <a:pt x="7024" y="3214"/>
                  </a:lnTo>
                  <a:lnTo>
                    <a:pt x="50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45;p36">
              <a:extLst>
                <a:ext uri="{FF2B5EF4-FFF2-40B4-BE49-F238E27FC236}">
                  <a16:creationId xmlns:a16="http://schemas.microsoft.com/office/drawing/2014/main" id="{14C12B61-90E7-C16A-3640-16B920D98327}"/>
                </a:ext>
              </a:extLst>
            </p:cNvPr>
            <p:cNvSpPr/>
            <p:nvPr/>
          </p:nvSpPr>
          <p:spPr>
            <a:xfrm>
              <a:off x="3857175" y="4362975"/>
              <a:ext cx="125425" cy="100500"/>
            </a:xfrm>
            <a:custGeom>
              <a:avLst/>
              <a:gdLst/>
              <a:ahLst/>
              <a:cxnLst/>
              <a:rect l="l" t="t" r="r" b="b"/>
              <a:pathLst>
                <a:path w="5017" h="4020" extrusionOk="0">
                  <a:moveTo>
                    <a:pt x="3288" y="0"/>
                  </a:moveTo>
                  <a:lnTo>
                    <a:pt x="1" y="836"/>
                  </a:lnTo>
                  <a:lnTo>
                    <a:pt x="1686" y="4019"/>
                  </a:lnTo>
                  <a:lnTo>
                    <a:pt x="5017" y="3118"/>
                  </a:lnTo>
                  <a:lnTo>
                    <a:pt x="3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46;p36">
              <a:extLst>
                <a:ext uri="{FF2B5EF4-FFF2-40B4-BE49-F238E27FC236}">
                  <a16:creationId xmlns:a16="http://schemas.microsoft.com/office/drawing/2014/main" id="{F66AA880-D683-05B6-89B3-96C66B2AEB3A}"/>
                </a:ext>
              </a:extLst>
            </p:cNvPr>
            <p:cNvSpPr/>
            <p:nvPr/>
          </p:nvSpPr>
          <p:spPr>
            <a:xfrm>
              <a:off x="3763350" y="4185625"/>
              <a:ext cx="115625" cy="90175"/>
            </a:xfrm>
            <a:custGeom>
              <a:avLst/>
              <a:gdLst/>
              <a:ahLst/>
              <a:cxnLst/>
              <a:rect l="l" t="t" r="r" b="b"/>
              <a:pathLst>
                <a:path w="4625" h="3607" extrusionOk="0">
                  <a:moveTo>
                    <a:pt x="3114" y="1"/>
                  </a:moveTo>
                  <a:lnTo>
                    <a:pt x="0" y="846"/>
                  </a:lnTo>
                  <a:lnTo>
                    <a:pt x="1463" y="3606"/>
                  </a:lnTo>
                  <a:lnTo>
                    <a:pt x="4625" y="2731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47;p36">
              <a:extLst>
                <a:ext uri="{FF2B5EF4-FFF2-40B4-BE49-F238E27FC236}">
                  <a16:creationId xmlns:a16="http://schemas.microsoft.com/office/drawing/2014/main" id="{529F6478-CFA5-E21A-67BF-ADC08B9D78FD}"/>
                </a:ext>
              </a:extLst>
            </p:cNvPr>
            <p:cNvSpPr/>
            <p:nvPr/>
          </p:nvSpPr>
          <p:spPr>
            <a:xfrm>
              <a:off x="4056075" y="4508175"/>
              <a:ext cx="155350" cy="107925"/>
            </a:xfrm>
            <a:custGeom>
              <a:avLst/>
              <a:gdLst/>
              <a:ahLst/>
              <a:cxnLst/>
              <a:rect l="l" t="t" r="r" b="b"/>
              <a:pathLst>
                <a:path w="6214" h="4317" extrusionOk="0">
                  <a:moveTo>
                    <a:pt x="4459" y="1"/>
                  </a:moveTo>
                  <a:lnTo>
                    <a:pt x="0" y="1225"/>
                  </a:lnTo>
                  <a:lnTo>
                    <a:pt x="1716" y="4316"/>
                  </a:lnTo>
                  <a:lnTo>
                    <a:pt x="6214" y="3171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48;p36">
              <a:extLst>
                <a:ext uri="{FF2B5EF4-FFF2-40B4-BE49-F238E27FC236}">
                  <a16:creationId xmlns:a16="http://schemas.microsoft.com/office/drawing/2014/main" id="{D82557AC-A6BA-77A3-B995-6881E58AD44D}"/>
                </a:ext>
              </a:extLst>
            </p:cNvPr>
            <p:cNvSpPr/>
            <p:nvPr/>
          </p:nvSpPr>
          <p:spPr>
            <a:xfrm>
              <a:off x="3857825" y="4150900"/>
              <a:ext cx="149275" cy="98450"/>
            </a:xfrm>
            <a:custGeom>
              <a:avLst/>
              <a:gdLst/>
              <a:ahLst/>
              <a:cxnLst/>
              <a:rect l="l" t="t" r="r" b="b"/>
              <a:pathLst>
                <a:path w="5971" h="3938" extrusionOk="0">
                  <a:moveTo>
                    <a:pt x="4473" y="1"/>
                  </a:moveTo>
                  <a:lnTo>
                    <a:pt x="1" y="1211"/>
                  </a:lnTo>
                  <a:lnTo>
                    <a:pt x="1512" y="3937"/>
                  </a:lnTo>
                  <a:lnTo>
                    <a:pt x="5971" y="2709"/>
                  </a:lnTo>
                  <a:lnTo>
                    <a:pt x="44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49;p36">
              <a:extLst>
                <a:ext uri="{FF2B5EF4-FFF2-40B4-BE49-F238E27FC236}">
                  <a16:creationId xmlns:a16="http://schemas.microsoft.com/office/drawing/2014/main" id="{72E9A6E4-D5EC-BC23-29F0-DE7F2AFA4A7D}"/>
                </a:ext>
              </a:extLst>
            </p:cNvPr>
            <p:cNvSpPr/>
            <p:nvPr/>
          </p:nvSpPr>
          <p:spPr>
            <a:xfrm>
              <a:off x="4055750" y="3806375"/>
              <a:ext cx="123025" cy="56850"/>
            </a:xfrm>
            <a:custGeom>
              <a:avLst/>
              <a:gdLst/>
              <a:ahLst/>
              <a:cxnLst/>
              <a:rect l="l" t="t" r="r" b="b"/>
              <a:pathLst>
                <a:path w="4921" h="2274" extrusionOk="0">
                  <a:moveTo>
                    <a:pt x="3884" y="0"/>
                  </a:moveTo>
                  <a:lnTo>
                    <a:pt x="0" y="793"/>
                  </a:lnTo>
                  <a:lnTo>
                    <a:pt x="1002" y="2273"/>
                  </a:lnTo>
                  <a:lnTo>
                    <a:pt x="4921" y="1407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50;p36">
              <a:extLst>
                <a:ext uri="{FF2B5EF4-FFF2-40B4-BE49-F238E27FC236}">
                  <a16:creationId xmlns:a16="http://schemas.microsoft.com/office/drawing/2014/main" id="{A2F457C4-CAD0-A7CD-C9DE-1BDBA4EB5513}"/>
                </a:ext>
              </a:extLst>
            </p:cNvPr>
            <p:cNvSpPr/>
            <p:nvPr/>
          </p:nvSpPr>
          <p:spPr>
            <a:xfrm>
              <a:off x="3610075" y="3902175"/>
              <a:ext cx="98000" cy="59875"/>
            </a:xfrm>
            <a:custGeom>
              <a:avLst/>
              <a:gdLst/>
              <a:ahLst/>
              <a:cxnLst/>
              <a:rect l="l" t="t" r="r" b="b"/>
              <a:pathLst>
                <a:path w="3920" h="2395" extrusionOk="0">
                  <a:moveTo>
                    <a:pt x="2957" y="0"/>
                  </a:moveTo>
                  <a:lnTo>
                    <a:pt x="0" y="605"/>
                  </a:lnTo>
                  <a:lnTo>
                    <a:pt x="949" y="2395"/>
                  </a:lnTo>
                  <a:lnTo>
                    <a:pt x="3919" y="1737"/>
                  </a:lnTo>
                  <a:lnTo>
                    <a:pt x="2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51;p36">
              <a:extLst>
                <a:ext uri="{FF2B5EF4-FFF2-40B4-BE49-F238E27FC236}">
                  <a16:creationId xmlns:a16="http://schemas.microsoft.com/office/drawing/2014/main" id="{5EC94B00-9287-F0EB-C99C-5BCB18379368}"/>
                </a:ext>
              </a:extLst>
            </p:cNvPr>
            <p:cNvSpPr/>
            <p:nvPr/>
          </p:nvSpPr>
          <p:spPr>
            <a:xfrm>
              <a:off x="3887000" y="3739850"/>
              <a:ext cx="140900" cy="93750"/>
            </a:xfrm>
            <a:custGeom>
              <a:avLst/>
              <a:gdLst/>
              <a:ahLst/>
              <a:cxnLst/>
              <a:rect l="l" t="t" r="r" b="b"/>
              <a:pathLst>
                <a:path w="5636" h="3750" extrusionOk="0">
                  <a:moveTo>
                    <a:pt x="3611" y="1"/>
                  </a:moveTo>
                  <a:lnTo>
                    <a:pt x="1" y="597"/>
                  </a:lnTo>
                  <a:lnTo>
                    <a:pt x="1956" y="3750"/>
                  </a:lnTo>
                  <a:lnTo>
                    <a:pt x="5635" y="3001"/>
                  </a:lnTo>
                  <a:lnTo>
                    <a:pt x="361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52;p36">
              <a:extLst>
                <a:ext uri="{FF2B5EF4-FFF2-40B4-BE49-F238E27FC236}">
                  <a16:creationId xmlns:a16="http://schemas.microsoft.com/office/drawing/2014/main" id="{854CCADE-915E-AAB4-EAF3-41CF9FD9208D}"/>
                </a:ext>
              </a:extLst>
            </p:cNvPr>
            <p:cNvSpPr/>
            <p:nvPr/>
          </p:nvSpPr>
          <p:spPr>
            <a:xfrm>
              <a:off x="3779225" y="3757700"/>
              <a:ext cx="139150" cy="98550"/>
            </a:xfrm>
            <a:custGeom>
              <a:avLst/>
              <a:gdLst/>
              <a:ahLst/>
              <a:cxnLst/>
              <a:rect l="l" t="t" r="r" b="b"/>
              <a:pathLst>
                <a:path w="5566" h="3942" extrusionOk="0">
                  <a:moveTo>
                    <a:pt x="3598" y="1"/>
                  </a:moveTo>
                  <a:lnTo>
                    <a:pt x="1" y="597"/>
                  </a:lnTo>
                  <a:lnTo>
                    <a:pt x="1852" y="3941"/>
                  </a:lnTo>
                  <a:lnTo>
                    <a:pt x="5566" y="3179"/>
                  </a:lnTo>
                  <a:lnTo>
                    <a:pt x="359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53;p36">
              <a:extLst>
                <a:ext uri="{FF2B5EF4-FFF2-40B4-BE49-F238E27FC236}">
                  <a16:creationId xmlns:a16="http://schemas.microsoft.com/office/drawing/2014/main" id="{00BB260E-AF52-C76A-C99A-8CBEE3A21E64}"/>
                </a:ext>
              </a:extLst>
            </p:cNvPr>
            <p:cNvSpPr/>
            <p:nvPr/>
          </p:nvSpPr>
          <p:spPr>
            <a:xfrm>
              <a:off x="3681800" y="4033675"/>
              <a:ext cx="106700" cy="77100"/>
            </a:xfrm>
            <a:custGeom>
              <a:avLst/>
              <a:gdLst/>
              <a:ahLst/>
              <a:cxnLst/>
              <a:rect l="l" t="t" r="r" b="b"/>
              <a:pathLst>
                <a:path w="4268" h="3084" extrusionOk="0">
                  <a:moveTo>
                    <a:pt x="3005" y="0"/>
                  </a:moveTo>
                  <a:lnTo>
                    <a:pt x="1" y="767"/>
                  </a:lnTo>
                  <a:lnTo>
                    <a:pt x="1229" y="3083"/>
                  </a:lnTo>
                  <a:lnTo>
                    <a:pt x="4268" y="2282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54;p36">
              <a:extLst>
                <a:ext uri="{FF2B5EF4-FFF2-40B4-BE49-F238E27FC236}">
                  <a16:creationId xmlns:a16="http://schemas.microsoft.com/office/drawing/2014/main" id="{2FC346FA-AAE4-99BF-A5A4-33E3E5E11254}"/>
                </a:ext>
              </a:extLst>
            </p:cNvPr>
            <p:cNvSpPr/>
            <p:nvPr/>
          </p:nvSpPr>
          <p:spPr>
            <a:xfrm>
              <a:off x="4108650" y="3704700"/>
              <a:ext cx="134475" cy="83175"/>
            </a:xfrm>
            <a:custGeom>
              <a:avLst/>
              <a:gdLst/>
              <a:ahLst/>
              <a:cxnLst/>
              <a:rect l="l" t="t" r="r" b="b"/>
              <a:pathLst>
                <a:path w="5379" h="3327" extrusionOk="0">
                  <a:moveTo>
                    <a:pt x="3288" y="0"/>
                  </a:moveTo>
                  <a:lnTo>
                    <a:pt x="0" y="540"/>
                  </a:lnTo>
                  <a:lnTo>
                    <a:pt x="2056" y="3327"/>
                  </a:lnTo>
                  <a:lnTo>
                    <a:pt x="5378" y="2648"/>
                  </a:lnTo>
                  <a:lnTo>
                    <a:pt x="3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55;p36">
              <a:extLst>
                <a:ext uri="{FF2B5EF4-FFF2-40B4-BE49-F238E27FC236}">
                  <a16:creationId xmlns:a16="http://schemas.microsoft.com/office/drawing/2014/main" id="{A1943D6B-D316-B091-8C0D-166925012416}"/>
                </a:ext>
              </a:extLst>
            </p:cNvPr>
            <p:cNvSpPr/>
            <p:nvPr/>
          </p:nvSpPr>
          <p:spPr>
            <a:xfrm>
              <a:off x="3553250" y="3797875"/>
              <a:ext cx="122275" cy="103975"/>
            </a:xfrm>
            <a:custGeom>
              <a:avLst/>
              <a:gdLst/>
              <a:ahLst/>
              <a:cxnLst/>
              <a:rect l="l" t="t" r="r" b="b"/>
              <a:pathLst>
                <a:path w="4891" h="4159" extrusionOk="0">
                  <a:moveTo>
                    <a:pt x="2918" y="1"/>
                  </a:moveTo>
                  <a:lnTo>
                    <a:pt x="0" y="479"/>
                  </a:lnTo>
                  <a:lnTo>
                    <a:pt x="1947" y="4159"/>
                  </a:lnTo>
                  <a:lnTo>
                    <a:pt x="4890" y="3558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56;p36">
              <a:extLst>
                <a:ext uri="{FF2B5EF4-FFF2-40B4-BE49-F238E27FC236}">
                  <a16:creationId xmlns:a16="http://schemas.microsoft.com/office/drawing/2014/main" id="{6AFAA99A-A9D4-31D5-291C-92BF0F18F9EE}"/>
                </a:ext>
              </a:extLst>
            </p:cNvPr>
            <p:cNvSpPr/>
            <p:nvPr/>
          </p:nvSpPr>
          <p:spPr>
            <a:xfrm>
              <a:off x="4002300" y="4635550"/>
              <a:ext cx="128350" cy="94625"/>
            </a:xfrm>
            <a:custGeom>
              <a:avLst/>
              <a:gdLst/>
              <a:ahLst/>
              <a:cxnLst/>
              <a:rect l="l" t="t" r="r" b="b"/>
              <a:pathLst>
                <a:path w="5134" h="3785" extrusionOk="0">
                  <a:moveTo>
                    <a:pt x="3532" y="1"/>
                  </a:moveTo>
                  <a:lnTo>
                    <a:pt x="0" y="898"/>
                  </a:lnTo>
                  <a:lnTo>
                    <a:pt x="1524" y="3785"/>
                  </a:lnTo>
                  <a:lnTo>
                    <a:pt x="5134" y="2892"/>
                  </a:lnTo>
                  <a:lnTo>
                    <a:pt x="35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57;p36">
              <a:extLst>
                <a:ext uri="{FF2B5EF4-FFF2-40B4-BE49-F238E27FC236}">
                  <a16:creationId xmlns:a16="http://schemas.microsoft.com/office/drawing/2014/main" id="{816FA332-E2C9-733A-33E1-2B6B03EA7E58}"/>
                </a:ext>
              </a:extLst>
            </p:cNvPr>
            <p:cNvSpPr/>
            <p:nvPr/>
          </p:nvSpPr>
          <p:spPr>
            <a:xfrm>
              <a:off x="4386025" y="4528425"/>
              <a:ext cx="173875" cy="105075"/>
            </a:xfrm>
            <a:custGeom>
              <a:avLst/>
              <a:gdLst/>
              <a:ahLst/>
              <a:cxnLst/>
              <a:rect l="l" t="t" r="r" b="b"/>
              <a:pathLst>
                <a:path w="6955" h="4203" extrusionOk="0">
                  <a:moveTo>
                    <a:pt x="4973" y="1"/>
                  </a:moveTo>
                  <a:lnTo>
                    <a:pt x="0" y="1268"/>
                  </a:lnTo>
                  <a:lnTo>
                    <a:pt x="1816" y="4203"/>
                  </a:lnTo>
                  <a:lnTo>
                    <a:pt x="6954" y="2931"/>
                  </a:lnTo>
                  <a:lnTo>
                    <a:pt x="4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58;p36">
              <a:extLst>
                <a:ext uri="{FF2B5EF4-FFF2-40B4-BE49-F238E27FC236}">
                  <a16:creationId xmlns:a16="http://schemas.microsoft.com/office/drawing/2014/main" id="{65714BB0-CA86-2ABA-71FC-73431BCE2EF3}"/>
                </a:ext>
              </a:extLst>
            </p:cNvPr>
            <p:cNvSpPr/>
            <p:nvPr/>
          </p:nvSpPr>
          <p:spPr>
            <a:xfrm>
              <a:off x="4236550" y="4564475"/>
              <a:ext cx="177800" cy="107125"/>
            </a:xfrm>
            <a:custGeom>
              <a:avLst/>
              <a:gdLst/>
              <a:ahLst/>
              <a:cxnLst/>
              <a:rect l="l" t="t" r="r" b="b"/>
              <a:pathLst>
                <a:path w="7112" h="4285" extrusionOk="0">
                  <a:moveTo>
                    <a:pt x="5300" y="0"/>
                  </a:moveTo>
                  <a:lnTo>
                    <a:pt x="1" y="1354"/>
                  </a:lnTo>
                  <a:lnTo>
                    <a:pt x="1625" y="4285"/>
                  </a:lnTo>
                  <a:lnTo>
                    <a:pt x="7112" y="2931"/>
                  </a:lnTo>
                  <a:lnTo>
                    <a:pt x="53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59;p36">
              <a:extLst>
                <a:ext uri="{FF2B5EF4-FFF2-40B4-BE49-F238E27FC236}">
                  <a16:creationId xmlns:a16="http://schemas.microsoft.com/office/drawing/2014/main" id="{A418AC66-007F-550E-362F-ABC5ED67B893}"/>
                </a:ext>
              </a:extLst>
            </p:cNvPr>
            <p:cNvSpPr/>
            <p:nvPr/>
          </p:nvSpPr>
          <p:spPr>
            <a:xfrm>
              <a:off x="4527650" y="4490875"/>
              <a:ext cx="184100" cy="106600"/>
            </a:xfrm>
            <a:custGeom>
              <a:avLst/>
              <a:gdLst/>
              <a:ahLst/>
              <a:cxnLst/>
              <a:rect l="l" t="t" r="r" b="b"/>
              <a:pathLst>
                <a:path w="7364" h="4264" extrusionOk="0">
                  <a:moveTo>
                    <a:pt x="5200" y="1"/>
                  </a:moveTo>
                  <a:lnTo>
                    <a:pt x="1" y="1329"/>
                  </a:lnTo>
                  <a:lnTo>
                    <a:pt x="1982" y="4264"/>
                  </a:lnTo>
                  <a:lnTo>
                    <a:pt x="7364" y="2931"/>
                  </a:lnTo>
                  <a:lnTo>
                    <a:pt x="52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60;p36">
              <a:extLst>
                <a:ext uri="{FF2B5EF4-FFF2-40B4-BE49-F238E27FC236}">
                  <a16:creationId xmlns:a16="http://schemas.microsoft.com/office/drawing/2014/main" id="{77894658-7329-19C5-D960-2E1A8AC0F92D}"/>
                </a:ext>
              </a:extLst>
            </p:cNvPr>
            <p:cNvSpPr/>
            <p:nvPr/>
          </p:nvSpPr>
          <p:spPr>
            <a:xfrm>
              <a:off x="4675150" y="4458325"/>
              <a:ext cx="168225" cy="101600"/>
            </a:xfrm>
            <a:custGeom>
              <a:avLst/>
              <a:gdLst/>
              <a:ahLst/>
              <a:cxnLst/>
              <a:rect l="l" t="t" r="r" b="b"/>
              <a:pathLst>
                <a:path w="6729" h="4064" extrusionOk="0">
                  <a:moveTo>
                    <a:pt x="4416" y="1"/>
                  </a:moveTo>
                  <a:lnTo>
                    <a:pt x="1" y="1124"/>
                  </a:lnTo>
                  <a:lnTo>
                    <a:pt x="2165" y="4063"/>
                  </a:lnTo>
                  <a:lnTo>
                    <a:pt x="6728" y="2931"/>
                  </a:lnTo>
                  <a:lnTo>
                    <a:pt x="44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61;p36">
              <a:extLst>
                <a:ext uri="{FF2B5EF4-FFF2-40B4-BE49-F238E27FC236}">
                  <a16:creationId xmlns:a16="http://schemas.microsoft.com/office/drawing/2014/main" id="{47C77AF9-F81C-938D-677F-64CDB8BE7F6A}"/>
                </a:ext>
              </a:extLst>
            </p:cNvPr>
            <p:cNvSpPr/>
            <p:nvPr/>
          </p:nvSpPr>
          <p:spPr>
            <a:xfrm>
              <a:off x="3953950" y="4543350"/>
              <a:ext cx="128275" cy="99525"/>
            </a:xfrm>
            <a:custGeom>
              <a:avLst/>
              <a:gdLst/>
              <a:ahLst/>
              <a:cxnLst/>
              <a:rect l="l" t="t" r="r" b="b"/>
              <a:pathLst>
                <a:path w="5131" h="3981" extrusionOk="0">
                  <a:moveTo>
                    <a:pt x="3419" y="0"/>
                  </a:moveTo>
                  <a:lnTo>
                    <a:pt x="1" y="937"/>
                  </a:lnTo>
                  <a:lnTo>
                    <a:pt x="1612" y="3980"/>
                  </a:lnTo>
                  <a:lnTo>
                    <a:pt x="5130" y="3083"/>
                  </a:lnTo>
                  <a:lnTo>
                    <a:pt x="3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62;p36">
              <a:extLst>
                <a:ext uri="{FF2B5EF4-FFF2-40B4-BE49-F238E27FC236}">
                  <a16:creationId xmlns:a16="http://schemas.microsoft.com/office/drawing/2014/main" id="{4973565A-8265-9C92-ED22-7371A47DB9E5}"/>
                </a:ext>
              </a:extLst>
            </p:cNvPr>
            <p:cNvSpPr/>
            <p:nvPr/>
          </p:nvSpPr>
          <p:spPr>
            <a:xfrm>
              <a:off x="4135975" y="4383975"/>
              <a:ext cx="164825" cy="104650"/>
            </a:xfrm>
            <a:custGeom>
              <a:avLst/>
              <a:gdLst/>
              <a:ahLst/>
              <a:cxnLst/>
              <a:rect l="l" t="t" r="r" b="b"/>
              <a:pathLst>
                <a:path w="6593" h="4186" extrusionOk="0">
                  <a:moveTo>
                    <a:pt x="4847" y="1"/>
                  </a:moveTo>
                  <a:lnTo>
                    <a:pt x="0" y="1311"/>
                  </a:lnTo>
                  <a:lnTo>
                    <a:pt x="1594" y="4185"/>
                  </a:lnTo>
                  <a:lnTo>
                    <a:pt x="6593" y="2818"/>
                  </a:lnTo>
                  <a:lnTo>
                    <a:pt x="48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63;p36">
              <a:extLst>
                <a:ext uri="{FF2B5EF4-FFF2-40B4-BE49-F238E27FC236}">
                  <a16:creationId xmlns:a16="http://schemas.microsoft.com/office/drawing/2014/main" id="{16E48ABA-A166-99EF-ACCC-0E1998F104F6}"/>
                </a:ext>
              </a:extLst>
            </p:cNvPr>
            <p:cNvSpPr/>
            <p:nvPr/>
          </p:nvSpPr>
          <p:spPr>
            <a:xfrm>
              <a:off x="4326800" y="4432200"/>
              <a:ext cx="173650" cy="113025"/>
            </a:xfrm>
            <a:custGeom>
              <a:avLst/>
              <a:gdLst/>
              <a:ahLst/>
              <a:cxnLst/>
              <a:rect l="l" t="t" r="r" b="b"/>
              <a:pathLst>
                <a:path w="6946" h="4521" extrusionOk="0">
                  <a:moveTo>
                    <a:pt x="4738" y="1"/>
                  </a:moveTo>
                  <a:lnTo>
                    <a:pt x="1" y="1298"/>
                  </a:lnTo>
                  <a:lnTo>
                    <a:pt x="1999" y="4520"/>
                  </a:lnTo>
                  <a:lnTo>
                    <a:pt x="6946" y="3262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64;p36">
              <a:extLst>
                <a:ext uri="{FF2B5EF4-FFF2-40B4-BE49-F238E27FC236}">
                  <a16:creationId xmlns:a16="http://schemas.microsoft.com/office/drawing/2014/main" id="{DD0ECA21-1EC3-E376-E33D-84B517A11EF5}"/>
                </a:ext>
              </a:extLst>
            </p:cNvPr>
            <p:cNvSpPr/>
            <p:nvPr/>
          </p:nvSpPr>
          <p:spPr>
            <a:xfrm>
              <a:off x="4007625" y="4421200"/>
              <a:ext cx="151550" cy="102475"/>
            </a:xfrm>
            <a:custGeom>
              <a:avLst/>
              <a:gdLst/>
              <a:ahLst/>
              <a:cxnLst/>
              <a:rect l="l" t="t" r="r" b="b"/>
              <a:pathLst>
                <a:path w="6062" h="4099" extrusionOk="0">
                  <a:moveTo>
                    <a:pt x="4468" y="1"/>
                  </a:moveTo>
                  <a:lnTo>
                    <a:pt x="0" y="1211"/>
                  </a:lnTo>
                  <a:lnTo>
                    <a:pt x="1603" y="4098"/>
                  </a:lnTo>
                  <a:lnTo>
                    <a:pt x="6062" y="2879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65;p36">
              <a:extLst>
                <a:ext uri="{FF2B5EF4-FFF2-40B4-BE49-F238E27FC236}">
                  <a16:creationId xmlns:a16="http://schemas.microsoft.com/office/drawing/2014/main" id="{67115901-CB2A-795F-C914-0F92B2C65A56}"/>
                </a:ext>
              </a:extLst>
            </p:cNvPr>
            <p:cNvSpPr/>
            <p:nvPr/>
          </p:nvSpPr>
          <p:spPr>
            <a:xfrm>
              <a:off x="3907250" y="4455925"/>
              <a:ext cx="123800" cy="95625"/>
            </a:xfrm>
            <a:custGeom>
              <a:avLst/>
              <a:gdLst/>
              <a:ahLst/>
              <a:cxnLst/>
              <a:rect l="l" t="t" r="r" b="b"/>
              <a:pathLst>
                <a:path w="4952" h="3825" extrusionOk="0">
                  <a:moveTo>
                    <a:pt x="3349" y="1"/>
                  </a:moveTo>
                  <a:lnTo>
                    <a:pt x="1" y="907"/>
                  </a:lnTo>
                  <a:lnTo>
                    <a:pt x="1546" y="3824"/>
                  </a:lnTo>
                  <a:lnTo>
                    <a:pt x="4952" y="2892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66;p36">
              <a:extLst>
                <a:ext uri="{FF2B5EF4-FFF2-40B4-BE49-F238E27FC236}">
                  <a16:creationId xmlns:a16="http://schemas.microsoft.com/office/drawing/2014/main" id="{724E8AC7-B691-57B5-F084-AD11C2580884}"/>
                </a:ext>
              </a:extLst>
            </p:cNvPr>
            <p:cNvSpPr/>
            <p:nvPr/>
          </p:nvSpPr>
          <p:spPr>
            <a:xfrm>
              <a:off x="3904000" y="4233650"/>
              <a:ext cx="156450" cy="109975"/>
            </a:xfrm>
            <a:custGeom>
              <a:avLst/>
              <a:gdLst/>
              <a:ahLst/>
              <a:cxnLst/>
              <a:rect l="l" t="t" r="r" b="b"/>
              <a:pathLst>
                <a:path w="6258" h="4399" extrusionOk="0">
                  <a:moveTo>
                    <a:pt x="4459" y="0"/>
                  </a:moveTo>
                  <a:lnTo>
                    <a:pt x="0" y="1232"/>
                  </a:lnTo>
                  <a:lnTo>
                    <a:pt x="1755" y="4398"/>
                  </a:lnTo>
                  <a:lnTo>
                    <a:pt x="6257" y="3249"/>
                  </a:lnTo>
                  <a:lnTo>
                    <a:pt x="44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67;p36">
              <a:extLst>
                <a:ext uri="{FF2B5EF4-FFF2-40B4-BE49-F238E27FC236}">
                  <a16:creationId xmlns:a16="http://schemas.microsoft.com/office/drawing/2014/main" id="{1E488EE8-9A1D-543A-47F3-2F05F8E8E419}"/>
                </a:ext>
              </a:extLst>
            </p:cNvPr>
            <p:cNvSpPr/>
            <p:nvPr/>
          </p:nvSpPr>
          <p:spPr>
            <a:xfrm>
              <a:off x="4462325" y="4393675"/>
              <a:ext cx="184650" cy="115625"/>
            </a:xfrm>
            <a:custGeom>
              <a:avLst/>
              <a:gdLst/>
              <a:ahLst/>
              <a:cxnLst/>
              <a:rect l="l" t="t" r="r" b="b"/>
              <a:pathLst>
                <a:path w="7386" h="4625" extrusionOk="0">
                  <a:moveTo>
                    <a:pt x="4947" y="0"/>
                  </a:moveTo>
                  <a:lnTo>
                    <a:pt x="1" y="1354"/>
                  </a:lnTo>
                  <a:lnTo>
                    <a:pt x="2213" y="4625"/>
                  </a:lnTo>
                  <a:lnTo>
                    <a:pt x="7386" y="3310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68;p36">
              <a:extLst>
                <a:ext uri="{FF2B5EF4-FFF2-40B4-BE49-F238E27FC236}">
                  <a16:creationId xmlns:a16="http://schemas.microsoft.com/office/drawing/2014/main" id="{EE477CEF-4361-5735-A1D7-3DE7CFC819E2}"/>
                </a:ext>
              </a:extLst>
            </p:cNvPr>
            <p:cNvSpPr/>
            <p:nvPr/>
          </p:nvSpPr>
          <p:spPr>
            <a:xfrm>
              <a:off x="3956250" y="4329975"/>
              <a:ext cx="154700" cy="106400"/>
            </a:xfrm>
            <a:custGeom>
              <a:avLst/>
              <a:gdLst/>
              <a:ahLst/>
              <a:cxnLst/>
              <a:rect l="l" t="t" r="r" b="b"/>
              <a:pathLst>
                <a:path w="6188" h="4256" extrusionOk="0">
                  <a:moveTo>
                    <a:pt x="4503" y="1"/>
                  </a:moveTo>
                  <a:lnTo>
                    <a:pt x="0" y="1150"/>
                  </a:lnTo>
                  <a:lnTo>
                    <a:pt x="1720" y="4255"/>
                  </a:lnTo>
                  <a:lnTo>
                    <a:pt x="6188" y="3049"/>
                  </a:lnTo>
                  <a:lnTo>
                    <a:pt x="4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69;p36">
              <a:extLst>
                <a:ext uri="{FF2B5EF4-FFF2-40B4-BE49-F238E27FC236}">
                  <a16:creationId xmlns:a16="http://schemas.microsoft.com/office/drawing/2014/main" id="{0E510E84-9A4F-3529-7A54-1EA1E11D18B3}"/>
                </a:ext>
              </a:extLst>
            </p:cNvPr>
            <p:cNvSpPr/>
            <p:nvPr/>
          </p:nvSpPr>
          <p:spPr>
            <a:xfrm>
              <a:off x="4408775" y="4099425"/>
              <a:ext cx="161250" cy="110950"/>
            </a:xfrm>
            <a:custGeom>
              <a:avLst/>
              <a:gdLst/>
              <a:ahLst/>
              <a:cxnLst/>
              <a:rect l="l" t="t" r="r" b="b"/>
              <a:pathLst>
                <a:path w="6450" h="4438" extrusionOk="0">
                  <a:moveTo>
                    <a:pt x="3741" y="0"/>
                  </a:moveTo>
                  <a:lnTo>
                    <a:pt x="0" y="1032"/>
                  </a:lnTo>
                  <a:lnTo>
                    <a:pt x="2509" y="4437"/>
                  </a:lnTo>
                  <a:lnTo>
                    <a:pt x="6449" y="3431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70;p36">
              <a:extLst>
                <a:ext uri="{FF2B5EF4-FFF2-40B4-BE49-F238E27FC236}">
                  <a16:creationId xmlns:a16="http://schemas.microsoft.com/office/drawing/2014/main" id="{D0656BAB-8D82-C77D-0A74-8E4E9280CC22}"/>
                </a:ext>
              </a:extLst>
            </p:cNvPr>
            <p:cNvSpPr/>
            <p:nvPr/>
          </p:nvSpPr>
          <p:spPr>
            <a:xfrm>
              <a:off x="4248975" y="3886700"/>
              <a:ext cx="124550" cy="72525"/>
            </a:xfrm>
            <a:custGeom>
              <a:avLst/>
              <a:gdLst/>
              <a:ahLst/>
              <a:cxnLst/>
              <a:rect l="l" t="t" r="r" b="b"/>
              <a:pathLst>
                <a:path w="4982" h="2901" extrusionOk="0">
                  <a:moveTo>
                    <a:pt x="3418" y="1"/>
                  </a:moveTo>
                  <a:lnTo>
                    <a:pt x="0" y="872"/>
                  </a:lnTo>
                  <a:lnTo>
                    <a:pt x="1498" y="2901"/>
                  </a:lnTo>
                  <a:lnTo>
                    <a:pt x="4982" y="1982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71;p36">
              <a:extLst>
                <a:ext uri="{FF2B5EF4-FFF2-40B4-BE49-F238E27FC236}">
                  <a16:creationId xmlns:a16="http://schemas.microsoft.com/office/drawing/2014/main" id="{FB48C355-3BCC-50DB-9CBD-4B6E7FBAD150}"/>
                </a:ext>
              </a:extLst>
            </p:cNvPr>
            <p:cNvSpPr/>
            <p:nvPr/>
          </p:nvSpPr>
          <p:spPr>
            <a:xfrm>
              <a:off x="4207500" y="3833475"/>
              <a:ext cx="115625" cy="60450"/>
            </a:xfrm>
            <a:custGeom>
              <a:avLst/>
              <a:gdLst/>
              <a:ahLst/>
              <a:cxnLst/>
              <a:rect l="l" t="t" r="r" b="b"/>
              <a:pathLst>
                <a:path w="4625" h="2418" extrusionOk="0">
                  <a:moveTo>
                    <a:pt x="3401" y="0"/>
                  </a:moveTo>
                  <a:lnTo>
                    <a:pt x="0" y="754"/>
                  </a:lnTo>
                  <a:lnTo>
                    <a:pt x="1232" y="2417"/>
                  </a:lnTo>
                  <a:lnTo>
                    <a:pt x="4625" y="1555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72;p36">
              <a:extLst>
                <a:ext uri="{FF2B5EF4-FFF2-40B4-BE49-F238E27FC236}">
                  <a16:creationId xmlns:a16="http://schemas.microsoft.com/office/drawing/2014/main" id="{4DBE1396-2F7D-186D-02FA-F83377890156}"/>
                </a:ext>
              </a:extLst>
            </p:cNvPr>
            <p:cNvSpPr/>
            <p:nvPr/>
          </p:nvSpPr>
          <p:spPr>
            <a:xfrm>
              <a:off x="4603300" y="4360250"/>
              <a:ext cx="170825" cy="111700"/>
            </a:xfrm>
            <a:custGeom>
              <a:avLst/>
              <a:gdLst/>
              <a:ahLst/>
              <a:cxnLst/>
              <a:rect l="l" t="t" r="r" b="b"/>
              <a:pathLst>
                <a:path w="6833" h="4468" extrusionOk="0">
                  <a:moveTo>
                    <a:pt x="4194" y="0"/>
                  </a:moveTo>
                  <a:lnTo>
                    <a:pt x="1" y="1150"/>
                  </a:lnTo>
                  <a:lnTo>
                    <a:pt x="2444" y="4468"/>
                  </a:lnTo>
                  <a:lnTo>
                    <a:pt x="6833" y="3349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73;p36">
              <a:extLst>
                <a:ext uri="{FF2B5EF4-FFF2-40B4-BE49-F238E27FC236}">
                  <a16:creationId xmlns:a16="http://schemas.microsoft.com/office/drawing/2014/main" id="{B94A8A08-EF88-F400-0832-B72FB331C83A}"/>
                </a:ext>
              </a:extLst>
            </p:cNvPr>
            <p:cNvSpPr/>
            <p:nvPr/>
          </p:nvSpPr>
          <p:spPr>
            <a:xfrm>
              <a:off x="4297075" y="3950500"/>
              <a:ext cx="133925" cy="82750"/>
            </a:xfrm>
            <a:custGeom>
              <a:avLst/>
              <a:gdLst/>
              <a:ahLst/>
              <a:cxnLst/>
              <a:rect l="l" t="t" r="r" b="b"/>
              <a:pathLst>
                <a:path w="5357" h="3310" extrusionOk="0">
                  <a:moveTo>
                    <a:pt x="3511" y="0"/>
                  </a:moveTo>
                  <a:lnTo>
                    <a:pt x="1" y="928"/>
                  </a:lnTo>
                  <a:lnTo>
                    <a:pt x="1756" y="3310"/>
                  </a:lnTo>
                  <a:lnTo>
                    <a:pt x="5357" y="2339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74;p36">
              <a:extLst>
                <a:ext uri="{FF2B5EF4-FFF2-40B4-BE49-F238E27FC236}">
                  <a16:creationId xmlns:a16="http://schemas.microsoft.com/office/drawing/2014/main" id="{47F90D78-4B17-F44C-3806-CB0AC41A05BF}"/>
                </a:ext>
              </a:extLst>
            </p:cNvPr>
            <p:cNvSpPr/>
            <p:nvPr/>
          </p:nvSpPr>
          <p:spPr>
            <a:xfrm>
              <a:off x="4542575" y="4279150"/>
              <a:ext cx="154375" cy="95375"/>
            </a:xfrm>
            <a:custGeom>
              <a:avLst/>
              <a:gdLst/>
              <a:ahLst/>
              <a:cxnLst/>
              <a:rect l="l" t="t" r="r" b="b"/>
              <a:pathLst>
                <a:path w="6175" h="3815" extrusionOk="0">
                  <a:moveTo>
                    <a:pt x="4063" y="0"/>
                  </a:moveTo>
                  <a:lnTo>
                    <a:pt x="0" y="1102"/>
                  </a:lnTo>
                  <a:lnTo>
                    <a:pt x="2003" y="3815"/>
                  </a:lnTo>
                  <a:lnTo>
                    <a:pt x="6175" y="2674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75;p36">
              <a:extLst>
                <a:ext uri="{FF2B5EF4-FFF2-40B4-BE49-F238E27FC236}">
                  <a16:creationId xmlns:a16="http://schemas.microsoft.com/office/drawing/2014/main" id="{DD9AA7C9-82F4-DD49-E28E-82BCB20E4606}"/>
                </a:ext>
              </a:extLst>
            </p:cNvPr>
            <p:cNvSpPr/>
            <p:nvPr/>
          </p:nvSpPr>
          <p:spPr>
            <a:xfrm>
              <a:off x="4170925" y="3785575"/>
              <a:ext cx="110075" cy="51950"/>
            </a:xfrm>
            <a:custGeom>
              <a:avLst/>
              <a:gdLst/>
              <a:ahLst/>
              <a:cxnLst/>
              <a:rect l="l" t="t" r="r" b="b"/>
              <a:pathLst>
                <a:path w="4403" h="2078" extrusionOk="0">
                  <a:moveTo>
                    <a:pt x="3349" y="0"/>
                  </a:moveTo>
                  <a:lnTo>
                    <a:pt x="0" y="684"/>
                  </a:lnTo>
                  <a:lnTo>
                    <a:pt x="1032" y="2078"/>
                  </a:lnTo>
                  <a:lnTo>
                    <a:pt x="4402" y="1333"/>
                  </a:lnTo>
                  <a:lnTo>
                    <a:pt x="33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76;p36">
              <a:extLst>
                <a:ext uri="{FF2B5EF4-FFF2-40B4-BE49-F238E27FC236}">
                  <a16:creationId xmlns:a16="http://schemas.microsoft.com/office/drawing/2014/main" id="{35E0A532-CC9B-CAE2-9AD7-662B8F8DB8DC}"/>
                </a:ext>
              </a:extLst>
            </p:cNvPr>
            <p:cNvSpPr/>
            <p:nvPr/>
          </p:nvSpPr>
          <p:spPr>
            <a:xfrm>
              <a:off x="4351625" y="4023225"/>
              <a:ext cx="139475" cy="87550"/>
            </a:xfrm>
            <a:custGeom>
              <a:avLst/>
              <a:gdLst/>
              <a:ahLst/>
              <a:cxnLst/>
              <a:rect l="l" t="t" r="r" b="b"/>
              <a:pathLst>
                <a:path w="5579" h="3502" extrusionOk="0">
                  <a:moveTo>
                    <a:pt x="3623" y="0"/>
                  </a:moveTo>
                  <a:lnTo>
                    <a:pt x="0" y="980"/>
                  </a:lnTo>
                  <a:lnTo>
                    <a:pt x="1860" y="3501"/>
                  </a:lnTo>
                  <a:lnTo>
                    <a:pt x="5578" y="2478"/>
                  </a:lnTo>
                  <a:lnTo>
                    <a:pt x="36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77;p36">
              <a:extLst>
                <a:ext uri="{FF2B5EF4-FFF2-40B4-BE49-F238E27FC236}">
                  <a16:creationId xmlns:a16="http://schemas.microsoft.com/office/drawing/2014/main" id="{BAE464D6-CBD3-E8F0-218F-5F46AB4133F3}"/>
                </a:ext>
              </a:extLst>
            </p:cNvPr>
            <p:cNvSpPr/>
            <p:nvPr/>
          </p:nvSpPr>
          <p:spPr>
            <a:xfrm>
              <a:off x="4837900" y="3770125"/>
              <a:ext cx="708600" cy="563575"/>
            </a:xfrm>
            <a:custGeom>
              <a:avLst/>
              <a:gdLst/>
              <a:ahLst/>
              <a:cxnLst/>
              <a:rect l="l" t="t" r="r" b="b"/>
              <a:pathLst>
                <a:path w="28344" h="22543" extrusionOk="0">
                  <a:moveTo>
                    <a:pt x="12276" y="0"/>
                  </a:moveTo>
                  <a:lnTo>
                    <a:pt x="12276" y="6027"/>
                  </a:lnTo>
                  <a:cubicBezTo>
                    <a:pt x="11662" y="6619"/>
                    <a:pt x="10991" y="7141"/>
                    <a:pt x="10264" y="7590"/>
                  </a:cubicBezTo>
                  <a:cubicBezTo>
                    <a:pt x="9149" y="8256"/>
                    <a:pt x="1" y="9819"/>
                    <a:pt x="1" y="9819"/>
                  </a:cubicBezTo>
                  <a:lnTo>
                    <a:pt x="11605" y="22543"/>
                  </a:lnTo>
                  <a:cubicBezTo>
                    <a:pt x="11605" y="22543"/>
                    <a:pt x="22239" y="21385"/>
                    <a:pt x="25217" y="20531"/>
                  </a:cubicBezTo>
                  <a:cubicBezTo>
                    <a:pt x="28344" y="19638"/>
                    <a:pt x="27673" y="8260"/>
                    <a:pt x="27673" y="8260"/>
                  </a:cubicBezTo>
                  <a:lnTo>
                    <a:pt x="12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78;p36">
              <a:extLst>
                <a:ext uri="{FF2B5EF4-FFF2-40B4-BE49-F238E27FC236}">
                  <a16:creationId xmlns:a16="http://schemas.microsoft.com/office/drawing/2014/main" id="{A5E20855-D7C3-857B-052F-5936780EFDB5}"/>
                </a:ext>
              </a:extLst>
            </p:cNvPr>
            <p:cNvSpPr/>
            <p:nvPr/>
          </p:nvSpPr>
          <p:spPr>
            <a:xfrm>
              <a:off x="4822000" y="3757625"/>
              <a:ext cx="724400" cy="588600"/>
            </a:xfrm>
            <a:custGeom>
              <a:avLst/>
              <a:gdLst/>
              <a:ahLst/>
              <a:cxnLst/>
              <a:rect l="l" t="t" r="r" b="b"/>
              <a:pathLst>
                <a:path w="28976" h="23544" extrusionOk="0">
                  <a:moveTo>
                    <a:pt x="13412" y="1341"/>
                  </a:moveTo>
                  <a:lnTo>
                    <a:pt x="27826" y="9065"/>
                  </a:lnTo>
                  <a:cubicBezTo>
                    <a:pt x="27856" y="9849"/>
                    <a:pt x="27934" y="12161"/>
                    <a:pt x="27756" y="14526"/>
                  </a:cubicBezTo>
                  <a:cubicBezTo>
                    <a:pt x="27490" y="18061"/>
                    <a:pt x="26746" y="20260"/>
                    <a:pt x="25718" y="20552"/>
                  </a:cubicBezTo>
                  <a:cubicBezTo>
                    <a:pt x="23062" y="21310"/>
                    <a:pt x="14066" y="22337"/>
                    <a:pt x="12437" y="22516"/>
                  </a:cubicBezTo>
                  <a:lnTo>
                    <a:pt x="1621" y="10659"/>
                  </a:lnTo>
                  <a:cubicBezTo>
                    <a:pt x="4050" y="10228"/>
                    <a:pt x="10173" y="9109"/>
                    <a:pt x="11161" y="8521"/>
                  </a:cubicBezTo>
                  <a:cubicBezTo>
                    <a:pt x="11919" y="8051"/>
                    <a:pt x="12624" y="7502"/>
                    <a:pt x="13264" y="6884"/>
                  </a:cubicBezTo>
                  <a:cubicBezTo>
                    <a:pt x="13356" y="6788"/>
                    <a:pt x="13408" y="6662"/>
                    <a:pt x="13412" y="6531"/>
                  </a:cubicBezTo>
                  <a:lnTo>
                    <a:pt x="13412" y="1341"/>
                  </a:lnTo>
                  <a:close/>
                  <a:moveTo>
                    <a:pt x="12909" y="0"/>
                  </a:moveTo>
                  <a:cubicBezTo>
                    <a:pt x="12648" y="0"/>
                    <a:pt x="12411" y="209"/>
                    <a:pt x="12411" y="500"/>
                  </a:cubicBezTo>
                  <a:lnTo>
                    <a:pt x="12411" y="6313"/>
                  </a:lnTo>
                  <a:cubicBezTo>
                    <a:pt x="11867" y="6818"/>
                    <a:pt x="11274" y="7271"/>
                    <a:pt x="10643" y="7659"/>
                  </a:cubicBezTo>
                  <a:cubicBezTo>
                    <a:pt x="9890" y="8112"/>
                    <a:pt x="4055" y="9231"/>
                    <a:pt x="554" y="9827"/>
                  </a:cubicBezTo>
                  <a:cubicBezTo>
                    <a:pt x="162" y="9893"/>
                    <a:pt x="1" y="10363"/>
                    <a:pt x="266" y="10659"/>
                  </a:cubicBezTo>
                  <a:lnTo>
                    <a:pt x="11871" y="23378"/>
                  </a:lnTo>
                  <a:cubicBezTo>
                    <a:pt x="11967" y="23483"/>
                    <a:pt x="12102" y="23544"/>
                    <a:pt x="12241" y="23544"/>
                  </a:cubicBezTo>
                  <a:cubicBezTo>
                    <a:pt x="12259" y="23539"/>
                    <a:pt x="12280" y="23539"/>
                    <a:pt x="12298" y="23535"/>
                  </a:cubicBezTo>
                  <a:cubicBezTo>
                    <a:pt x="12733" y="23487"/>
                    <a:pt x="23005" y="22364"/>
                    <a:pt x="25992" y="21510"/>
                  </a:cubicBezTo>
                  <a:cubicBezTo>
                    <a:pt x="27534" y="21075"/>
                    <a:pt x="28435" y="18810"/>
                    <a:pt x="28753" y="14600"/>
                  </a:cubicBezTo>
                  <a:cubicBezTo>
                    <a:pt x="28975" y="11643"/>
                    <a:pt x="28810" y="8760"/>
                    <a:pt x="28810" y="8730"/>
                  </a:cubicBezTo>
                  <a:cubicBezTo>
                    <a:pt x="28797" y="8556"/>
                    <a:pt x="28701" y="8399"/>
                    <a:pt x="28544" y="8321"/>
                  </a:cubicBezTo>
                  <a:lnTo>
                    <a:pt x="13147" y="60"/>
                  </a:lnTo>
                  <a:cubicBezTo>
                    <a:pt x="13069" y="19"/>
                    <a:pt x="12988" y="0"/>
                    <a:pt x="12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79;p36">
              <a:extLst>
                <a:ext uri="{FF2B5EF4-FFF2-40B4-BE49-F238E27FC236}">
                  <a16:creationId xmlns:a16="http://schemas.microsoft.com/office/drawing/2014/main" id="{6A4810F6-C44B-FD8B-CE64-2F515A191B72}"/>
                </a:ext>
              </a:extLst>
            </p:cNvPr>
            <p:cNvSpPr/>
            <p:nvPr/>
          </p:nvSpPr>
          <p:spPr>
            <a:xfrm>
              <a:off x="5134000" y="3770125"/>
              <a:ext cx="411750" cy="511325"/>
            </a:xfrm>
            <a:custGeom>
              <a:avLst/>
              <a:gdLst/>
              <a:ahLst/>
              <a:cxnLst/>
              <a:rect l="l" t="t" r="r" b="b"/>
              <a:pathLst>
                <a:path w="16470" h="20453" extrusionOk="0">
                  <a:moveTo>
                    <a:pt x="432" y="0"/>
                  </a:moveTo>
                  <a:lnTo>
                    <a:pt x="432" y="6027"/>
                  </a:lnTo>
                  <a:cubicBezTo>
                    <a:pt x="432" y="6027"/>
                    <a:pt x="266" y="6188"/>
                    <a:pt x="1" y="6423"/>
                  </a:cubicBezTo>
                  <a:lnTo>
                    <a:pt x="13569" y="20453"/>
                  </a:lnTo>
                  <a:cubicBezTo>
                    <a:pt x="16469" y="19155"/>
                    <a:pt x="15829" y="8256"/>
                    <a:pt x="15829" y="8256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80;p36">
              <a:extLst>
                <a:ext uri="{FF2B5EF4-FFF2-40B4-BE49-F238E27FC236}">
                  <a16:creationId xmlns:a16="http://schemas.microsoft.com/office/drawing/2014/main" id="{9D07B819-0B0C-CB5D-04A2-9E526828BC83}"/>
                </a:ext>
              </a:extLst>
            </p:cNvPr>
            <p:cNvSpPr/>
            <p:nvPr/>
          </p:nvSpPr>
          <p:spPr>
            <a:xfrm>
              <a:off x="5120075" y="3757625"/>
              <a:ext cx="426100" cy="536350"/>
            </a:xfrm>
            <a:custGeom>
              <a:avLst/>
              <a:gdLst/>
              <a:ahLst/>
              <a:cxnLst/>
              <a:rect l="l" t="t" r="r" b="b"/>
              <a:pathLst>
                <a:path w="17044" h="21454" extrusionOk="0">
                  <a:moveTo>
                    <a:pt x="1489" y="1341"/>
                  </a:moveTo>
                  <a:lnTo>
                    <a:pt x="15903" y="9065"/>
                  </a:lnTo>
                  <a:cubicBezTo>
                    <a:pt x="16099" y="12949"/>
                    <a:pt x="15798" y="18980"/>
                    <a:pt x="14204" y="20317"/>
                  </a:cubicBezTo>
                  <a:lnTo>
                    <a:pt x="1276" y="6945"/>
                  </a:lnTo>
                  <a:cubicBezTo>
                    <a:pt x="1315" y="6905"/>
                    <a:pt x="1337" y="6884"/>
                    <a:pt x="1337" y="6884"/>
                  </a:cubicBezTo>
                  <a:cubicBezTo>
                    <a:pt x="1433" y="6792"/>
                    <a:pt x="1489" y="6662"/>
                    <a:pt x="1489" y="6531"/>
                  </a:cubicBezTo>
                  <a:lnTo>
                    <a:pt x="1489" y="1341"/>
                  </a:lnTo>
                  <a:close/>
                  <a:moveTo>
                    <a:pt x="986" y="0"/>
                  </a:moveTo>
                  <a:cubicBezTo>
                    <a:pt x="725" y="0"/>
                    <a:pt x="488" y="209"/>
                    <a:pt x="488" y="500"/>
                  </a:cubicBezTo>
                  <a:lnTo>
                    <a:pt x="488" y="6309"/>
                  </a:lnTo>
                  <a:cubicBezTo>
                    <a:pt x="418" y="6374"/>
                    <a:pt x="331" y="6453"/>
                    <a:pt x="227" y="6544"/>
                  </a:cubicBezTo>
                  <a:cubicBezTo>
                    <a:pt x="13" y="6731"/>
                    <a:pt x="0" y="7062"/>
                    <a:pt x="196" y="7267"/>
                  </a:cubicBezTo>
                  <a:lnTo>
                    <a:pt x="13765" y="21301"/>
                  </a:lnTo>
                  <a:cubicBezTo>
                    <a:pt x="13860" y="21401"/>
                    <a:pt x="13987" y="21454"/>
                    <a:pt x="14126" y="21454"/>
                  </a:cubicBezTo>
                  <a:cubicBezTo>
                    <a:pt x="14196" y="21454"/>
                    <a:pt x="14265" y="21440"/>
                    <a:pt x="14326" y="21410"/>
                  </a:cubicBezTo>
                  <a:cubicBezTo>
                    <a:pt x="15733" y="20783"/>
                    <a:pt x="16556" y="18488"/>
                    <a:pt x="16843" y="14404"/>
                  </a:cubicBezTo>
                  <a:cubicBezTo>
                    <a:pt x="17043" y="11517"/>
                    <a:pt x="16887" y="8756"/>
                    <a:pt x="16887" y="8730"/>
                  </a:cubicBezTo>
                  <a:cubicBezTo>
                    <a:pt x="16874" y="8556"/>
                    <a:pt x="16778" y="8399"/>
                    <a:pt x="16621" y="8316"/>
                  </a:cubicBezTo>
                  <a:lnTo>
                    <a:pt x="1224" y="60"/>
                  </a:lnTo>
                  <a:cubicBezTo>
                    <a:pt x="1146" y="19"/>
                    <a:pt x="1065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81;p36">
              <a:extLst>
                <a:ext uri="{FF2B5EF4-FFF2-40B4-BE49-F238E27FC236}">
                  <a16:creationId xmlns:a16="http://schemas.microsoft.com/office/drawing/2014/main" id="{46E0BBA0-7715-1C10-A029-6C3022711FCE}"/>
                </a:ext>
              </a:extLst>
            </p:cNvPr>
            <p:cNvSpPr/>
            <p:nvPr/>
          </p:nvSpPr>
          <p:spPr>
            <a:xfrm>
              <a:off x="4631500" y="1845250"/>
              <a:ext cx="1216225" cy="2555400"/>
            </a:xfrm>
            <a:custGeom>
              <a:avLst/>
              <a:gdLst/>
              <a:ahLst/>
              <a:cxnLst/>
              <a:rect l="l" t="t" r="r" b="b"/>
              <a:pathLst>
                <a:path w="48649" h="102216" extrusionOk="0">
                  <a:moveTo>
                    <a:pt x="1" y="1"/>
                  </a:moveTo>
                  <a:lnTo>
                    <a:pt x="1" y="63827"/>
                  </a:lnTo>
                  <a:lnTo>
                    <a:pt x="48648" y="102216"/>
                  </a:lnTo>
                  <a:lnTo>
                    <a:pt x="48648" y="35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82;p36">
              <a:extLst>
                <a:ext uri="{FF2B5EF4-FFF2-40B4-BE49-F238E27FC236}">
                  <a16:creationId xmlns:a16="http://schemas.microsoft.com/office/drawing/2014/main" id="{B6D29C4B-5F43-8943-54A9-4BDA51F86C7B}"/>
                </a:ext>
              </a:extLst>
            </p:cNvPr>
            <p:cNvSpPr/>
            <p:nvPr/>
          </p:nvSpPr>
          <p:spPr>
            <a:xfrm>
              <a:off x="4618975" y="1832700"/>
              <a:ext cx="1241250" cy="2580375"/>
            </a:xfrm>
            <a:custGeom>
              <a:avLst/>
              <a:gdLst/>
              <a:ahLst/>
              <a:cxnLst/>
              <a:rect l="l" t="t" r="r" b="b"/>
              <a:pathLst>
                <a:path w="49650" h="103215" extrusionOk="0">
                  <a:moveTo>
                    <a:pt x="998" y="1043"/>
                  </a:moveTo>
                  <a:lnTo>
                    <a:pt x="48653" y="4539"/>
                  </a:lnTo>
                  <a:lnTo>
                    <a:pt x="48653" y="101686"/>
                  </a:lnTo>
                  <a:lnTo>
                    <a:pt x="998" y="64090"/>
                  </a:lnTo>
                  <a:lnTo>
                    <a:pt x="998" y="1043"/>
                  </a:lnTo>
                  <a:close/>
                  <a:moveTo>
                    <a:pt x="498" y="0"/>
                  </a:moveTo>
                  <a:cubicBezTo>
                    <a:pt x="224" y="0"/>
                    <a:pt x="1" y="224"/>
                    <a:pt x="1" y="503"/>
                  </a:cubicBezTo>
                  <a:lnTo>
                    <a:pt x="1" y="64329"/>
                  </a:lnTo>
                  <a:cubicBezTo>
                    <a:pt x="1" y="64482"/>
                    <a:pt x="71" y="64630"/>
                    <a:pt x="188" y="64721"/>
                  </a:cubicBezTo>
                  <a:lnTo>
                    <a:pt x="48840" y="103105"/>
                  </a:lnTo>
                  <a:cubicBezTo>
                    <a:pt x="48931" y="103175"/>
                    <a:pt x="49040" y="103214"/>
                    <a:pt x="49149" y="103214"/>
                  </a:cubicBezTo>
                  <a:cubicBezTo>
                    <a:pt x="49428" y="103214"/>
                    <a:pt x="49650" y="102992"/>
                    <a:pt x="49650" y="102718"/>
                  </a:cubicBezTo>
                  <a:lnTo>
                    <a:pt x="49650" y="4073"/>
                  </a:lnTo>
                  <a:cubicBezTo>
                    <a:pt x="49650" y="3808"/>
                    <a:pt x="49450" y="3590"/>
                    <a:pt x="49188" y="3572"/>
                  </a:cubicBezTo>
                  <a:lnTo>
                    <a:pt x="536" y="2"/>
                  </a:lnTo>
                  <a:cubicBezTo>
                    <a:pt x="524" y="1"/>
                    <a:pt x="511" y="0"/>
                    <a:pt x="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83;p36">
              <a:extLst>
                <a:ext uri="{FF2B5EF4-FFF2-40B4-BE49-F238E27FC236}">
                  <a16:creationId xmlns:a16="http://schemas.microsoft.com/office/drawing/2014/main" id="{CC5FE7BF-4FE6-F998-4354-98FA9E15D984}"/>
                </a:ext>
              </a:extLst>
            </p:cNvPr>
            <p:cNvSpPr/>
            <p:nvPr/>
          </p:nvSpPr>
          <p:spPr>
            <a:xfrm>
              <a:off x="4715100" y="1928975"/>
              <a:ext cx="1021025" cy="1975075"/>
            </a:xfrm>
            <a:custGeom>
              <a:avLst/>
              <a:gdLst/>
              <a:ahLst/>
              <a:cxnLst/>
              <a:rect l="l" t="t" r="r" b="b"/>
              <a:pathLst>
                <a:path w="40841" h="79003" extrusionOk="0">
                  <a:moveTo>
                    <a:pt x="1" y="0"/>
                  </a:moveTo>
                  <a:lnTo>
                    <a:pt x="1" y="53786"/>
                  </a:lnTo>
                  <a:lnTo>
                    <a:pt x="40841" y="79002"/>
                  </a:lnTo>
                  <a:lnTo>
                    <a:pt x="40841" y="357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84;p36">
              <a:extLst>
                <a:ext uri="{FF2B5EF4-FFF2-40B4-BE49-F238E27FC236}">
                  <a16:creationId xmlns:a16="http://schemas.microsoft.com/office/drawing/2014/main" id="{E796AF15-FCC7-90BB-93A5-F5CB57777F35}"/>
                </a:ext>
              </a:extLst>
            </p:cNvPr>
            <p:cNvSpPr/>
            <p:nvPr/>
          </p:nvSpPr>
          <p:spPr>
            <a:xfrm>
              <a:off x="4702600" y="1916400"/>
              <a:ext cx="1046050" cy="2000150"/>
            </a:xfrm>
            <a:custGeom>
              <a:avLst/>
              <a:gdLst/>
              <a:ahLst/>
              <a:cxnLst/>
              <a:rect l="l" t="t" r="r" b="b"/>
              <a:pathLst>
                <a:path w="41842" h="80006" extrusionOk="0">
                  <a:moveTo>
                    <a:pt x="1002" y="1047"/>
                  </a:moveTo>
                  <a:lnTo>
                    <a:pt x="40845" y="4531"/>
                  </a:lnTo>
                  <a:lnTo>
                    <a:pt x="40845" y="78612"/>
                  </a:lnTo>
                  <a:lnTo>
                    <a:pt x="1002" y="54010"/>
                  </a:lnTo>
                  <a:lnTo>
                    <a:pt x="1002" y="1047"/>
                  </a:lnTo>
                  <a:close/>
                  <a:moveTo>
                    <a:pt x="499" y="0"/>
                  </a:moveTo>
                  <a:cubicBezTo>
                    <a:pt x="227" y="0"/>
                    <a:pt x="0" y="222"/>
                    <a:pt x="0" y="503"/>
                  </a:cubicBezTo>
                  <a:lnTo>
                    <a:pt x="0" y="54289"/>
                  </a:lnTo>
                  <a:cubicBezTo>
                    <a:pt x="0" y="54459"/>
                    <a:pt x="92" y="54620"/>
                    <a:pt x="240" y="54711"/>
                  </a:cubicBezTo>
                  <a:lnTo>
                    <a:pt x="41080" y="79932"/>
                  </a:lnTo>
                  <a:cubicBezTo>
                    <a:pt x="41158" y="79980"/>
                    <a:pt x="41249" y="80006"/>
                    <a:pt x="41341" y="80006"/>
                  </a:cubicBezTo>
                  <a:cubicBezTo>
                    <a:pt x="41620" y="80006"/>
                    <a:pt x="41842" y="79779"/>
                    <a:pt x="41842" y="79505"/>
                  </a:cubicBezTo>
                  <a:lnTo>
                    <a:pt x="41842" y="4074"/>
                  </a:lnTo>
                  <a:cubicBezTo>
                    <a:pt x="41842" y="3812"/>
                    <a:pt x="41646" y="3599"/>
                    <a:pt x="41389" y="3573"/>
                  </a:cubicBezTo>
                  <a:lnTo>
                    <a:pt x="544" y="2"/>
                  </a:lnTo>
                  <a:cubicBezTo>
                    <a:pt x="529" y="1"/>
                    <a:pt x="514" y="0"/>
                    <a:pt x="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85;p36">
              <a:extLst>
                <a:ext uri="{FF2B5EF4-FFF2-40B4-BE49-F238E27FC236}">
                  <a16:creationId xmlns:a16="http://schemas.microsoft.com/office/drawing/2014/main" id="{706125EF-94EE-A377-BEE4-11724BF4C108}"/>
                </a:ext>
              </a:extLst>
            </p:cNvPr>
            <p:cNvSpPr/>
            <p:nvPr/>
          </p:nvSpPr>
          <p:spPr>
            <a:xfrm>
              <a:off x="5847700" y="1934525"/>
              <a:ext cx="122800" cy="2466675"/>
            </a:xfrm>
            <a:custGeom>
              <a:avLst/>
              <a:gdLst/>
              <a:ahLst/>
              <a:cxnLst/>
              <a:rect l="l" t="t" r="r" b="b"/>
              <a:pathLst>
                <a:path w="4912" h="98667" extrusionOk="0">
                  <a:moveTo>
                    <a:pt x="0" y="0"/>
                  </a:moveTo>
                  <a:lnTo>
                    <a:pt x="0" y="98667"/>
                  </a:lnTo>
                  <a:lnTo>
                    <a:pt x="4912" y="98667"/>
                  </a:lnTo>
                  <a:lnTo>
                    <a:pt x="4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86;p36">
              <a:extLst>
                <a:ext uri="{FF2B5EF4-FFF2-40B4-BE49-F238E27FC236}">
                  <a16:creationId xmlns:a16="http://schemas.microsoft.com/office/drawing/2014/main" id="{E760EF03-C2E4-2880-32C2-362810B79BC9}"/>
                </a:ext>
              </a:extLst>
            </p:cNvPr>
            <p:cNvSpPr/>
            <p:nvPr/>
          </p:nvSpPr>
          <p:spPr>
            <a:xfrm>
              <a:off x="5835275" y="1922000"/>
              <a:ext cx="147750" cy="2491725"/>
            </a:xfrm>
            <a:custGeom>
              <a:avLst/>
              <a:gdLst/>
              <a:ahLst/>
              <a:cxnLst/>
              <a:rect l="l" t="t" r="r" b="b"/>
              <a:pathLst>
                <a:path w="5910" h="99669" extrusionOk="0">
                  <a:moveTo>
                    <a:pt x="4908" y="1002"/>
                  </a:moveTo>
                  <a:lnTo>
                    <a:pt x="4908" y="98667"/>
                  </a:lnTo>
                  <a:lnTo>
                    <a:pt x="1002" y="98667"/>
                  </a:lnTo>
                  <a:lnTo>
                    <a:pt x="1002" y="1002"/>
                  </a:lnTo>
                  <a:close/>
                  <a:moveTo>
                    <a:pt x="497" y="0"/>
                  </a:moveTo>
                  <a:cubicBezTo>
                    <a:pt x="223" y="0"/>
                    <a:pt x="1" y="227"/>
                    <a:pt x="1" y="501"/>
                  </a:cubicBezTo>
                  <a:lnTo>
                    <a:pt x="1" y="99168"/>
                  </a:lnTo>
                  <a:cubicBezTo>
                    <a:pt x="1" y="99442"/>
                    <a:pt x="223" y="99668"/>
                    <a:pt x="497" y="99668"/>
                  </a:cubicBezTo>
                  <a:lnTo>
                    <a:pt x="5409" y="99668"/>
                  </a:lnTo>
                  <a:cubicBezTo>
                    <a:pt x="5683" y="99668"/>
                    <a:pt x="5910" y="99442"/>
                    <a:pt x="5910" y="99168"/>
                  </a:cubicBezTo>
                  <a:lnTo>
                    <a:pt x="5910" y="501"/>
                  </a:lnTo>
                  <a:cubicBezTo>
                    <a:pt x="5910" y="227"/>
                    <a:pt x="5683" y="0"/>
                    <a:pt x="5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87;p36">
              <a:extLst>
                <a:ext uri="{FF2B5EF4-FFF2-40B4-BE49-F238E27FC236}">
                  <a16:creationId xmlns:a16="http://schemas.microsoft.com/office/drawing/2014/main" id="{41697F43-053C-5DA1-F85B-D66080566873}"/>
                </a:ext>
              </a:extLst>
            </p:cNvPr>
            <p:cNvSpPr/>
            <p:nvPr/>
          </p:nvSpPr>
          <p:spPr>
            <a:xfrm>
              <a:off x="4782050" y="2012675"/>
              <a:ext cx="859275" cy="1684975"/>
            </a:xfrm>
            <a:custGeom>
              <a:avLst/>
              <a:gdLst/>
              <a:ahLst/>
              <a:cxnLst/>
              <a:rect l="l" t="t" r="r" b="b"/>
              <a:pathLst>
                <a:path w="34371" h="67399" extrusionOk="0">
                  <a:moveTo>
                    <a:pt x="1" y="1"/>
                  </a:moveTo>
                  <a:lnTo>
                    <a:pt x="227" y="47982"/>
                  </a:lnTo>
                  <a:lnTo>
                    <a:pt x="34370" y="67398"/>
                  </a:lnTo>
                  <a:lnTo>
                    <a:pt x="34370" y="7982"/>
                  </a:lnTo>
                  <a:lnTo>
                    <a:pt x="10939" y="4433"/>
                  </a:lnTo>
                  <a:lnTo>
                    <a:pt x="9376" y="1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88;p36">
              <a:extLst>
                <a:ext uri="{FF2B5EF4-FFF2-40B4-BE49-F238E27FC236}">
                  <a16:creationId xmlns:a16="http://schemas.microsoft.com/office/drawing/2014/main" id="{3F15DD81-B078-4F60-9581-320AD82179BA}"/>
                </a:ext>
              </a:extLst>
            </p:cNvPr>
            <p:cNvSpPr/>
            <p:nvPr/>
          </p:nvSpPr>
          <p:spPr>
            <a:xfrm>
              <a:off x="4769550" y="2000075"/>
              <a:ext cx="884275" cy="1710075"/>
            </a:xfrm>
            <a:custGeom>
              <a:avLst/>
              <a:gdLst/>
              <a:ahLst/>
              <a:cxnLst/>
              <a:rect l="l" t="t" r="r" b="b"/>
              <a:pathLst>
                <a:path w="35371" h="68403" extrusionOk="0">
                  <a:moveTo>
                    <a:pt x="1006" y="1066"/>
                  </a:moveTo>
                  <a:lnTo>
                    <a:pt x="9541" y="2081"/>
                  </a:lnTo>
                  <a:lnTo>
                    <a:pt x="10986" y="5151"/>
                  </a:lnTo>
                  <a:cubicBezTo>
                    <a:pt x="11056" y="5299"/>
                    <a:pt x="11200" y="5408"/>
                    <a:pt x="11365" y="5429"/>
                  </a:cubicBezTo>
                  <a:lnTo>
                    <a:pt x="34374" y="8913"/>
                  </a:lnTo>
                  <a:lnTo>
                    <a:pt x="34374" y="67040"/>
                  </a:lnTo>
                  <a:lnTo>
                    <a:pt x="1224" y="48194"/>
                  </a:lnTo>
                  <a:lnTo>
                    <a:pt x="1006" y="1066"/>
                  </a:lnTo>
                  <a:close/>
                  <a:moveTo>
                    <a:pt x="503" y="0"/>
                  </a:moveTo>
                  <a:cubicBezTo>
                    <a:pt x="228" y="0"/>
                    <a:pt x="0" y="224"/>
                    <a:pt x="4" y="505"/>
                  </a:cubicBezTo>
                  <a:lnTo>
                    <a:pt x="226" y="48486"/>
                  </a:lnTo>
                  <a:cubicBezTo>
                    <a:pt x="226" y="48664"/>
                    <a:pt x="322" y="48830"/>
                    <a:pt x="479" y="48921"/>
                  </a:cubicBezTo>
                  <a:lnTo>
                    <a:pt x="34622" y="68338"/>
                  </a:lnTo>
                  <a:cubicBezTo>
                    <a:pt x="34700" y="68377"/>
                    <a:pt x="34783" y="68403"/>
                    <a:pt x="34870" y="68403"/>
                  </a:cubicBezTo>
                  <a:cubicBezTo>
                    <a:pt x="35149" y="68403"/>
                    <a:pt x="35371" y="68176"/>
                    <a:pt x="35371" y="67902"/>
                  </a:cubicBezTo>
                  <a:lnTo>
                    <a:pt x="35371" y="8486"/>
                  </a:lnTo>
                  <a:cubicBezTo>
                    <a:pt x="35371" y="8238"/>
                    <a:pt x="35188" y="8029"/>
                    <a:pt x="34944" y="7990"/>
                  </a:cubicBezTo>
                  <a:lnTo>
                    <a:pt x="11779" y="4485"/>
                  </a:lnTo>
                  <a:lnTo>
                    <a:pt x="10329" y="1406"/>
                  </a:lnTo>
                  <a:cubicBezTo>
                    <a:pt x="10255" y="1249"/>
                    <a:pt x="10107" y="1140"/>
                    <a:pt x="9932" y="1123"/>
                  </a:cubicBezTo>
                  <a:lnTo>
                    <a:pt x="562" y="4"/>
                  </a:lnTo>
                  <a:cubicBezTo>
                    <a:pt x="542" y="2"/>
                    <a:pt x="522" y="0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89;p36">
              <a:extLst>
                <a:ext uri="{FF2B5EF4-FFF2-40B4-BE49-F238E27FC236}">
                  <a16:creationId xmlns:a16="http://schemas.microsoft.com/office/drawing/2014/main" id="{E35823CB-4FC8-682B-AE4D-E07E23EEFB3A}"/>
                </a:ext>
              </a:extLst>
            </p:cNvPr>
            <p:cNvSpPr/>
            <p:nvPr/>
          </p:nvSpPr>
          <p:spPr>
            <a:xfrm>
              <a:off x="4837900" y="2157675"/>
              <a:ext cx="753225" cy="1422725"/>
            </a:xfrm>
            <a:custGeom>
              <a:avLst/>
              <a:gdLst/>
              <a:ahLst/>
              <a:cxnLst/>
              <a:rect l="l" t="t" r="r" b="b"/>
              <a:pathLst>
                <a:path w="30129" h="56909" extrusionOk="0">
                  <a:moveTo>
                    <a:pt x="1" y="1"/>
                  </a:moveTo>
                  <a:lnTo>
                    <a:pt x="1" y="40841"/>
                  </a:lnTo>
                  <a:lnTo>
                    <a:pt x="30129" y="56908"/>
                  </a:lnTo>
                  <a:lnTo>
                    <a:pt x="30129" y="5357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90;p36">
              <a:extLst>
                <a:ext uri="{FF2B5EF4-FFF2-40B4-BE49-F238E27FC236}">
                  <a16:creationId xmlns:a16="http://schemas.microsoft.com/office/drawing/2014/main" id="{651BBF53-BBFB-A1C5-7680-275DF87EBAA4}"/>
                </a:ext>
              </a:extLst>
            </p:cNvPr>
            <p:cNvSpPr/>
            <p:nvPr/>
          </p:nvSpPr>
          <p:spPr>
            <a:xfrm>
              <a:off x="4825375" y="2145275"/>
              <a:ext cx="778275" cy="1447650"/>
            </a:xfrm>
            <a:custGeom>
              <a:avLst/>
              <a:gdLst/>
              <a:ahLst/>
              <a:cxnLst/>
              <a:rect l="l" t="t" r="r" b="b"/>
              <a:pathLst>
                <a:path w="31131" h="57906" extrusionOk="0">
                  <a:moveTo>
                    <a:pt x="1002" y="1093"/>
                  </a:moveTo>
                  <a:lnTo>
                    <a:pt x="30129" y="6271"/>
                  </a:lnTo>
                  <a:lnTo>
                    <a:pt x="30129" y="56573"/>
                  </a:lnTo>
                  <a:lnTo>
                    <a:pt x="1002" y="41036"/>
                  </a:lnTo>
                  <a:lnTo>
                    <a:pt x="1002" y="1093"/>
                  </a:lnTo>
                  <a:close/>
                  <a:moveTo>
                    <a:pt x="497" y="1"/>
                  </a:moveTo>
                  <a:cubicBezTo>
                    <a:pt x="230" y="1"/>
                    <a:pt x="1" y="219"/>
                    <a:pt x="1" y="497"/>
                  </a:cubicBezTo>
                  <a:lnTo>
                    <a:pt x="1" y="41337"/>
                  </a:lnTo>
                  <a:cubicBezTo>
                    <a:pt x="1" y="41524"/>
                    <a:pt x="105" y="41694"/>
                    <a:pt x="266" y="41781"/>
                  </a:cubicBezTo>
                  <a:lnTo>
                    <a:pt x="30395" y="57849"/>
                  </a:lnTo>
                  <a:cubicBezTo>
                    <a:pt x="30464" y="57888"/>
                    <a:pt x="30547" y="57905"/>
                    <a:pt x="30630" y="57905"/>
                  </a:cubicBezTo>
                  <a:cubicBezTo>
                    <a:pt x="30721" y="57905"/>
                    <a:pt x="30808" y="57883"/>
                    <a:pt x="30887" y="57836"/>
                  </a:cubicBezTo>
                  <a:cubicBezTo>
                    <a:pt x="31039" y="57744"/>
                    <a:pt x="31131" y="57583"/>
                    <a:pt x="31131" y="57404"/>
                  </a:cubicBezTo>
                  <a:lnTo>
                    <a:pt x="31131" y="5853"/>
                  </a:lnTo>
                  <a:cubicBezTo>
                    <a:pt x="31131" y="5613"/>
                    <a:pt x="30956" y="5404"/>
                    <a:pt x="30717" y="5365"/>
                  </a:cubicBezTo>
                  <a:lnTo>
                    <a:pt x="589" y="9"/>
                  </a:lnTo>
                  <a:cubicBezTo>
                    <a:pt x="558" y="3"/>
                    <a:pt x="527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91;p36">
              <a:extLst>
                <a:ext uri="{FF2B5EF4-FFF2-40B4-BE49-F238E27FC236}">
                  <a16:creationId xmlns:a16="http://schemas.microsoft.com/office/drawing/2014/main" id="{1A3A5173-C9E0-178B-724E-9E9FB1A4E7D9}"/>
                </a:ext>
              </a:extLst>
            </p:cNvPr>
            <p:cNvSpPr/>
            <p:nvPr/>
          </p:nvSpPr>
          <p:spPr>
            <a:xfrm>
              <a:off x="4947850" y="2616000"/>
              <a:ext cx="483250" cy="546050"/>
            </a:xfrm>
            <a:custGeom>
              <a:avLst/>
              <a:gdLst/>
              <a:ahLst/>
              <a:cxnLst/>
              <a:rect l="l" t="t" r="r" b="b"/>
              <a:pathLst>
                <a:path w="19330" h="21842" extrusionOk="0">
                  <a:moveTo>
                    <a:pt x="8035" y="0"/>
                  </a:moveTo>
                  <a:cubicBezTo>
                    <a:pt x="7383" y="0"/>
                    <a:pt x="6736" y="102"/>
                    <a:pt x="6105" y="313"/>
                  </a:cubicBezTo>
                  <a:cubicBezTo>
                    <a:pt x="1851" y="1742"/>
                    <a:pt x="1" y="7646"/>
                    <a:pt x="1969" y="13503"/>
                  </a:cubicBezTo>
                  <a:cubicBezTo>
                    <a:pt x="3645" y="18495"/>
                    <a:pt x="7549" y="21841"/>
                    <a:pt x="11298" y="21841"/>
                  </a:cubicBezTo>
                  <a:cubicBezTo>
                    <a:pt x="11951" y="21841"/>
                    <a:pt x="12599" y="21740"/>
                    <a:pt x="13229" y="21528"/>
                  </a:cubicBezTo>
                  <a:cubicBezTo>
                    <a:pt x="17479" y="20104"/>
                    <a:pt x="19330" y="14195"/>
                    <a:pt x="17362" y="8338"/>
                  </a:cubicBezTo>
                  <a:cubicBezTo>
                    <a:pt x="15685" y="3346"/>
                    <a:pt x="11782" y="0"/>
                    <a:pt x="8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92;p36">
              <a:extLst>
                <a:ext uri="{FF2B5EF4-FFF2-40B4-BE49-F238E27FC236}">
                  <a16:creationId xmlns:a16="http://schemas.microsoft.com/office/drawing/2014/main" id="{1DD0E97B-7423-9459-C1BD-6D5D2A5433E3}"/>
                </a:ext>
              </a:extLst>
            </p:cNvPr>
            <p:cNvSpPr/>
            <p:nvPr/>
          </p:nvSpPr>
          <p:spPr>
            <a:xfrm>
              <a:off x="5057900" y="2720725"/>
              <a:ext cx="235400" cy="352175"/>
            </a:xfrm>
            <a:custGeom>
              <a:avLst/>
              <a:gdLst/>
              <a:ahLst/>
              <a:cxnLst/>
              <a:rect l="l" t="t" r="r" b="b"/>
              <a:pathLst>
                <a:path w="9416" h="14087" extrusionOk="0">
                  <a:moveTo>
                    <a:pt x="966" y="1"/>
                  </a:moveTo>
                  <a:cubicBezTo>
                    <a:pt x="780" y="1"/>
                    <a:pt x="602" y="66"/>
                    <a:pt x="454" y="204"/>
                  </a:cubicBezTo>
                  <a:cubicBezTo>
                    <a:pt x="23" y="601"/>
                    <a:pt x="1" y="1445"/>
                    <a:pt x="397" y="2085"/>
                  </a:cubicBezTo>
                  <a:lnTo>
                    <a:pt x="3258" y="6684"/>
                  </a:lnTo>
                  <a:lnTo>
                    <a:pt x="397" y="9858"/>
                  </a:lnTo>
                  <a:cubicBezTo>
                    <a:pt x="1" y="10298"/>
                    <a:pt x="23" y="11151"/>
                    <a:pt x="454" y="11761"/>
                  </a:cubicBezTo>
                  <a:cubicBezTo>
                    <a:pt x="658" y="12053"/>
                    <a:pt x="915" y="12236"/>
                    <a:pt x="1172" y="12301"/>
                  </a:cubicBezTo>
                  <a:cubicBezTo>
                    <a:pt x="1239" y="12319"/>
                    <a:pt x="1308" y="12329"/>
                    <a:pt x="1375" y="12329"/>
                  </a:cubicBezTo>
                  <a:cubicBezTo>
                    <a:pt x="1592" y="12329"/>
                    <a:pt x="1802" y="12235"/>
                    <a:pt x="1952" y="12066"/>
                  </a:cubicBezTo>
                  <a:lnTo>
                    <a:pt x="4708" y="9009"/>
                  </a:lnTo>
                  <a:lnTo>
                    <a:pt x="7464" y="13437"/>
                  </a:lnTo>
                  <a:cubicBezTo>
                    <a:pt x="7673" y="13773"/>
                    <a:pt x="7956" y="13986"/>
                    <a:pt x="8244" y="14060"/>
                  </a:cubicBezTo>
                  <a:cubicBezTo>
                    <a:pt x="8309" y="14078"/>
                    <a:pt x="8375" y="14087"/>
                    <a:pt x="8441" y="14087"/>
                  </a:cubicBezTo>
                  <a:cubicBezTo>
                    <a:pt x="8632" y="14087"/>
                    <a:pt x="8820" y="14014"/>
                    <a:pt x="8962" y="13882"/>
                  </a:cubicBezTo>
                  <a:cubicBezTo>
                    <a:pt x="9393" y="13481"/>
                    <a:pt x="9415" y="12641"/>
                    <a:pt x="9019" y="12000"/>
                  </a:cubicBezTo>
                  <a:lnTo>
                    <a:pt x="6158" y="7402"/>
                  </a:lnTo>
                  <a:lnTo>
                    <a:pt x="9019" y="4228"/>
                  </a:lnTo>
                  <a:cubicBezTo>
                    <a:pt x="9415" y="3788"/>
                    <a:pt x="9393" y="2935"/>
                    <a:pt x="8962" y="2325"/>
                  </a:cubicBezTo>
                  <a:cubicBezTo>
                    <a:pt x="8705" y="1957"/>
                    <a:pt x="8358" y="1762"/>
                    <a:pt x="8036" y="1762"/>
                  </a:cubicBezTo>
                  <a:cubicBezTo>
                    <a:pt x="7824" y="1762"/>
                    <a:pt x="7623" y="1846"/>
                    <a:pt x="7464" y="2020"/>
                  </a:cubicBezTo>
                  <a:lnTo>
                    <a:pt x="4708" y="5081"/>
                  </a:lnTo>
                  <a:lnTo>
                    <a:pt x="1952" y="649"/>
                  </a:lnTo>
                  <a:cubicBezTo>
                    <a:pt x="1690" y="231"/>
                    <a:pt x="1315" y="1"/>
                    <a:pt x="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93;p36">
              <a:extLst>
                <a:ext uri="{FF2B5EF4-FFF2-40B4-BE49-F238E27FC236}">
                  <a16:creationId xmlns:a16="http://schemas.microsoft.com/office/drawing/2014/main" id="{8FB094DF-B9C0-2E28-B6A4-18E1AF21A2FB}"/>
                </a:ext>
              </a:extLst>
            </p:cNvPr>
            <p:cNvSpPr/>
            <p:nvPr/>
          </p:nvSpPr>
          <p:spPr>
            <a:xfrm>
              <a:off x="4957550" y="2491050"/>
              <a:ext cx="449275" cy="149025"/>
            </a:xfrm>
            <a:custGeom>
              <a:avLst/>
              <a:gdLst/>
              <a:ahLst/>
              <a:cxnLst/>
              <a:rect l="l" t="t" r="r" b="b"/>
              <a:pathLst>
                <a:path w="17971" h="5961" extrusionOk="0">
                  <a:moveTo>
                    <a:pt x="557" y="0"/>
                  </a:moveTo>
                  <a:cubicBezTo>
                    <a:pt x="342" y="0"/>
                    <a:pt x="142" y="142"/>
                    <a:pt x="78" y="360"/>
                  </a:cubicBezTo>
                  <a:cubicBezTo>
                    <a:pt x="0" y="630"/>
                    <a:pt x="157" y="909"/>
                    <a:pt x="427" y="983"/>
                  </a:cubicBezTo>
                  <a:lnTo>
                    <a:pt x="17300" y="5938"/>
                  </a:lnTo>
                  <a:cubicBezTo>
                    <a:pt x="17348" y="5951"/>
                    <a:pt x="17396" y="5960"/>
                    <a:pt x="17444" y="5960"/>
                  </a:cubicBezTo>
                  <a:cubicBezTo>
                    <a:pt x="17692" y="5960"/>
                    <a:pt x="17901" y="5777"/>
                    <a:pt x="17936" y="5529"/>
                  </a:cubicBezTo>
                  <a:cubicBezTo>
                    <a:pt x="17971" y="5285"/>
                    <a:pt x="17823" y="5050"/>
                    <a:pt x="17583" y="4980"/>
                  </a:cubicBezTo>
                  <a:lnTo>
                    <a:pt x="710" y="25"/>
                  </a:lnTo>
                  <a:cubicBezTo>
                    <a:pt x="659" y="8"/>
                    <a:pt x="608" y="0"/>
                    <a:pt x="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94;p36">
              <a:extLst>
                <a:ext uri="{FF2B5EF4-FFF2-40B4-BE49-F238E27FC236}">
                  <a16:creationId xmlns:a16="http://schemas.microsoft.com/office/drawing/2014/main" id="{A4322D69-4907-C9E1-10A4-C402D01AD381}"/>
                </a:ext>
              </a:extLst>
            </p:cNvPr>
            <p:cNvSpPr/>
            <p:nvPr/>
          </p:nvSpPr>
          <p:spPr>
            <a:xfrm>
              <a:off x="4940875" y="2373875"/>
              <a:ext cx="574050" cy="177675"/>
            </a:xfrm>
            <a:custGeom>
              <a:avLst/>
              <a:gdLst/>
              <a:ahLst/>
              <a:cxnLst/>
              <a:rect l="l" t="t" r="r" b="b"/>
              <a:pathLst>
                <a:path w="22962" h="7107" extrusionOk="0">
                  <a:moveTo>
                    <a:pt x="555" y="0"/>
                  </a:moveTo>
                  <a:cubicBezTo>
                    <a:pt x="337" y="0"/>
                    <a:pt x="139" y="145"/>
                    <a:pt x="75" y="366"/>
                  </a:cubicBezTo>
                  <a:cubicBezTo>
                    <a:pt x="1" y="636"/>
                    <a:pt x="162" y="915"/>
                    <a:pt x="432" y="985"/>
                  </a:cubicBezTo>
                  <a:lnTo>
                    <a:pt x="22300" y="7090"/>
                  </a:lnTo>
                  <a:cubicBezTo>
                    <a:pt x="22343" y="7103"/>
                    <a:pt x="22391" y="7107"/>
                    <a:pt x="22435" y="7107"/>
                  </a:cubicBezTo>
                  <a:cubicBezTo>
                    <a:pt x="22683" y="7103"/>
                    <a:pt x="22892" y="6920"/>
                    <a:pt x="22927" y="6672"/>
                  </a:cubicBezTo>
                  <a:cubicBezTo>
                    <a:pt x="22962" y="6428"/>
                    <a:pt x="22809" y="6193"/>
                    <a:pt x="22570" y="6127"/>
                  </a:cubicBezTo>
                  <a:lnTo>
                    <a:pt x="702" y="22"/>
                  </a:lnTo>
                  <a:cubicBezTo>
                    <a:pt x="653" y="7"/>
                    <a:pt x="604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95;p36">
              <a:extLst>
                <a:ext uri="{FF2B5EF4-FFF2-40B4-BE49-F238E27FC236}">
                  <a16:creationId xmlns:a16="http://schemas.microsoft.com/office/drawing/2014/main" id="{BD8111E3-4D79-9E31-0D2B-C774B3FBC48B}"/>
                </a:ext>
              </a:extLst>
            </p:cNvPr>
            <p:cNvSpPr/>
            <p:nvPr/>
          </p:nvSpPr>
          <p:spPr>
            <a:xfrm>
              <a:off x="4867850" y="5014950"/>
              <a:ext cx="787875" cy="254875"/>
            </a:xfrm>
            <a:custGeom>
              <a:avLst/>
              <a:gdLst/>
              <a:ahLst/>
              <a:cxnLst/>
              <a:rect l="l" t="t" r="r" b="b"/>
              <a:pathLst>
                <a:path w="31515" h="10195" extrusionOk="0">
                  <a:moveTo>
                    <a:pt x="19684" y="1"/>
                  </a:moveTo>
                  <a:cubicBezTo>
                    <a:pt x="19320" y="1"/>
                    <a:pt x="18945" y="7"/>
                    <a:pt x="18559" y="22"/>
                  </a:cubicBezTo>
                  <a:cubicBezTo>
                    <a:pt x="18559" y="22"/>
                    <a:pt x="7899" y="1010"/>
                    <a:pt x="3950" y="4167"/>
                  </a:cubicBezTo>
                  <a:cubicBezTo>
                    <a:pt x="0" y="7328"/>
                    <a:pt x="2961" y="8904"/>
                    <a:pt x="6715" y="9893"/>
                  </a:cubicBezTo>
                  <a:cubicBezTo>
                    <a:pt x="7499" y="10100"/>
                    <a:pt x="8854" y="10194"/>
                    <a:pt x="10526" y="10194"/>
                  </a:cubicBezTo>
                  <a:cubicBezTo>
                    <a:pt x="16846" y="10194"/>
                    <a:pt x="27700" y="8846"/>
                    <a:pt x="29419" y="7128"/>
                  </a:cubicBezTo>
                  <a:cubicBezTo>
                    <a:pt x="31514" y="5037"/>
                    <a:pt x="29568" y="1"/>
                    <a:pt x="19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96;p36">
              <a:extLst>
                <a:ext uri="{FF2B5EF4-FFF2-40B4-BE49-F238E27FC236}">
                  <a16:creationId xmlns:a16="http://schemas.microsoft.com/office/drawing/2014/main" id="{C87C37B0-C01D-A1C6-3B20-10CEEDCB7B6F}"/>
                </a:ext>
              </a:extLst>
            </p:cNvPr>
            <p:cNvSpPr/>
            <p:nvPr/>
          </p:nvSpPr>
          <p:spPr>
            <a:xfrm>
              <a:off x="4902675" y="5002450"/>
              <a:ext cx="738525" cy="279875"/>
            </a:xfrm>
            <a:custGeom>
              <a:avLst/>
              <a:gdLst/>
              <a:ahLst/>
              <a:cxnLst/>
              <a:rect l="l" t="t" r="r" b="b"/>
              <a:pathLst>
                <a:path w="29541" h="11195" extrusionOk="0">
                  <a:moveTo>
                    <a:pt x="18181" y="1004"/>
                  </a:moveTo>
                  <a:cubicBezTo>
                    <a:pt x="22336" y="1004"/>
                    <a:pt x="26849" y="1977"/>
                    <a:pt x="28052" y="4741"/>
                  </a:cubicBezTo>
                  <a:cubicBezTo>
                    <a:pt x="28461" y="5681"/>
                    <a:pt x="28317" y="6626"/>
                    <a:pt x="27673" y="7275"/>
                  </a:cubicBezTo>
                  <a:cubicBezTo>
                    <a:pt x="26802" y="8146"/>
                    <a:pt x="22696" y="9095"/>
                    <a:pt x="17209" y="9701"/>
                  </a:cubicBezTo>
                  <a:cubicBezTo>
                    <a:pt x="14230" y="10029"/>
                    <a:pt x="11374" y="10197"/>
                    <a:pt x="9154" y="10197"/>
                  </a:cubicBezTo>
                  <a:cubicBezTo>
                    <a:pt x="7487" y="10197"/>
                    <a:pt x="6178" y="10102"/>
                    <a:pt x="5444" y="9910"/>
                  </a:cubicBezTo>
                  <a:cubicBezTo>
                    <a:pt x="2813" y="9217"/>
                    <a:pt x="1385" y="8425"/>
                    <a:pt x="1202" y="7554"/>
                  </a:cubicBezTo>
                  <a:cubicBezTo>
                    <a:pt x="1028" y="6731"/>
                    <a:pt x="2012" y="5742"/>
                    <a:pt x="2866" y="5059"/>
                  </a:cubicBezTo>
                  <a:cubicBezTo>
                    <a:pt x="6589" y="2080"/>
                    <a:pt x="16765" y="1061"/>
                    <a:pt x="17196" y="1022"/>
                  </a:cubicBezTo>
                  <a:lnTo>
                    <a:pt x="17200" y="1022"/>
                  </a:lnTo>
                  <a:cubicBezTo>
                    <a:pt x="17524" y="1010"/>
                    <a:pt x="17851" y="1004"/>
                    <a:pt x="18181" y="1004"/>
                  </a:cubicBezTo>
                  <a:close/>
                  <a:moveTo>
                    <a:pt x="18280" y="0"/>
                  </a:moveTo>
                  <a:cubicBezTo>
                    <a:pt x="17911" y="0"/>
                    <a:pt x="17533" y="7"/>
                    <a:pt x="17148" y="21"/>
                  </a:cubicBezTo>
                  <a:lnTo>
                    <a:pt x="17122" y="21"/>
                  </a:lnTo>
                  <a:cubicBezTo>
                    <a:pt x="16678" y="64"/>
                    <a:pt x="6262" y="1061"/>
                    <a:pt x="2243" y="4275"/>
                  </a:cubicBezTo>
                  <a:cubicBezTo>
                    <a:pt x="658" y="5546"/>
                    <a:pt x="0" y="6683"/>
                    <a:pt x="227" y="7759"/>
                  </a:cubicBezTo>
                  <a:cubicBezTo>
                    <a:pt x="501" y="9069"/>
                    <a:pt x="2082" y="10062"/>
                    <a:pt x="5191" y="10876"/>
                  </a:cubicBezTo>
                  <a:cubicBezTo>
                    <a:pt x="5931" y="11072"/>
                    <a:pt x="7316" y="11194"/>
                    <a:pt x="9249" y="11194"/>
                  </a:cubicBezTo>
                  <a:cubicBezTo>
                    <a:pt x="11344" y="11194"/>
                    <a:pt x="14074" y="11050"/>
                    <a:pt x="17322" y="10693"/>
                  </a:cubicBezTo>
                  <a:cubicBezTo>
                    <a:pt x="20140" y="10384"/>
                    <a:pt x="26867" y="9500"/>
                    <a:pt x="28378" y="7985"/>
                  </a:cubicBezTo>
                  <a:cubicBezTo>
                    <a:pt x="29314" y="7049"/>
                    <a:pt x="29541" y="5651"/>
                    <a:pt x="28970" y="4340"/>
                  </a:cubicBezTo>
                  <a:cubicBezTo>
                    <a:pt x="28570" y="3426"/>
                    <a:pt x="27616" y="2133"/>
                    <a:pt x="25317" y="1175"/>
                  </a:cubicBezTo>
                  <a:cubicBezTo>
                    <a:pt x="23447" y="394"/>
                    <a:pt x="21085" y="0"/>
                    <a:pt x="18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97;p36">
              <a:extLst>
                <a:ext uri="{FF2B5EF4-FFF2-40B4-BE49-F238E27FC236}">
                  <a16:creationId xmlns:a16="http://schemas.microsoft.com/office/drawing/2014/main" id="{EFB17C1F-EFD2-5CCD-A926-02AA817F80C4}"/>
                </a:ext>
              </a:extLst>
            </p:cNvPr>
            <p:cNvSpPr/>
            <p:nvPr/>
          </p:nvSpPr>
          <p:spPr>
            <a:xfrm>
              <a:off x="5057250" y="5153600"/>
              <a:ext cx="564575" cy="116200"/>
            </a:xfrm>
            <a:custGeom>
              <a:avLst/>
              <a:gdLst/>
              <a:ahLst/>
              <a:cxnLst/>
              <a:rect l="l" t="t" r="r" b="b"/>
              <a:pathLst>
                <a:path w="22583" h="4648" extrusionOk="0">
                  <a:moveTo>
                    <a:pt x="21470" y="0"/>
                  </a:moveTo>
                  <a:cubicBezTo>
                    <a:pt x="16857" y="0"/>
                    <a:pt x="11124" y="1309"/>
                    <a:pt x="5849" y="2967"/>
                  </a:cubicBezTo>
                  <a:cubicBezTo>
                    <a:pt x="3928" y="3576"/>
                    <a:pt x="1978" y="4090"/>
                    <a:pt x="1" y="4504"/>
                  </a:cubicBezTo>
                  <a:cubicBezTo>
                    <a:pt x="773" y="4601"/>
                    <a:pt x="1786" y="4647"/>
                    <a:pt x="2953" y="4647"/>
                  </a:cubicBezTo>
                  <a:cubicBezTo>
                    <a:pt x="9276" y="4647"/>
                    <a:pt x="20126" y="3302"/>
                    <a:pt x="21843" y="1582"/>
                  </a:cubicBezTo>
                  <a:cubicBezTo>
                    <a:pt x="22261" y="1164"/>
                    <a:pt x="22522" y="615"/>
                    <a:pt x="22583" y="27"/>
                  </a:cubicBezTo>
                  <a:cubicBezTo>
                    <a:pt x="22220" y="9"/>
                    <a:pt x="21849" y="0"/>
                    <a:pt x="21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98;p36">
              <a:extLst>
                <a:ext uri="{FF2B5EF4-FFF2-40B4-BE49-F238E27FC236}">
                  <a16:creationId xmlns:a16="http://schemas.microsoft.com/office/drawing/2014/main" id="{88DD57AE-93A6-2483-9A86-A736BED0B970}"/>
                </a:ext>
              </a:extLst>
            </p:cNvPr>
            <p:cNvSpPr/>
            <p:nvPr/>
          </p:nvSpPr>
          <p:spPr>
            <a:xfrm>
              <a:off x="5040925" y="5141075"/>
              <a:ext cx="594075" cy="141250"/>
            </a:xfrm>
            <a:custGeom>
              <a:avLst/>
              <a:gdLst/>
              <a:ahLst/>
              <a:cxnLst/>
              <a:rect l="l" t="t" r="r" b="b"/>
              <a:pathLst>
                <a:path w="23763" h="5650" extrusionOk="0">
                  <a:moveTo>
                    <a:pt x="22125" y="999"/>
                  </a:moveTo>
                  <a:cubicBezTo>
                    <a:pt x="22291" y="999"/>
                    <a:pt x="22452" y="1003"/>
                    <a:pt x="22613" y="1003"/>
                  </a:cubicBezTo>
                  <a:cubicBezTo>
                    <a:pt x="22509" y="1277"/>
                    <a:pt x="22347" y="1526"/>
                    <a:pt x="22143" y="1730"/>
                  </a:cubicBezTo>
                  <a:cubicBezTo>
                    <a:pt x="21337" y="2536"/>
                    <a:pt x="17597" y="3441"/>
                    <a:pt x="12611" y="4047"/>
                  </a:cubicBezTo>
                  <a:cubicBezTo>
                    <a:pt x="9641" y="4404"/>
                    <a:pt x="6667" y="4613"/>
                    <a:pt x="4272" y="4643"/>
                  </a:cubicBezTo>
                  <a:cubicBezTo>
                    <a:pt x="5052" y="4430"/>
                    <a:pt x="5844" y="4199"/>
                    <a:pt x="6654" y="3942"/>
                  </a:cubicBezTo>
                  <a:cubicBezTo>
                    <a:pt x="11022" y="2571"/>
                    <a:pt x="17118" y="999"/>
                    <a:pt x="22125" y="999"/>
                  </a:cubicBezTo>
                  <a:close/>
                  <a:moveTo>
                    <a:pt x="22135" y="0"/>
                  </a:moveTo>
                  <a:cubicBezTo>
                    <a:pt x="16993" y="0"/>
                    <a:pt x="10792" y="1599"/>
                    <a:pt x="6354" y="2993"/>
                  </a:cubicBezTo>
                  <a:cubicBezTo>
                    <a:pt x="4446" y="3598"/>
                    <a:pt x="2513" y="4108"/>
                    <a:pt x="554" y="4517"/>
                  </a:cubicBezTo>
                  <a:cubicBezTo>
                    <a:pt x="1" y="4630"/>
                    <a:pt x="31" y="5431"/>
                    <a:pt x="593" y="5501"/>
                  </a:cubicBezTo>
                  <a:cubicBezTo>
                    <a:pt x="1377" y="5601"/>
                    <a:pt x="2409" y="5649"/>
                    <a:pt x="3615" y="5649"/>
                  </a:cubicBezTo>
                  <a:cubicBezTo>
                    <a:pt x="6158" y="5649"/>
                    <a:pt x="9454" y="5440"/>
                    <a:pt x="12733" y="5044"/>
                  </a:cubicBezTo>
                  <a:cubicBezTo>
                    <a:pt x="20170" y="4143"/>
                    <a:pt x="22265" y="3028"/>
                    <a:pt x="22848" y="2440"/>
                  </a:cubicBezTo>
                  <a:cubicBezTo>
                    <a:pt x="23349" y="1939"/>
                    <a:pt x="23663" y="1282"/>
                    <a:pt x="23732" y="576"/>
                  </a:cubicBezTo>
                  <a:cubicBezTo>
                    <a:pt x="23763" y="293"/>
                    <a:pt x="23545" y="41"/>
                    <a:pt x="23262" y="28"/>
                  </a:cubicBezTo>
                  <a:cubicBezTo>
                    <a:pt x="22893" y="9"/>
                    <a:pt x="22517" y="0"/>
                    <a:pt x="2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99;p36">
              <a:extLst>
                <a:ext uri="{FF2B5EF4-FFF2-40B4-BE49-F238E27FC236}">
                  <a16:creationId xmlns:a16="http://schemas.microsoft.com/office/drawing/2014/main" id="{52E58475-1BEA-0684-39B3-ADEB8AD8D8AC}"/>
                </a:ext>
              </a:extLst>
            </p:cNvPr>
            <p:cNvSpPr/>
            <p:nvPr/>
          </p:nvSpPr>
          <p:spPr>
            <a:xfrm>
              <a:off x="4367950" y="2070250"/>
              <a:ext cx="231475" cy="134475"/>
            </a:xfrm>
            <a:custGeom>
              <a:avLst/>
              <a:gdLst/>
              <a:ahLst/>
              <a:cxnLst/>
              <a:rect l="l" t="t" r="r" b="b"/>
              <a:pathLst>
                <a:path w="9259" h="5379" extrusionOk="0">
                  <a:moveTo>
                    <a:pt x="764" y="0"/>
                  </a:moveTo>
                  <a:cubicBezTo>
                    <a:pt x="521" y="0"/>
                    <a:pt x="288" y="132"/>
                    <a:pt x="170" y="358"/>
                  </a:cubicBezTo>
                  <a:cubicBezTo>
                    <a:pt x="1" y="680"/>
                    <a:pt x="123" y="1077"/>
                    <a:pt x="440" y="1251"/>
                  </a:cubicBezTo>
                  <a:lnTo>
                    <a:pt x="8226" y="5305"/>
                  </a:lnTo>
                  <a:cubicBezTo>
                    <a:pt x="8322" y="5353"/>
                    <a:pt x="8426" y="5379"/>
                    <a:pt x="8535" y="5379"/>
                  </a:cubicBezTo>
                  <a:cubicBezTo>
                    <a:pt x="8844" y="5379"/>
                    <a:pt x="9110" y="5170"/>
                    <a:pt x="9184" y="4869"/>
                  </a:cubicBezTo>
                  <a:cubicBezTo>
                    <a:pt x="9258" y="4569"/>
                    <a:pt x="9119" y="4260"/>
                    <a:pt x="8844" y="4120"/>
                  </a:cubicBezTo>
                  <a:lnTo>
                    <a:pt x="1054" y="66"/>
                  </a:lnTo>
                  <a:cubicBezTo>
                    <a:pt x="961" y="21"/>
                    <a:pt x="861" y="0"/>
                    <a:pt x="7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00;p36">
              <a:extLst>
                <a:ext uri="{FF2B5EF4-FFF2-40B4-BE49-F238E27FC236}">
                  <a16:creationId xmlns:a16="http://schemas.microsoft.com/office/drawing/2014/main" id="{950FB06F-222A-9196-FC9A-E5774422A434}"/>
                </a:ext>
              </a:extLst>
            </p:cNvPr>
            <p:cNvSpPr/>
            <p:nvPr/>
          </p:nvSpPr>
          <p:spPr>
            <a:xfrm>
              <a:off x="4256050" y="2012050"/>
              <a:ext cx="94625" cy="63350"/>
            </a:xfrm>
            <a:custGeom>
              <a:avLst/>
              <a:gdLst/>
              <a:ahLst/>
              <a:cxnLst/>
              <a:rect l="l" t="t" r="r" b="b"/>
              <a:pathLst>
                <a:path w="3785" h="2534" extrusionOk="0">
                  <a:moveTo>
                    <a:pt x="756" y="0"/>
                  </a:moveTo>
                  <a:cubicBezTo>
                    <a:pt x="514" y="0"/>
                    <a:pt x="283" y="132"/>
                    <a:pt x="166" y="361"/>
                  </a:cubicBezTo>
                  <a:cubicBezTo>
                    <a:pt x="0" y="679"/>
                    <a:pt x="118" y="1075"/>
                    <a:pt x="436" y="1249"/>
                  </a:cubicBezTo>
                  <a:lnTo>
                    <a:pt x="2757" y="2460"/>
                  </a:lnTo>
                  <a:cubicBezTo>
                    <a:pt x="2852" y="2508"/>
                    <a:pt x="2957" y="2534"/>
                    <a:pt x="3066" y="2534"/>
                  </a:cubicBezTo>
                  <a:cubicBezTo>
                    <a:pt x="3371" y="2534"/>
                    <a:pt x="3641" y="2325"/>
                    <a:pt x="3710" y="2024"/>
                  </a:cubicBezTo>
                  <a:cubicBezTo>
                    <a:pt x="3784" y="1728"/>
                    <a:pt x="3645" y="1415"/>
                    <a:pt x="3371" y="1275"/>
                  </a:cubicBezTo>
                  <a:lnTo>
                    <a:pt x="1050" y="69"/>
                  </a:lnTo>
                  <a:cubicBezTo>
                    <a:pt x="955" y="22"/>
                    <a:pt x="854" y="0"/>
                    <a:pt x="7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01;p36">
              <a:extLst>
                <a:ext uri="{FF2B5EF4-FFF2-40B4-BE49-F238E27FC236}">
                  <a16:creationId xmlns:a16="http://schemas.microsoft.com/office/drawing/2014/main" id="{789530F7-E3D6-C929-D3A7-ED7C4CA4FB1C}"/>
                </a:ext>
              </a:extLst>
            </p:cNvPr>
            <p:cNvSpPr/>
            <p:nvPr/>
          </p:nvSpPr>
          <p:spPr>
            <a:xfrm>
              <a:off x="4412250" y="2580950"/>
              <a:ext cx="100400" cy="40925"/>
            </a:xfrm>
            <a:custGeom>
              <a:avLst/>
              <a:gdLst/>
              <a:ahLst/>
              <a:cxnLst/>
              <a:rect l="l" t="t" r="r" b="b"/>
              <a:pathLst>
                <a:path w="4016" h="1637" extrusionOk="0">
                  <a:moveTo>
                    <a:pt x="699" y="1"/>
                  </a:moveTo>
                  <a:cubicBezTo>
                    <a:pt x="368" y="1"/>
                    <a:pt x="81" y="252"/>
                    <a:pt x="44" y="587"/>
                  </a:cubicBezTo>
                  <a:cubicBezTo>
                    <a:pt x="1" y="949"/>
                    <a:pt x="253" y="1275"/>
                    <a:pt x="610" y="1328"/>
                  </a:cubicBezTo>
                  <a:lnTo>
                    <a:pt x="3254" y="1633"/>
                  </a:lnTo>
                  <a:cubicBezTo>
                    <a:pt x="3275" y="1633"/>
                    <a:pt x="3301" y="1637"/>
                    <a:pt x="3328" y="1637"/>
                  </a:cubicBezTo>
                  <a:cubicBezTo>
                    <a:pt x="3680" y="1637"/>
                    <a:pt x="3972" y="1358"/>
                    <a:pt x="3994" y="1006"/>
                  </a:cubicBezTo>
                  <a:cubicBezTo>
                    <a:pt x="4016" y="653"/>
                    <a:pt x="3754" y="348"/>
                    <a:pt x="3406" y="304"/>
                  </a:cubicBezTo>
                  <a:lnTo>
                    <a:pt x="763" y="4"/>
                  </a:lnTo>
                  <a:cubicBezTo>
                    <a:pt x="741" y="2"/>
                    <a:pt x="720" y="1"/>
                    <a:pt x="6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02;p36">
              <a:extLst>
                <a:ext uri="{FF2B5EF4-FFF2-40B4-BE49-F238E27FC236}">
                  <a16:creationId xmlns:a16="http://schemas.microsoft.com/office/drawing/2014/main" id="{1A245310-A0F9-F1CA-5347-3B804867DA9D}"/>
                </a:ext>
              </a:extLst>
            </p:cNvPr>
            <p:cNvSpPr/>
            <p:nvPr/>
          </p:nvSpPr>
          <p:spPr>
            <a:xfrm>
              <a:off x="4158400" y="2551600"/>
              <a:ext cx="213375" cy="53950"/>
            </a:xfrm>
            <a:custGeom>
              <a:avLst/>
              <a:gdLst/>
              <a:ahLst/>
              <a:cxnLst/>
              <a:rect l="l" t="t" r="r" b="b"/>
              <a:pathLst>
                <a:path w="8535" h="2158" extrusionOk="0">
                  <a:moveTo>
                    <a:pt x="704" y="0"/>
                  </a:moveTo>
                  <a:cubicBezTo>
                    <a:pt x="372" y="0"/>
                    <a:pt x="84" y="251"/>
                    <a:pt x="44" y="590"/>
                  </a:cubicBezTo>
                  <a:cubicBezTo>
                    <a:pt x="0" y="965"/>
                    <a:pt x="270" y="1300"/>
                    <a:pt x="645" y="1335"/>
                  </a:cubicBezTo>
                  <a:lnTo>
                    <a:pt x="7773" y="2153"/>
                  </a:lnTo>
                  <a:cubicBezTo>
                    <a:pt x="7799" y="2158"/>
                    <a:pt x="7825" y="2158"/>
                    <a:pt x="7851" y="2158"/>
                  </a:cubicBezTo>
                  <a:cubicBezTo>
                    <a:pt x="8204" y="2158"/>
                    <a:pt x="8496" y="1883"/>
                    <a:pt x="8513" y="1531"/>
                  </a:cubicBezTo>
                  <a:cubicBezTo>
                    <a:pt x="8535" y="1178"/>
                    <a:pt x="8278" y="869"/>
                    <a:pt x="7925" y="830"/>
                  </a:cubicBezTo>
                  <a:lnTo>
                    <a:pt x="797" y="7"/>
                  </a:lnTo>
                  <a:cubicBezTo>
                    <a:pt x="766" y="2"/>
                    <a:pt x="735" y="0"/>
                    <a:pt x="7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03;p36">
              <a:extLst>
                <a:ext uri="{FF2B5EF4-FFF2-40B4-BE49-F238E27FC236}">
                  <a16:creationId xmlns:a16="http://schemas.microsoft.com/office/drawing/2014/main" id="{4F4A8341-C2C8-EB6E-8C32-0FCB9D963CAF}"/>
                </a:ext>
              </a:extLst>
            </p:cNvPr>
            <p:cNvSpPr/>
            <p:nvPr/>
          </p:nvSpPr>
          <p:spPr>
            <a:xfrm>
              <a:off x="4232650" y="3054850"/>
              <a:ext cx="256375" cy="94575"/>
            </a:xfrm>
            <a:custGeom>
              <a:avLst/>
              <a:gdLst/>
              <a:ahLst/>
              <a:cxnLst/>
              <a:rect l="l" t="t" r="r" b="b"/>
              <a:pathLst>
                <a:path w="10255" h="3783" extrusionOk="0">
                  <a:moveTo>
                    <a:pt x="9513" y="0"/>
                  </a:moveTo>
                  <a:cubicBezTo>
                    <a:pt x="9460" y="0"/>
                    <a:pt x="9407" y="7"/>
                    <a:pt x="9353" y="20"/>
                  </a:cubicBezTo>
                  <a:lnTo>
                    <a:pt x="518" y="2476"/>
                  </a:lnTo>
                  <a:cubicBezTo>
                    <a:pt x="200" y="2567"/>
                    <a:pt x="0" y="2877"/>
                    <a:pt x="48" y="3203"/>
                  </a:cubicBezTo>
                  <a:cubicBezTo>
                    <a:pt x="91" y="3530"/>
                    <a:pt x="366" y="3778"/>
                    <a:pt x="697" y="3782"/>
                  </a:cubicBezTo>
                  <a:cubicBezTo>
                    <a:pt x="758" y="3782"/>
                    <a:pt x="819" y="3774"/>
                    <a:pt x="875" y="3761"/>
                  </a:cubicBezTo>
                  <a:lnTo>
                    <a:pt x="9710" y="1305"/>
                  </a:lnTo>
                  <a:cubicBezTo>
                    <a:pt x="10054" y="1200"/>
                    <a:pt x="10255" y="839"/>
                    <a:pt x="10155" y="490"/>
                  </a:cubicBezTo>
                  <a:cubicBezTo>
                    <a:pt x="10073" y="195"/>
                    <a:pt x="9805" y="0"/>
                    <a:pt x="95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04;p36">
              <a:extLst>
                <a:ext uri="{FF2B5EF4-FFF2-40B4-BE49-F238E27FC236}">
                  <a16:creationId xmlns:a16="http://schemas.microsoft.com/office/drawing/2014/main" id="{D67AF2CA-393E-D814-852D-0723C0F25ACF}"/>
                </a:ext>
              </a:extLst>
            </p:cNvPr>
            <p:cNvSpPr/>
            <p:nvPr/>
          </p:nvSpPr>
          <p:spPr>
            <a:xfrm>
              <a:off x="3657750" y="372700"/>
              <a:ext cx="1056400" cy="1056525"/>
            </a:xfrm>
            <a:custGeom>
              <a:avLst/>
              <a:gdLst/>
              <a:ahLst/>
              <a:cxnLst/>
              <a:rect l="l" t="t" r="r" b="b"/>
              <a:pathLst>
                <a:path w="42256" h="42261" extrusionOk="0">
                  <a:moveTo>
                    <a:pt x="21128" y="4150"/>
                  </a:moveTo>
                  <a:cubicBezTo>
                    <a:pt x="30503" y="4150"/>
                    <a:pt x="38106" y="11753"/>
                    <a:pt x="38106" y="21128"/>
                  </a:cubicBezTo>
                  <a:cubicBezTo>
                    <a:pt x="38106" y="30508"/>
                    <a:pt x="30503" y="38110"/>
                    <a:pt x="21128" y="38110"/>
                  </a:cubicBezTo>
                  <a:lnTo>
                    <a:pt x="21128" y="38106"/>
                  </a:lnTo>
                  <a:cubicBezTo>
                    <a:pt x="11753" y="38106"/>
                    <a:pt x="4150" y="30508"/>
                    <a:pt x="4150" y="21128"/>
                  </a:cubicBezTo>
                  <a:cubicBezTo>
                    <a:pt x="4150" y="11753"/>
                    <a:pt x="11753" y="4150"/>
                    <a:pt x="21128" y="4150"/>
                  </a:cubicBezTo>
                  <a:close/>
                  <a:moveTo>
                    <a:pt x="21128" y="1"/>
                  </a:moveTo>
                  <a:cubicBezTo>
                    <a:pt x="9458" y="1"/>
                    <a:pt x="0" y="9463"/>
                    <a:pt x="0" y="21128"/>
                  </a:cubicBezTo>
                  <a:cubicBezTo>
                    <a:pt x="0" y="32798"/>
                    <a:pt x="9458" y="42260"/>
                    <a:pt x="21128" y="42260"/>
                  </a:cubicBezTo>
                  <a:cubicBezTo>
                    <a:pt x="32793" y="42260"/>
                    <a:pt x="42256" y="32798"/>
                    <a:pt x="42256" y="21128"/>
                  </a:cubicBezTo>
                  <a:cubicBezTo>
                    <a:pt x="42256" y="9463"/>
                    <a:pt x="32798" y="1"/>
                    <a:pt x="21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05;p36">
              <a:extLst>
                <a:ext uri="{FF2B5EF4-FFF2-40B4-BE49-F238E27FC236}">
                  <a16:creationId xmlns:a16="http://schemas.microsoft.com/office/drawing/2014/main" id="{D5ACCD14-71C7-146C-A209-C95696B3EB0B}"/>
                </a:ext>
              </a:extLst>
            </p:cNvPr>
            <p:cNvSpPr/>
            <p:nvPr/>
          </p:nvSpPr>
          <p:spPr>
            <a:xfrm>
              <a:off x="4135425" y="863225"/>
              <a:ext cx="88300" cy="75475"/>
            </a:xfrm>
            <a:custGeom>
              <a:avLst/>
              <a:gdLst/>
              <a:ahLst/>
              <a:cxnLst/>
              <a:rect l="l" t="t" r="r" b="b"/>
              <a:pathLst>
                <a:path w="3532" h="3019" extrusionOk="0">
                  <a:moveTo>
                    <a:pt x="2021" y="1"/>
                  </a:moveTo>
                  <a:cubicBezTo>
                    <a:pt x="675" y="1"/>
                    <a:pt x="1" y="1625"/>
                    <a:pt x="954" y="2578"/>
                  </a:cubicBezTo>
                  <a:cubicBezTo>
                    <a:pt x="1242" y="2867"/>
                    <a:pt x="1628" y="3019"/>
                    <a:pt x="2021" y="3019"/>
                  </a:cubicBezTo>
                  <a:cubicBezTo>
                    <a:pt x="2216" y="3019"/>
                    <a:pt x="2413" y="2981"/>
                    <a:pt x="2600" y="2905"/>
                  </a:cubicBezTo>
                  <a:cubicBezTo>
                    <a:pt x="3162" y="2670"/>
                    <a:pt x="3532" y="2121"/>
                    <a:pt x="3532" y="1507"/>
                  </a:cubicBezTo>
                  <a:cubicBezTo>
                    <a:pt x="3528" y="675"/>
                    <a:pt x="2853" y="1"/>
                    <a:pt x="20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06;p36">
              <a:extLst>
                <a:ext uri="{FF2B5EF4-FFF2-40B4-BE49-F238E27FC236}">
                  <a16:creationId xmlns:a16="http://schemas.microsoft.com/office/drawing/2014/main" id="{26189AAF-83C9-264C-0AA2-B7989F7F2B35}"/>
                </a:ext>
              </a:extLst>
            </p:cNvPr>
            <p:cNvSpPr/>
            <p:nvPr/>
          </p:nvSpPr>
          <p:spPr>
            <a:xfrm>
              <a:off x="4038100" y="884300"/>
              <a:ext cx="380175" cy="224875"/>
            </a:xfrm>
            <a:custGeom>
              <a:avLst/>
              <a:gdLst/>
              <a:ahLst/>
              <a:cxnLst/>
              <a:rect l="l" t="t" r="r" b="b"/>
              <a:pathLst>
                <a:path w="15207" h="8995" extrusionOk="0">
                  <a:moveTo>
                    <a:pt x="5910" y="1"/>
                  </a:moveTo>
                  <a:cubicBezTo>
                    <a:pt x="5696" y="1"/>
                    <a:pt x="5485" y="104"/>
                    <a:pt x="5357" y="298"/>
                  </a:cubicBezTo>
                  <a:lnTo>
                    <a:pt x="297" y="7962"/>
                  </a:lnTo>
                  <a:cubicBezTo>
                    <a:pt x="1" y="8402"/>
                    <a:pt x="319" y="8994"/>
                    <a:pt x="850" y="8994"/>
                  </a:cubicBezTo>
                  <a:cubicBezTo>
                    <a:pt x="1076" y="8994"/>
                    <a:pt x="1285" y="8881"/>
                    <a:pt x="1407" y="8694"/>
                  </a:cubicBezTo>
                  <a:lnTo>
                    <a:pt x="6058" y="1653"/>
                  </a:lnTo>
                  <a:lnTo>
                    <a:pt x="14031" y="8250"/>
                  </a:lnTo>
                  <a:cubicBezTo>
                    <a:pt x="14157" y="8353"/>
                    <a:pt x="14308" y="8403"/>
                    <a:pt x="14458" y="8403"/>
                  </a:cubicBezTo>
                  <a:cubicBezTo>
                    <a:pt x="14650" y="8403"/>
                    <a:pt x="14839" y="8321"/>
                    <a:pt x="14971" y="8162"/>
                  </a:cubicBezTo>
                  <a:cubicBezTo>
                    <a:pt x="15206" y="7879"/>
                    <a:pt x="15167" y="7457"/>
                    <a:pt x="14884" y="7222"/>
                  </a:cubicBezTo>
                  <a:lnTo>
                    <a:pt x="6336" y="155"/>
                  </a:lnTo>
                  <a:cubicBezTo>
                    <a:pt x="6211" y="51"/>
                    <a:pt x="6060" y="1"/>
                    <a:pt x="5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807;p36">
              <a:extLst>
                <a:ext uri="{FF2B5EF4-FFF2-40B4-BE49-F238E27FC236}">
                  <a16:creationId xmlns:a16="http://schemas.microsoft.com/office/drawing/2014/main" id="{1C839FAE-E60D-F3FD-CE0F-F4C1BA0F902A}"/>
                </a:ext>
              </a:extLst>
            </p:cNvPr>
            <p:cNvSpPr/>
            <p:nvPr/>
          </p:nvSpPr>
          <p:spPr>
            <a:xfrm>
              <a:off x="1319650" y="700475"/>
              <a:ext cx="381025" cy="622275"/>
            </a:xfrm>
            <a:custGeom>
              <a:avLst/>
              <a:gdLst/>
              <a:ahLst/>
              <a:cxnLst/>
              <a:rect l="l" t="t" r="r" b="b"/>
              <a:pathLst>
                <a:path w="15241" h="24891" extrusionOk="0">
                  <a:moveTo>
                    <a:pt x="6601" y="1"/>
                  </a:moveTo>
                  <a:lnTo>
                    <a:pt x="5927" y="8635"/>
                  </a:lnTo>
                  <a:lnTo>
                    <a:pt x="5417" y="6097"/>
                  </a:lnTo>
                  <a:lnTo>
                    <a:pt x="5077" y="13717"/>
                  </a:lnTo>
                  <a:lnTo>
                    <a:pt x="1694" y="5082"/>
                  </a:lnTo>
                  <a:lnTo>
                    <a:pt x="4233" y="20828"/>
                  </a:lnTo>
                  <a:lnTo>
                    <a:pt x="1354" y="16425"/>
                  </a:lnTo>
                  <a:lnTo>
                    <a:pt x="1354" y="18794"/>
                  </a:lnTo>
                  <a:lnTo>
                    <a:pt x="0" y="17270"/>
                  </a:lnTo>
                  <a:lnTo>
                    <a:pt x="2539" y="24216"/>
                  </a:lnTo>
                  <a:lnTo>
                    <a:pt x="2709" y="24890"/>
                  </a:lnTo>
                  <a:lnTo>
                    <a:pt x="12528" y="24721"/>
                  </a:lnTo>
                  <a:lnTo>
                    <a:pt x="15241" y="16935"/>
                  </a:lnTo>
                  <a:lnTo>
                    <a:pt x="12867" y="18624"/>
                  </a:lnTo>
                  <a:lnTo>
                    <a:pt x="14731" y="15576"/>
                  </a:lnTo>
                  <a:lnTo>
                    <a:pt x="11513" y="17950"/>
                  </a:lnTo>
                  <a:lnTo>
                    <a:pt x="13717" y="1015"/>
                  </a:lnTo>
                  <a:lnTo>
                    <a:pt x="9144" y="14562"/>
                  </a:lnTo>
                  <a:lnTo>
                    <a:pt x="9480" y="8635"/>
                  </a:lnTo>
                  <a:lnTo>
                    <a:pt x="7790" y="13208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08;p36">
              <a:extLst>
                <a:ext uri="{FF2B5EF4-FFF2-40B4-BE49-F238E27FC236}">
                  <a16:creationId xmlns:a16="http://schemas.microsoft.com/office/drawing/2014/main" id="{1A6BEC2C-AFB7-CC71-57FE-CE2FEF22F603}"/>
                </a:ext>
              </a:extLst>
            </p:cNvPr>
            <p:cNvSpPr/>
            <p:nvPr/>
          </p:nvSpPr>
          <p:spPr>
            <a:xfrm>
              <a:off x="1318650" y="1274725"/>
              <a:ext cx="407400" cy="458650"/>
            </a:xfrm>
            <a:custGeom>
              <a:avLst/>
              <a:gdLst/>
              <a:ahLst/>
              <a:cxnLst/>
              <a:rect l="l" t="t" r="r" b="b"/>
              <a:pathLst>
                <a:path w="16296" h="18346" extrusionOk="0">
                  <a:moveTo>
                    <a:pt x="1" y="0"/>
                  </a:moveTo>
                  <a:lnTo>
                    <a:pt x="2853" y="18345"/>
                  </a:lnTo>
                  <a:lnTo>
                    <a:pt x="13443" y="18345"/>
                  </a:lnTo>
                  <a:lnTo>
                    <a:pt x="16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09;p36">
              <a:extLst>
                <a:ext uri="{FF2B5EF4-FFF2-40B4-BE49-F238E27FC236}">
                  <a16:creationId xmlns:a16="http://schemas.microsoft.com/office/drawing/2014/main" id="{E2BE949E-7950-99EC-694B-2B9FA90A8850}"/>
                </a:ext>
              </a:extLst>
            </p:cNvPr>
            <p:cNvSpPr/>
            <p:nvPr/>
          </p:nvSpPr>
          <p:spPr>
            <a:xfrm>
              <a:off x="1300700" y="1258050"/>
              <a:ext cx="443425" cy="491975"/>
            </a:xfrm>
            <a:custGeom>
              <a:avLst/>
              <a:gdLst/>
              <a:ahLst/>
              <a:cxnLst/>
              <a:rect l="l" t="t" r="r" b="b"/>
              <a:pathLst>
                <a:path w="17737" h="19679" extrusionOk="0">
                  <a:moveTo>
                    <a:pt x="16234" y="1333"/>
                  </a:moveTo>
                  <a:lnTo>
                    <a:pt x="13591" y="18346"/>
                  </a:lnTo>
                  <a:lnTo>
                    <a:pt x="4146" y="18346"/>
                  </a:lnTo>
                  <a:lnTo>
                    <a:pt x="1498" y="1333"/>
                  </a:lnTo>
                  <a:close/>
                  <a:moveTo>
                    <a:pt x="719" y="1"/>
                  </a:moveTo>
                  <a:cubicBezTo>
                    <a:pt x="310" y="1"/>
                    <a:pt x="0" y="362"/>
                    <a:pt x="61" y="767"/>
                  </a:cubicBezTo>
                  <a:lnTo>
                    <a:pt x="2914" y="19112"/>
                  </a:lnTo>
                  <a:cubicBezTo>
                    <a:pt x="2961" y="19439"/>
                    <a:pt x="3245" y="19674"/>
                    <a:pt x="3571" y="19678"/>
                  </a:cubicBezTo>
                  <a:lnTo>
                    <a:pt x="14161" y="19678"/>
                  </a:lnTo>
                  <a:cubicBezTo>
                    <a:pt x="14488" y="19678"/>
                    <a:pt x="14771" y="19439"/>
                    <a:pt x="14819" y="19112"/>
                  </a:cubicBezTo>
                  <a:lnTo>
                    <a:pt x="17671" y="767"/>
                  </a:lnTo>
                  <a:cubicBezTo>
                    <a:pt x="17736" y="362"/>
                    <a:pt x="17423" y="1"/>
                    <a:pt x="17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810;p36">
              <a:extLst>
                <a:ext uri="{FF2B5EF4-FFF2-40B4-BE49-F238E27FC236}">
                  <a16:creationId xmlns:a16="http://schemas.microsoft.com/office/drawing/2014/main" id="{E80666B6-ACA4-37F6-5C19-64C8FA1823D4}"/>
                </a:ext>
              </a:extLst>
            </p:cNvPr>
            <p:cNvSpPr/>
            <p:nvPr/>
          </p:nvSpPr>
          <p:spPr>
            <a:xfrm>
              <a:off x="1043250" y="1730175"/>
              <a:ext cx="1335950" cy="3553775"/>
            </a:xfrm>
            <a:custGeom>
              <a:avLst/>
              <a:gdLst/>
              <a:ahLst/>
              <a:cxnLst/>
              <a:rect l="l" t="t" r="r" b="b"/>
              <a:pathLst>
                <a:path w="53438" h="142151" extrusionOk="0">
                  <a:moveTo>
                    <a:pt x="0" y="1"/>
                  </a:moveTo>
                  <a:lnTo>
                    <a:pt x="0" y="142150"/>
                  </a:lnTo>
                  <a:lnTo>
                    <a:pt x="53438" y="142150"/>
                  </a:lnTo>
                  <a:lnTo>
                    <a:pt x="534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811;p36">
              <a:extLst>
                <a:ext uri="{FF2B5EF4-FFF2-40B4-BE49-F238E27FC236}">
                  <a16:creationId xmlns:a16="http://schemas.microsoft.com/office/drawing/2014/main" id="{DCFB1AA1-6091-B437-F979-FF1344E8003F}"/>
                </a:ext>
              </a:extLst>
            </p:cNvPr>
            <p:cNvSpPr/>
            <p:nvPr/>
          </p:nvSpPr>
          <p:spPr>
            <a:xfrm>
              <a:off x="1026600" y="1713525"/>
              <a:ext cx="1369250" cy="3587075"/>
            </a:xfrm>
            <a:custGeom>
              <a:avLst/>
              <a:gdLst/>
              <a:ahLst/>
              <a:cxnLst/>
              <a:rect l="l" t="t" r="r" b="b"/>
              <a:pathLst>
                <a:path w="54770" h="143483" extrusionOk="0">
                  <a:moveTo>
                    <a:pt x="53437" y="1333"/>
                  </a:moveTo>
                  <a:lnTo>
                    <a:pt x="53437" y="142150"/>
                  </a:lnTo>
                  <a:lnTo>
                    <a:pt x="1333" y="142150"/>
                  </a:lnTo>
                  <a:lnTo>
                    <a:pt x="1333" y="1333"/>
                  </a:lnTo>
                  <a:close/>
                  <a:moveTo>
                    <a:pt x="666" y="1"/>
                  </a:moveTo>
                  <a:cubicBezTo>
                    <a:pt x="296" y="1"/>
                    <a:pt x="0" y="297"/>
                    <a:pt x="0" y="667"/>
                  </a:cubicBezTo>
                  <a:lnTo>
                    <a:pt x="0" y="142816"/>
                  </a:lnTo>
                  <a:cubicBezTo>
                    <a:pt x="0" y="143187"/>
                    <a:pt x="296" y="143483"/>
                    <a:pt x="666" y="143483"/>
                  </a:cubicBezTo>
                  <a:lnTo>
                    <a:pt x="54104" y="143483"/>
                  </a:lnTo>
                  <a:cubicBezTo>
                    <a:pt x="54469" y="143483"/>
                    <a:pt x="54770" y="143187"/>
                    <a:pt x="54770" y="142816"/>
                  </a:cubicBezTo>
                  <a:lnTo>
                    <a:pt x="54770" y="667"/>
                  </a:lnTo>
                  <a:cubicBezTo>
                    <a:pt x="54770" y="297"/>
                    <a:pt x="54469" y="1"/>
                    <a:pt x="54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812;p36">
              <a:extLst>
                <a:ext uri="{FF2B5EF4-FFF2-40B4-BE49-F238E27FC236}">
                  <a16:creationId xmlns:a16="http://schemas.microsoft.com/office/drawing/2014/main" id="{3BB477CD-4616-0328-5AB0-97B0E8C44C02}"/>
                </a:ext>
              </a:extLst>
            </p:cNvPr>
            <p:cNvSpPr/>
            <p:nvPr/>
          </p:nvSpPr>
          <p:spPr>
            <a:xfrm>
              <a:off x="1104425" y="1830225"/>
              <a:ext cx="1200650" cy="889425"/>
            </a:xfrm>
            <a:custGeom>
              <a:avLst/>
              <a:gdLst/>
              <a:ahLst/>
              <a:cxnLst/>
              <a:rect l="l" t="t" r="r" b="b"/>
              <a:pathLst>
                <a:path w="48026" h="35577" extrusionOk="0">
                  <a:moveTo>
                    <a:pt x="46693" y="1333"/>
                  </a:moveTo>
                  <a:lnTo>
                    <a:pt x="46693" y="34239"/>
                  </a:lnTo>
                  <a:lnTo>
                    <a:pt x="1333" y="34239"/>
                  </a:lnTo>
                  <a:lnTo>
                    <a:pt x="1333" y="1333"/>
                  </a:lnTo>
                  <a:close/>
                  <a:moveTo>
                    <a:pt x="667" y="1"/>
                  </a:moveTo>
                  <a:cubicBezTo>
                    <a:pt x="297" y="1"/>
                    <a:pt x="0" y="297"/>
                    <a:pt x="0" y="667"/>
                  </a:cubicBezTo>
                  <a:lnTo>
                    <a:pt x="0" y="34910"/>
                  </a:lnTo>
                  <a:cubicBezTo>
                    <a:pt x="0" y="35276"/>
                    <a:pt x="297" y="35576"/>
                    <a:pt x="667" y="35576"/>
                  </a:cubicBezTo>
                  <a:lnTo>
                    <a:pt x="47359" y="35576"/>
                  </a:lnTo>
                  <a:cubicBezTo>
                    <a:pt x="47725" y="35576"/>
                    <a:pt x="48025" y="35276"/>
                    <a:pt x="48025" y="34910"/>
                  </a:cubicBezTo>
                  <a:lnTo>
                    <a:pt x="48025" y="667"/>
                  </a:lnTo>
                  <a:cubicBezTo>
                    <a:pt x="48025" y="301"/>
                    <a:pt x="47725" y="1"/>
                    <a:pt x="47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813;p36">
              <a:extLst>
                <a:ext uri="{FF2B5EF4-FFF2-40B4-BE49-F238E27FC236}">
                  <a16:creationId xmlns:a16="http://schemas.microsoft.com/office/drawing/2014/main" id="{94EC577E-47C3-2DAA-BAD4-087548B9C416}"/>
                </a:ext>
              </a:extLst>
            </p:cNvPr>
            <p:cNvSpPr/>
            <p:nvPr/>
          </p:nvSpPr>
          <p:spPr>
            <a:xfrm>
              <a:off x="1471275" y="2197100"/>
              <a:ext cx="466925" cy="155675"/>
            </a:xfrm>
            <a:custGeom>
              <a:avLst/>
              <a:gdLst/>
              <a:ahLst/>
              <a:cxnLst/>
              <a:rect l="l" t="t" r="r" b="b"/>
              <a:pathLst>
                <a:path w="18677" h="6227" extrusionOk="0">
                  <a:moveTo>
                    <a:pt x="1" y="0"/>
                  </a:moveTo>
                  <a:lnTo>
                    <a:pt x="1" y="6227"/>
                  </a:lnTo>
                  <a:lnTo>
                    <a:pt x="18677" y="6227"/>
                  </a:lnTo>
                  <a:lnTo>
                    <a:pt x="18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814;p36">
              <a:extLst>
                <a:ext uri="{FF2B5EF4-FFF2-40B4-BE49-F238E27FC236}">
                  <a16:creationId xmlns:a16="http://schemas.microsoft.com/office/drawing/2014/main" id="{20EDF94B-DDEB-EC23-CAAA-B1465653AC6C}"/>
                </a:ext>
              </a:extLst>
            </p:cNvPr>
            <p:cNvSpPr/>
            <p:nvPr/>
          </p:nvSpPr>
          <p:spPr>
            <a:xfrm>
              <a:off x="1104425" y="2828900"/>
              <a:ext cx="1200650" cy="889425"/>
            </a:xfrm>
            <a:custGeom>
              <a:avLst/>
              <a:gdLst/>
              <a:ahLst/>
              <a:cxnLst/>
              <a:rect l="l" t="t" r="r" b="b"/>
              <a:pathLst>
                <a:path w="48026" h="35577" extrusionOk="0">
                  <a:moveTo>
                    <a:pt x="46693" y="1333"/>
                  </a:moveTo>
                  <a:lnTo>
                    <a:pt x="46693" y="34244"/>
                  </a:lnTo>
                  <a:lnTo>
                    <a:pt x="1333" y="34244"/>
                  </a:lnTo>
                  <a:lnTo>
                    <a:pt x="1333" y="1333"/>
                  </a:lnTo>
                  <a:close/>
                  <a:moveTo>
                    <a:pt x="667" y="1"/>
                  </a:moveTo>
                  <a:cubicBezTo>
                    <a:pt x="297" y="1"/>
                    <a:pt x="0" y="297"/>
                    <a:pt x="0" y="667"/>
                  </a:cubicBezTo>
                  <a:lnTo>
                    <a:pt x="0" y="34906"/>
                  </a:lnTo>
                  <a:cubicBezTo>
                    <a:pt x="0" y="35276"/>
                    <a:pt x="297" y="35576"/>
                    <a:pt x="667" y="35576"/>
                  </a:cubicBezTo>
                  <a:lnTo>
                    <a:pt x="47359" y="35576"/>
                  </a:lnTo>
                  <a:cubicBezTo>
                    <a:pt x="47725" y="35576"/>
                    <a:pt x="48025" y="35276"/>
                    <a:pt x="48025" y="34910"/>
                  </a:cubicBezTo>
                  <a:lnTo>
                    <a:pt x="48025" y="667"/>
                  </a:lnTo>
                  <a:cubicBezTo>
                    <a:pt x="48025" y="297"/>
                    <a:pt x="47725" y="1"/>
                    <a:pt x="47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815;p36">
              <a:extLst>
                <a:ext uri="{FF2B5EF4-FFF2-40B4-BE49-F238E27FC236}">
                  <a16:creationId xmlns:a16="http://schemas.microsoft.com/office/drawing/2014/main" id="{8E588C4F-E835-9D3C-12C0-F201D9CE8317}"/>
                </a:ext>
              </a:extLst>
            </p:cNvPr>
            <p:cNvSpPr/>
            <p:nvPr/>
          </p:nvSpPr>
          <p:spPr>
            <a:xfrm>
              <a:off x="1471275" y="3195775"/>
              <a:ext cx="466925" cy="155700"/>
            </a:xfrm>
            <a:custGeom>
              <a:avLst/>
              <a:gdLst/>
              <a:ahLst/>
              <a:cxnLst/>
              <a:rect l="l" t="t" r="r" b="b"/>
              <a:pathLst>
                <a:path w="18677" h="6228" extrusionOk="0">
                  <a:moveTo>
                    <a:pt x="1" y="0"/>
                  </a:moveTo>
                  <a:lnTo>
                    <a:pt x="1" y="6227"/>
                  </a:lnTo>
                  <a:lnTo>
                    <a:pt x="18677" y="6227"/>
                  </a:lnTo>
                  <a:lnTo>
                    <a:pt x="18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816;p36">
              <a:extLst>
                <a:ext uri="{FF2B5EF4-FFF2-40B4-BE49-F238E27FC236}">
                  <a16:creationId xmlns:a16="http://schemas.microsoft.com/office/drawing/2014/main" id="{310D6EFF-2D72-D93C-507F-1443236F15BD}"/>
                </a:ext>
              </a:extLst>
            </p:cNvPr>
            <p:cNvSpPr/>
            <p:nvPr/>
          </p:nvSpPr>
          <p:spPr>
            <a:xfrm>
              <a:off x="1104425" y="3827600"/>
              <a:ext cx="1200650" cy="889400"/>
            </a:xfrm>
            <a:custGeom>
              <a:avLst/>
              <a:gdLst/>
              <a:ahLst/>
              <a:cxnLst/>
              <a:rect l="l" t="t" r="r" b="b"/>
              <a:pathLst>
                <a:path w="48026" h="35576" extrusionOk="0">
                  <a:moveTo>
                    <a:pt x="46693" y="1333"/>
                  </a:moveTo>
                  <a:lnTo>
                    <a:pt x="46693" y="34243"/>
                  </a:lnTo>
                  <a:lnTo>
                    <a:pt x="1333" y="34243"/>
                  </a:lnTo>
                  <a:lnTo>
                    <a:pt x="1333" y="1333"/>
                  </a:lnTo>
                  <a:close/>
                  <a:moveTo>
                    <a:pt x="667" y="0"/>
                  </a:moveTo>
                  <a:cubicBezTo>
                    <a:pt x="297" y="0"/>
                    <a:pt x="0" y="301"/>
                    <a:pt x="0" y="666"/>
                  </a:cubicBezTo>
                  <a:lnTo>
                    <a:pt x="0" y="34910"/>
                  </a:lnTo>
                  <a:cubicBezTo>
                    <a:pt x="0" y="35275"/>
                    <a:pt x="297" y="35576"/>
                    <a:pt x="667" y="35576"/>
                  </a:cubicBezTo>
                  <a:lnTo>
                    <a:pt x="47359" y="35576"/>
                  </a:lnTo>
                  <a:cubicBezTo>
                    <a:pt x="47725" y="35576"/>
                    <a:pt x="48025" y="35275"/>
                    <a:pt x="48025" y="34910"/>
                  </a:cubicBezTo>
                  <a:lnTo>
                    <a:pt x="48025" y="666"/>
                  </a:lnTo>
                  <a:cubicBezTo>
                    <a:pt x="48025" y="301"/>
                    <a:pt x="47725" y="0"/>
                    <a:pt x="47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817;p36">
              <a:extLst>
                <a:ext uri="{FF2B5EF4-FFF2-40B4-BE49-F238E27FC236}">
                  <a16:creationId xmlns:a16="http://schemas.microsoft.com/office/drawing/2014/main" id="{86000F1A-B01F-5F54-5D2F-49DB27CB3CFD}"/>
                </a:ext>
              </a:extLst>
            </p:cNvPr>
            <p:cNvSpPr/>
            <p:nvPr/>
          </p:nvSpPr>
          <p:spPr>
            <a:xfrm>
              <a:off x="1471275" y="4194450"/>
              <a:ext cx="466925" cy="155700"/>
            </a:xfrm>
            <a:custGeom>
              <a:avLst/>
              <a:gdLst/>
              <a:ahLst/>
              <a:cxnLst/>
              <a:rect l="l" t="t" r="r" b="b"/>
              <a:pathLst>
                <a:path w="18677" h="6228" extrusionOk="0">
                  <a:moveTo>
                    <a:pt x="1" y="1"/>
                  </a:moveTo>
                  <a:lnTo>
                    <a:pt x="1" y="6227"/>
                  </a:lnTo>
                  <a:lnTo>
                    <a:pt x="18677" y="6227"/>
                  </a:lnTo>
                  <a:lnTo>
                    <a:pt x="1867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818;p36">
              <a:extLst>
                <a:ext uri="{FF2B5EF4-FFF2-40B4-BE49-F238E27FC236}">
                  <a16:creationId xmlns:a16="http://schemas.microsoft.com/office/drawing/2014/main" id="{6E17993A-7629-F571-5582-70D689CC385E}"/>
                </a:ext>
              </a:extLst>
            </p:cNvPr>
            <p:cNvSpPr/>
            <p:nvPr/>
          </p:nvSpPr>
          <p:spPr>
            <a:xfrm>
              <a:off x="1831075" y="4763250"/>
              <a:ext cx="1982475" cy="580250"/>
            </a:xfrm>
            <a:custGeom>
              <a:avLst/>
              <a:gdLst/>
              <a:ahLst/>
              <a:cxnLst/>
              <a:rect l="l" t="t" r="r" b="b"/>
              <a:pathLst>
                <a:path w="79299" h="23210" extrusionOk="0">
                  <a:moveTo>
                    <a:pt x="68835" y="0"/>
                  </a:moveTo>
                  <a:cubicBezTo>
                    <a:pt x="54435" y="893"/>
                    <a:pt x="27655" y="12720"/>
                    <a:pt x="27655" y="12720"/>
                  </a:cubicBezTo>
                  <a:lnTo>
                    <a:pt x="0" y="23209"/>
                  </a:lnTo>
                  <a:lnTo>
                    <a:pt x="79299" y="23209"/>
                  </a:lnTo>
                  <a:lnTo>
                    <a:pt x="68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819;p36">
              <a:extLst>
                <a:ext uri="{FF2B5EF4-FFF2-40B4-BE49-F238E27FC236}">
                  <a16:creationId xmlns:a16="http://schemas.microsoft.com/office/drawing/2014/main" id="{1776DCC6-5913-406B-C0FA-D261D6ED551A}"/>
                </a:ext>
              </a:extLst>
            </p:cNvPr>
            <p:cNvSpPr/>
            <p:nvPr/>
          </p:nvSpPr>
          <p:spPr>
            <a:xfrm>
              <a:off x="1813650" y="4750675"/>
              <a:ext cx="2015150" cy="605350"/>
            </a:xfrm>
            <a:custGeom>
              <a:avLst/>
              <a:gdLst/>
              <a:ahLst/>
              <a:cxnLst/>
              <a:rect l="l" t="t" r="r" b="b"/>
              <a:pathLst>
                <a:path w="80606" h="24214" extrusionOk="0">
                  <a:moveTo>
                    <a:pt x="69218" y="1026"/>
                  </a:moveTo>
                  <a:lnTo>
                    <a:pt x="79225" y="23212"/>
                  </a:lnTo>
                  <a:lnTo>
                    <a:pt x="3423" y="23212"/>
                  </a:lnTo>
                  <a:lnTo>
                    <a:pt x="28531" y="13688"/>
                  </a:lnTo>
                  <a:lnTo>
                    <a:pt x="28557" y="13680"/>
                  </a:lnTo>
                  <a:cubicBezTo>
                    <a:pt x="28818" y="13562"/>
                    <a:pt x="54992" y="2067"/>
                    <a:pt x="69218" y="1026"/>
                  </a:cubicBezTo>
                  <a:close/>
                  <a:moveTo>
                    <a:pt x="69538" y="1"/>
                  </a:moveTo>
                  <a:cubicBezTo>
                    <a:pt x="69524" y="1"/>
                    <a:pt x="69511" y="1"/>
                    <a:pt x="69497" y="3"/>
                  </a:cubicBezTo>
                  <a:cubicBezTo>
                    <a:pt x="63484" y="377"/>
                    <a:pt x="54692" y="2637"/>
                    <a:pt x="43371" y="6726"/>
                  </a:cubicBezTo>
                  <a:cubicBezTo>
                    <a:pt x="35128" y="9704"/>
                    <a:pt x="28491" y="12613"/>
                    <a:pt x="28161" y="12761"/>
                  </a:cubicBezTo>
                  <a:lnTo>
                    <a:pt x="519" y="23242"/>
                  </a:lnTo>
                  <a:cubicBezTo>
                    <a:pt x="1" y="23442"/>
                    <a:pt x="140" y="24209"/>
                    <a:pt x="697" y="24213"/>
                  </a:cubicBezTo>
                  <a:lnTo>
                    <a:pt x="79996" y="24213"/>
                  </a:lnTo>
                  <a:cubicBezTo>
                    <a:pt x="80361" y="24213"/>
                    <a:pt x="80605" y="23839"/>
                    <a:pt x="80453" y="23503"/>
                  </a:cubicBezTo>
                  <a:lnTo>
                    <a:pt x="69989" y="294"/>
                  </a:lnTo>
                  <a:cubicBezTo>
                    <a:pt x="69908" y="115"/>
                    <a:pt x="69731" y="1"/>
                    <a:pt x="69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820;p36">
              <a:extLst>
                <a:ext uri="{FF2B5EF4-FFF2-40B4-BE49-F238E27FC236}">
                  <a16:creationId xmlns:a16="http://schemas.microsoft.com/office/drawing/2014/main" id="{F6C09DA0-A364-4E11-B5F8-34A4542E6951}"/>
                </a:ext>
              </a:extLst>
            </p:cNvPr>
            <p:cNvSpPr/>
            <p:nvPr/>
          </p:nvSpPr>
          <p:spPr>
            <a:xfrm>
              <a:off x="2423050" y="1584975"/>
              <a:ext cx="1587650" cy="1761450"/>
            </a:xfrm>
            <a:custGeom>
              <a:avLst/>
              <a:gdLst/>
              <a:ahLst/>
              <a:cxnLst/>
              <a:rect l="l" t="t" r="r" b="b"/>
              <a:pathLst>
                <a:path w="63506" h="70458" extrusionOk="0">
                  <a:moveTo>
                    <a:pt x="36573" y="0"/>
                  </a:moveTo>
                  <a:lnTo>
                    <a:pt x="31753" y="1415"/>
                  </a:lnTo>
                  <a:lnTo>
                    <a:pt x="47063" y="29767"/>
                  </a:lnTo>
                  <a:lnTo>
                    <a:pt x="47202" y="31182"/>
                  </a:lnTo>
                  <a:lnTo>
                    <a:pt x="1" y="50603"/>
                  </a:lnTo>
                  <a:cubicBezTo>
                    <a:pt x="1" y="50603"/>
                    <a:pt x="2622" y="70457"/>
                    <a:pt x="2966" y="70457"/>
                  </a:cubicBezTo>
                  <a:cubicBezTo>
                    <a:pt x="2971" y="70457"/>
                    <a:pt x="2975" y="70454"/>
                    <a:pt x="2979" y="70446"/>
                  </a:cubicBezTo>
                  <a:cubicBezTo>
                    <a:pt x="3262" y="69880"/>
                    <a:pt x="31470" y="53437"/>
                    <a:pt x="41394" y="47058"/>
                  </a:cubicBezTo>
                  <a:cubicBezTo>
                    <a:pt x="51313" y="40679"/>
                    <a:pt x="60954" y="37278"/>
                    <a:pt x="62230" y="35436"/>
                  </a:cubicBezTo>
                  <a:cubicBezTo>
                    <a:pt x="63505" y="33594"/>
                    <a:pt x="63362" y="30616"/>
                    <a:pt x="59395" y="26505"/>
                  </a:cubicBezTo>
                  <a:cubicBezTo>
                    <a:pt x="55424" y="22395"/>
                    <a:pt x="36573" y="0"/>
                    <a:pt x="3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821;p36">
              <a:extLst>
                <a:ext uri="{FF2B5EF4-FFF2-40B4-BE49-F238E27FC236}">
                  <a16:creationId xmlns:a16="http://schemas.microsoft.com/office/drawing/2014/main" id="{D69327C8-FA3D-082D-7E32-6133DCA1CB6B}"/>
                </a:ext>
              </a:extLst>
            </p:cNvPr>
            <p:cNvSpPr/>
            <p:nvPr/>
          </p:nvSpPr>
          <p:spPr>
            <a:xfrm>
              <a:off x="2423050" y="1612625"/>
              <a:ext cx="1368075" cy="1437725"/>
            </a:xfrm>
            <a:custGeom>
              <a:avLst/>
              <a:gdLst/>
              <a:ahLst/>
              <a:cxnLst/>
              <a:rect l="l" t="t" r="r" b="b"/>
              <a:pathLst>
                <a:path w="54723" h="57509" extrusionOk="0">
                  <a:moveTo>
                    <a:pt x="32802" y="0"/>
                  </a:moveTo>
                  <a:lnTo>
                    <a:pt x="31753" y="309"/>
                  </a:lnTo>
                  <a:lnTo>
                    <a:pt x="47059" y="28661"/>
                  </a:lnTo>
                  <a:lnTo>
                    <a:pt x="47202" y="30076"/>
                  </a:lnTo>
                  <a:lnTo>
                    <a:pt x="1" y="49497"/>
                  </a:lnTo>
                  <a:cubicBezTo>
                    <a:pt x="1" y="49497"/>
                    <a:pt x="48" y="49849"/>
                    <a:pt x="127" y="50450"/>
                  </a:cubicBezTo>
                  <a:lnTo>
                    <a:pt x="3201" y="57509"/>
                  </a:lnTo>
                  <a:lnTo>
                    <a:pt x="54723" y="31948"/>
                  </a:lnTo>
                  <a:lnTo>
                    <a:pt x="32802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822;p36">
              <a:extLst>
                <a:ext uri="{FF2B5EF4-FFF2-40B4-BE49-F238E27FC236}">
                  <a16:creationId xmlns:a16="http://schemas.microsoft.com/office/drawing/2014/main" id="{2C599D72-D2C1-9BCC-D8EE-9CF4E4F76E7C}"/>
                </a:ext>
              </a:extLst>
            </p:cNvPr>
            <p:cNvSpPr/>
            <p:nvPr/>
          </p:nvSpPr>
          <p:spPr>
            <a:xfrm>
              <a:off x="2410000" y="1572375"/>
              <a:ext cx="1603950" cy="1786600"/>
            </a:xfrm>
            <a:custGeom>
              <a:avLst/>
              <a:gdLst/>
              <a:ahLst/>
              <a:cxnLst/>
              <a:rect l="l" t="t" r="r" b="b"/>
              <a:pathLst>
                <a:path w="64158" h="71464" extrusionOk="0">
                  <a:moveTo>
                    <a:pt x="36921" y="1075"/>
                  </a:moveTo>
                  <a:cubicBezTo>
                    <a:pt x="39007" y="3548"/>
                    <a:pt x="55845" y="23513"/>
                    <a:pt x="59555" y="27358"/>
                  </a:cubicBezTo>
                  <a:cubicBezTo>
                    <a:pt x="62756" y="30676"/>
                    <a:pt x="63744" y="33619"/>
                    <a:pt x="62338" y="35653"/>
                  </a:cubicBezTo>
                  <a:cubicBezTo>
                    <a:pt x="61807" y="36424"/>
                    <a:pt x="59216" y="37700"/>
                    <a:pt x="55928" y="39315"/>
                  </a:cubicBezTo>
                  <a:cubicBezTo>
                    <a:pt x="52114" y="41196"/>
                    <a:pt x="46884" y="43774"/>
                    <a:pt x="41641" y="47140"/>
                  </a:cubicBezTo>
                  <a:cubicBezTo>
                    <a:pt x="36547" y="50414"/>
                    <a:pt x="26762" y="56267"/>
                    <a:pt x="18127" y="61427"/>
                  </a:cubicBezTo>
                  <a:cubicBezTo>
                    <a:pt x="14169" y="63795"/>
                    <a:pt x="10429" y="66029"/>
                    <a:pt x="7729" y="67671"/>
                  </a:cubicBezTo>
                  <a:cubicBezTo>
                    <a:pt x="5517" y="69012"/>
                    <a:pt x="4372" y="69726"/>
                    <a:pt x="3771" y="70127"/>
                  </a:cubicBezTo>
                  <a:cubicBezTo>
                    <a:pt x="3270" y="67601"/>
                    <a:pt x="1951" y="58091"/>
                    <a:pt x="1071" y="51420"/>
                  </a:cubicBezTo>
                  <a:lnTo>
                    <a:pt x="47916" y="32148"/>
                  </a:lnTo>
                  <a:cubicBezTo>
                    <a:pt x="48121" y="32061"/>
                    <a:pt x="48243" y="31852"/>
                    <a:pt x="48221" y="31634"/>
                  </a:cubicBezTo>
                  <a:lnTo>
                    <a:pt x="48081" y="30219"/>
                  </a:lnTo>
                  <a:cubicBezTo>
                    <a:pt x="48073" y="30153"/>
                    <a:pt x="48055" y="30088"/>
                    <a:pt x="48025" y="30031"/>
                  </a:cubicBezTo>
                  <a:lnTo>
                    <a:pt x="33006" y="2224"/>
                  </a:lnTo>
                  <a:lnTo>
                    <a:pt x="36921" y="1075"/>
                  </a:lnTo>
                  <a:close/>
                  <a:moveTo>
                    <a:pt x="37093" y="1"/>
                  </a:moveTo>
                  <a:cubicBezTo>
                    <a:pt x="37047" y="1"/>
                    <a:pt x="37001" y="7"/>
                    <a:pt x="36956" y="21"/>
                  </a:cubicBezTo>
                  <a:lnTo>
                    <a:pt x="32136" y="1440"/>
                  </a:lnTo>
                  <a:cubicBezTo>
                    <a:pt x="31831" y="1527"/>
                    <a:pt x="31687" y="1876"/>
                    <a:pt x="31840" y="2159"/>
                  </a:cubicBezTo>
                  <a:lnTo>
                    <a:pt x="47097" y="30419"/>
                  </a:lnTo>
                  <a:lnTo>
                    <a:pt x="47189" y="31364"/>
                  </a:lnTo>
                  <a:lnTo>
                    <a:pt x="335" y="50641"/>
                  </a:lnTo>
                  <a:cubicBezTo>
                    <a:pt x="122" y="50728"/>
                    <a:pt x="0" y="50946"/>
                    <a:pt x="26" y="51172"/>
                  </a:cubicBezTo>
                  <a:cubicBezTo>
                    <a:pt x="35" y="51220"/>
                    <a:pt x="688" y="56180"/>
                    <a:pt x="1380" y="61078"/>
                  </a:cubicBezTo>
                  <a:cubicBezTo>
                    <a:pt x="1781" y="63961"/>
                    <a:pt x="2121" y="66260"/>
                    <a:pt x="2382" y="67910"/>
                  </a:cubicBezTo>
                  <a:cubicBezTo>
                    <a:pt x="2539" y="68894"/>
                    <a:pt x="2665" y="69661"/>
                    <a:pt x="2769" y="70183"/>
                  </a:cubicBezTo>
                  <a:cubicBezTo>
                    <a:pt x="2926" y="71011"/>
                    <a:pt x="2996" y="71385"/>
                    <a:pt x="3405" y="71455"/>
                  </a:cubicBezTo>
                  <a:cubicBezTo>
                    <a:pt x="3431" y="71459"/>
                    <a:pt x="3462" y="71459"/>
                    <a:pt x="3488" y="71464"/>
                  </a:cubicBezTo>
                  <a:cubicBezTo>
                    <a:pt x="3645" y="71464"/>
                    <a:pt x="3797" y="71390"/>
                    <a:pt x="3893" y="71263"/>
                  </a:cubicBezTo>
                  <a:cubicBezTo>
                    <a:pt x="4516" y="70732"/>
                    <a:pt x="11378" y="66630"/>
                    <a:pt x="18641" y="62284"/>
                  </a:cubicBezTo>
                  <a:cubicBezTo>
                    <a:pt x="27285" y="57120"/>
                    <a:pt x="37074" y="51263"/>
                    <a:pt x="42186" y="47980"/>
                  </a:cubicBezTo>
                  <a:cubicBezTo>
                    <a:pt x="47376" y="44645"/>
                    <a:pt x="52575" y="42084"/>
                    <a:pt x="56372" y="40212"/>
                  </a:cubicBezTo>
                  <a:cubicBezTo>
                    <a:pt x="60052" y="38401"/>
                    <a:pt x="62482" y="37203"/>
                    <a:pt x="63161" y="36223"/>
                  </a:cubicBezTo>
                  <a:cubicBezTo>
                    <a:pt x="63945" y="35091"/>
                    <a:pt x="64158" y="33702"/>
                    <a:pt x="63784" y="32204"/>
                  </a:cubicBezTo>
                  <a:cubicBezTo>
                    <a:pt x="63357" y="30497"/>
                    <a:pt x="62177" y="28634"/>
                    <a:pt x="60274" y="26661"/>
                  </a:cubicBezTo>
                  <a:cubicBezTo>
                    <a:pt x="56364" y="22612"/>
                    <a:pt x="37666" y="404"/>
                    <a:pt x="37478" y="182"/>
                  </a:cubicBezTo>
                  <a:cubicBezTo>
                    <a:pt x="37379" y="66"/>
                    <a:pt x="37237" y="1"/>
                    <a:pt x="37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823;p36">
              <a:extLst>
                <a:ext uri="{FF2B5EF4-FFF2-40B4-BE49-F238E27FC236}">
                  <a16:creationId xmlns:a16="http://schemas.microsoft.com/office/drawing/2014/main" id="{9DA7B865-A67A-B97E-F885-AF2A303F1E3C}"/>
                </a:ext>
              </a:extLst>
            </p:cNvPr>
            <p:cNvSpPr/>
            <p:nvPr/>
          </p:nvSpPr>
          <p:spPr>
            <a:xfrm>
              <a:off x="2844775" y="1318300"/>
              <a:ext cx="127600" cy="162525"/>
            </a:xfrm>
            <a:custGeom>
              <a:avLst/>
              <a:gdLst/>
              <a:ahLst/>
              <a:cxnLst/>
              <a:rect l="l" t="t" r="r" b="b"/>
              <a:pathLst>
                <a:path w="5104" h="6501" extrusionOk="0">
                  <a:moveTo>
                    <a:pt x="2661" y="0"/>
                  </a:moveTo>
                  <a:cubicBezTo>
                    <a:pt x="2157" y="0"/>
                    <a:pt x="1654" y="221"/>
                    <a:pt x="1276" y="883"/>
                  </a:cubicBezTo>
                  <a:cubicBezTo>
                    <a:pt x="140" y="2868"/>
                    <a:pt x="1" y="6126"/>
                    <a:pt x="710" y="6413"/>
                  </a:cubicBezTo>
                  <a:cubicBezTo>
                    <a:pt x="858" y="6472"/>
                    <a:pt x="1098" y="6500"/>
                    <a:pt x="1388" y="6500"/>
                  </a:cubicBezTo>
                  <a:cubicBezTo>
                    <a:pt x="2494" y="6500"/>
                    <a:pt x="4339" y="6093"/>
                    <a:pt x="4677" y="5420"/>
                  </a:cubicBezTo>
                  <a:cubicBezTo>
                    <a:pt x="5104" y="4567"/>
                    <a:pt x="4677" y="883"/>
                    <a:pt x="4677" y="883"/>
                  </a:cubicBezTo>
                  <a:cubicBezTo>
                    <a:pt x="4677" y="883"/>
                    <a:pt x="3669" y="0"/>
                    <a:pt x="2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824;p36">
              <a:extLst>
                <a:ext uri="{FF2B5EF4-FFF2-40B4-BE49-F238E27FC236}">
                  <a16:creationId xmlns:a16="http://schemas.microsoft.com/office/drawing/2014/main" id="{90DBFA98-1821-6864-5650-86C075909F41}"/>
                </a:ext>
              </a:extLst>
            </p:cNvPr>
            <p:cNvSpPr/>
            <p:nvPr/>
          </p:nvSpPr>
          <p:spPr>
            <a:xfrm>
              <a:off x="2833450" y="1305875"/>
              <a:ext cx="151125" cy="187450"/>
            </a:xfrm>
            <a:custGeom>
              <a:avLst/>
              <a:gdLst/>
              <a:ahLst/>
              <a:cxnLst/>
              <a:rect l="l" t="t" r="r" b="b"/>
              <a:pathLst>
                <a:path w="6045" h="7498" extrusionOk="0">
                  <a:moveTo>
                    <a:pt x="3122" y="1003"/>
                  </a:moveTo>
                  <a:cubicBezTo>
                    <a:pt x="3684" y="1003"/>
                    <a:pt x="4323" y="1391"/>
                    <a:pt x="4660" y="1645"/>
                  </a:cubicBezTo>
                  <a:cubicBezTo>
                    <a:pt x="4838" y="3305"/>
                    <a:pt x="4899" y="5268"/>
                    <a:pt x="4686" y="5695"/>
                  </a:cubicBezTo>
                  <a:cubicBezTo>
                    <a:pt x="4612" y="5839"/>
                    <a:pt x="4133" y="6144"/>
                    <a:pt x="3153" y="6348"/>
                  </a:cubicBezTo>
                  <a:cubicBezTo>
                    <a:pt x="2640" y="6456"/>
                    <a:pt x="2177" y="6497"/>
                    <a:pt x="1843" y="6497"/>
                  </a:cubicBezTo>
                  <a:cubicBezTo>
                    <a:pt x="1638" y="6497"/>
                    <a:pt x="1481" y="6482"/>
                    <a:pt x="1390" y="6457"/>
                  </a:cubicBezTo>
                  <a:lnTo>
                    <a:pt x="1385" y="6457"/>
                  </a:lnTo>
                  <a:cubicBezTo>
                    <a:pt x="1076" y="6009"/>
                    <a:pt x="1168" y="3374"/>
                    <a:pt x="2165" y="1632"/>
                  </a:cubicBezTo>
                  <a:cubicBezTo>
                    <a:pt x="2369" y="1271"/>
                    <a:pt x="2622" y="1071"/>
                    <a:pt x="2936" y="1018"/>
                  </a:cubicBezTo>
                  <a:cubicBezTo>
                    <a:pt x="2996" y="1008"/>
                    <a:pt x="3059" y="1003"/>
                    <a:pt x="3122" y="1003"/>
                  </a:cubicBezTo>
                  <a:close/>
                  <a:moveTo>
                    <a:pt x="3122" y="1"/>
                  </a:moveTo>
                  <a:cubicBezTo>
                    <a:pt x="3006" y="1"/>
                    <a:pt x="2888" y="10"/>
                    <a:pt x="2770" y="30"/>
                  </a:cubicBezTo>
                  <a:cubicBezTo>
                    <a:pt x="2343" y="100"/>
                    <a:pt x="1742" y="348"/>
                    <a:pt x="1294" y="1136"/>
                  </a:cubicBezTo>
                  <a:cubicBezTo>
                    <a:pt x="306" y="2865"/>
                    <a:pt x="1" y="5543"/>
                    <a:pt x="401" y="6688"/>
                  </a:cubicBezTo>
                  <a:cubicBezTo>
                    <a:pt x="523" y="7041"/>
                    <a:pt x="719" y="7271"/>
                    <a:pt x="976" y="7376"/>
                  </a:cubicBezTo>
                  <a:cubicBezTo>
                    <a:pt x="1181" y="7459"/>
                    <a:pt x="1503" y="7498"/>
                    <a:pt x="1877" y="7498"/>
                  </a:cubicBezTo>
                  <a:cubicBezTo>
                    <a:pt x="3171" y="7498"/>
                    <a:pt x="5139" y="7023"/>
                    <a:pt x="5579" y="6144"/>
                  </a:cubicBezTo>
                  <a:cubicBezTo>
                    <a:pt x="6045" y="5207"/>
                    <a:pt x="5701" y="1968"/>
                    <a:pt x="5627" y="1328"/>
                  </a:cubicBezTo>
                  <a:cubicBezTo>
                    <a:pt x="5614" y="1201"/>
                    <a:pt x="5553" y="1088"/>
                    <a:pt x="5461" y="1010"/>
                  </a:cubicBezTo>
                  <a:cubicBezTo>
                    <a:pt x="5335" y="895"/>
                    <a:pt x="4278" y="1"/>
                    <a:pt x="3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825;p36">
              <a:extLst>
                <a:ext uri="{FF2B5EF4-FFF2-40B4-BE49-F238E27FC236}">
                  <a16:creationId xmlns:a16="http://schemas.microsoft.com/office/drawing/2014/main" id="{DCB4F283-A2B6-8406-A9C0-17CF57F197CF}"/>
                </a:ext>
              </a:extLst>
            </p:cNvPr>
            <p:cNvSpPr/>
            <p:nvPr/>
          </p:nvSpPr>
          <p:spPr>
            <a:xfrm>
              <a:off x="2922725" y="1270950"/>
              <a:ext cx="145350" cy="178125"/>
            </a:xfrm>
            <a:custGeom>
              <a:avLst/>
              <a:gdLst/>
              <a:ahLst/>
              <a:cxnLst/>
              <a:rect l="l" t="t" r="r" b="b"/>
              <a:pathLst>
                <a:path w="5814" h="7125" extrusionOk="0">
                  <a:moveTo>
                    <a:pt x="2375" y="0"/>
                  </a:moveTo>
                  <a:cubicBezTo>
                    <a:pt x="2090" y="0"/>
                    <a:pt x="1813" y="68"/>
                    <a:pt x="1559" y="230"/>
                  </a:cubicBezTo>
                  <a:cubicBezTo>
                    <a:pt x="0" y="1222"/>
                    <a:pt x="427" y="6604"/>
                    <a:pt x="993" y="7031"/>
                  </a:cubicBezTo>
                  <a:cubicBezTo>
                    <a:pt x="1079" y="7096"/>
                    <a:pt x="1230" y="7125"/>
                    <a:pt x="1425" y="7125"/>
                  </a:cubicBezTo>
                  <a:cubicBezTo>
                    <a:pt x="2521" y="7125"/>
                    <a:pt x="5025" y="6218"/>
                    <a:pt x="5387" y="5616"/>
                  </a:cubicBezTo>
                  <a:cubicBezTo>
                    <a:pt x="5813" y="4911"/>
                    <a:pt x="5530" y="1788"/>
                    <a:pt x="5530" y="1788"/>
                  </a:cubicBezTo>
                  <a:cubicBezTo>
                    <a:pt x="5530" y="1788"/>
                    <a:pt x="3840" y="0"/>
                    <a:pt x="2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826;p36">
              <a:extLst>
                <a:ext uri="{FF2B5EF4-FFF2-40B4-BE49-F238E27FC236}">
                  <a16:creationId xmlns:a16="http://schemas.microsoft.com/office/drawing/2014/main" id="{8DA89D75-CFC9-157E-BFB2-E7A6567AEBB4}"/>
                </a:ext>
              </a:extLst>
            </p:cNvPr>
            <p:cNvSpPr/>
            <p:nvPr/>
          </p:nvSpPr>
          <p:spPr>
            <a:xfrm>
              <a:off x="2921625" y="1258475"/>
              <a:ext cx="158325" cy="203175"/>
            </a:xfrm>
            <a:custGeom>
              <a:avLst/>
              <a:gdLst/>
              <a:ahLst/>
              <a:cxnLst/>
              <a:rect l="l" t="t" r="r" b="b"/>
              <a:pathLst>
                <a:path w="6333" h="8127" extrusionOk="0">
                  <a:moveTo>
                    <a:pt x="2416" y="1000"/>
                  </a:moveTo>
                  <a:cubicBezTo>
                    <a:pt x="3341" y="1000"/>
                    <a:pt x="4549" y="1978"/>
                    <a:pt x="5091" y="2509"/>
                  </a:cubicBezTo>
                  <a:cubicBezTo>
                    <a:pt x="5204" y="3903"/>
                    <a:pt x="5196" y="5531"/>
                    <a:pt x="5004" y="5858"/>
                  </a:cubicBezTo>
                  <a:cubicBezTo>
                    <a:pt x="4904" y="6006"/>
                    <a:pt x="4277" y="6389"/>
                    <a:pt x="3236" y="6738"/>
                  </a:cubicBezTo>
                  <a:cubicBezTo>
                    <a:pt x="2396" y="7022"/>
                    <a:pt x="1758" y="7126"/>
                    <a:pt x="1455" y="7126"/>
                  </a:cubicBezTo>
                  <a:cubicBezTo>
                    <a:pt x="1414" y="7126"/>
                    <a:pt x="1379" y="7124"/>
                    <a:pt x="1351" y="7121"/>
                  </a:cubicBezTo>
                  <a:cubicBezTo>
                    <a:pt x="1120" y="6633"/>
                    <a:pt x="837" y="4343"/>
                    <a:pt x="1185" y="2597"/>
                  </a:cubicBezTo>
                  <a:cubicBezTo>
                    <a:pt x="1338" y="1848"/>
                    <a:pt x="1581" y="1334"/>
                    <a:pt x="1873" y="1147"/>
                  </a:cubicBezTo>
                  <a:cubicBezTo>
                    <a:pt x="2035" y="1044"/>
                    <a:pt x="2219" y="1000"/>
                    <a:pt x="2416" y="1000"/>
                  </a:cubicBezTo>
                  <a:close/>
                  <a:moveTo>
                    <a:pt x="2418" y="1"/>
                  </a:moveTo>
                  <a:cubicBezTo>
                    <a:pt x="1957" y="1"/>
                    <a:pt x="1600" y="138"/>
                    <a:pt x="1338" y="306"/>
                  </a:cubicBezTo>
                  <a:cubicBezTo>
                    <a:pt x="349" y="933"/>
                    <a:pt x="84" y="2653"/>
                    <a:pt x="31" y="3981"/>
                  </a:cubicBezTo>
                  <a:cubicBezTo>
                    <a:pt x="1" y="4778"/>
                    <a:pt x="40" y="5579"/>
                    <a:pt x="153" y="6367"/>
                  </a:cubicBezTo>
                  <a:cubicBezTo>
                    <a:pt x="340" y="7635"/>
                    <a:pt x="619" y="7844"/>
                    <a:pt x="737" y="7931"/>
                  </a:cubicBezTo>
                  <a:cubicBezTo>
                    <a:pt x="911" y="8061"/>
                    <a:pt x="1146" y="8127"/>
                    <a:pt x="1468" y="8127"/>
                  </a:cubicBezTo>
                  <a:cubicBezTo>
                    <a:pt x="1743" y="8118"/>
                    <a:pt x="2017" y="8087"/>
                    <a:pt x="2287" y="8031"/>
                  </a:cubicBezTo>
                  <a:cubicBezTo>
                    <a:pt x="3275" y="7835"/>
                    <a:pt x="5405" y="7130"/>
                    <a:pt x="5862" y="6372"/>
                  </a:cubicBezTo>
                  <a:cubicBezTo>
                    <a:pt x="6332" y="5584"/>
                    <a:pt x="6141" y="3010"/>
                    <a:pt x="6071" y="2240"/>
                  </a:cubicBezTo>
                  <a:cubicBezTo>
                    <a:pt x="6062" y="2126"/>
                    <a:pt x="6014" y="2022"/>
                    <a:pt x="5936" y="1943"/>
                  </a:cubicBezTo>
                  <a:cubicBezTo>
                    <a:pt x="5483" y="1478"/>
                    <a:pt x="4982" y="1068"/>
                    <a:pt x="4442" y="715"/>
                  </a:cubicBezTo>
                  <a:cubicBezTo>
                    <a:pt x="3619" y="184"/>
                    <a:pt x="2949" y="1"/>
                    <a:pt x="24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827;p36">
              <a:extLst>
                <a:ext uri="{FF2B5EF4-FFF2-40B4-BE49-F238E27FC236}">
                  <a16:creationId xmlns:a16="http://schemas.microsoft.com/office/drawing/2014/main" id="{60E5B161-FACB-2990-4FE7-3FB30924087C}"/>
                </a:ext>
              </a:extLst>
            </p:cNvPr>
            <p:cNvSpPr/>
            <p:nvPr/>
          </p:nvSpPr>
          <p:spPr>
            <a:xfrm>
              <a:off x="3007750" y="1244775"/>
              <a:ext cx="187900" cy="196625"/>
            </a:xfrm>
            <a:custGeom>
              <a:avLst/>
              <a:gdLst/>
              <a:ahLst/>
              <a:cxnLst/>
              <a:rect l="l" t="t" r="r" b="b"/>
              <a:pathLst>
                <a:path w="7516" h="7865" extrusionOk="0">
                  <a:moveTo>
                    <a:pt x="3405" y="1"/>
                  </a:moveTo>
                  <a:cubicBezTo>
                    <a:pt x="1420" y="1"/>
                    <a:pt x="0" y="7085"/>
                    <a:pt x="710" y="7651"/>
                  </a:cubicBezTo>
                  <a:cubicBezTo>
                    <a:pt x="899" y="7803"/>
                    <a:pt x="1368" y="7864"/>
                    <a:pt x="1962" y="7864"/>
                  </a:cubicBezTo>
                  <a:cubicBezTo>
                    <a:pt x="3598" y="7864"/>
                    <a:pt x="6175" y="7399"/>
                    <a:pt x="6379" y="7085"/>
                  </a:cubicBezTo>
                  <a:cubicBezTo>
                    <a:pt x="6662" y="6659"/>
                    <a:pt x="7516" y="2975"/>
                    <a:pt x="7516" y="2975"/>
                  </a:cubicBezTo>
                  <a:cubicBezTo>
                    <a:pt x="7516" y="2975"/>
                    <a:pt x="5387" y="1"/>
                    <a:pt x="3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828;p36">
              <a:extLst>
                <a:ext uri="{FF2B5EF4-FFF2-40B4-BE49-F238E27FC236}">
                  <a16:creationId xmlns:a16="http://schemas.microsoft.com/office/drawing/2014/main" id="{0329F6F2-5855-543A-9E8D-1FEA7F532EC4}"/>
                </a:ext>
              </a:extLst>
            </p:cNvPr>
            <p:cNvSpPr/>
            <p:nvPr/>
          </p:nvSpPr>
          <p:spPr>
            <a:xfrm>
              <a:off x="3005125" y="1232250"/>
              <a:ext cx="203500" cy="221675"/>
            </a:xfrm>
            <a:custGeom>
              <a:avLst/>
              <a:gdLst/>
              <a:ahLst/>
              <a:cxnLst/>
              <a:rect l="l" t="t" r="r" b="b"/>
              <a:pathLst>
                <a:path w="8140" h="8867" extrusionOk="0">
                  <a:moveTo>
                    <a:pt x="3510" y="998"/>
                  </a:moveTo>
                  <a:cubicBezTo>
                    <a:pt x="4821" y="998"/>
                    <a:pt x="6419" y="2722"/>
                    <a:pt x="7081" y="3585"/>
                  </a:cubicBezTo>
                  <a:cubicBezTo>
                    <a:pt x="6711" y="5161"/>
                    <a:pt x="6271" y="6859"/>
                    <a:pt x="6097" y="7255"/>
                  </a:cubicBezTo>
                  <a:cubicBezTo>
                    <a:pt x="5831" y="7377"/>
                    <a:pt x="4882" y="7612"/>
                    <a:pt x="3641" y="7756"/>
                  </a:cubicBezTo>
                  <a:cubicBezTo>
                    <a:pt x="2979" y="7833"/>
                    <a:pt x="2449" y="7862"/>
                    <a:pt x="2048" y="7862"/>
                  </a:cubicBezTo>
                  <a:cubicBezTo>
                    <a:pt x="1589" y="7862"/>
                    <a:pt x="1298" y="7824"/>
                    <a:pt x="1168" y="7778"/>
                  </a:cubicBezTo>
                  <a:cubicBezTo>
                    <a:pt x="967" y="7112"/>
                    <a:pt x="1512" y="3576"/>
                    <a:pt x="2639" y="1778"/>
                  </a:cubicBezTo>
                  <a:cubicBezTo>
                    <a:pt x="2949" y="1281"/>
                    <a:pt x="3266" y="998"/>
                    <a:pt x="3510" y="998"/>
                  </a:cubicBezTo>
                  <a:close/>
                  <a:moveTo>
                    <a:pt x="3506" y="1"/>
                  </a:moveTo>
                  <a:cubicBezTo>
                    <a:pt x="2526" y="1"/>
                    <a:pt x="1673" y="1020"/>
                    <a:pt x="967" y="3036"/>
                  </a:cubicBezTo>
                  <a:cubicBezTo>
                    <a:pt x="602" y="4085"/>
                    <a:pt x="345" y="5165"/>
                    <a:pt x="205" y="6267"/>
                  </a:cubicBezTo>
                  <a:cubicBezTo>
                    <a:pt x="1" y="7909"/>
                    <a:pt x="258" y="8348"/>
                    <a:pt x="501" y="8544"/>
                  </a:cubicBezTo>
                  <a:cubicBezTo>
                    <a:pt x="806" y="8784"/>
                    <a:pt x="1425" y="8867"/>
                    <a:pt x="2108" y="8867"/>
                  </a:cubicBezTo>
                  <a:cubicBezTo>
                    <a:pt x="2979" y="8867"/>
                    <a:pt x="3954" y="8736"/>
                    <a:pt x="4499" y="8649"/>
                  </a:cubicBezTo>
                  <a:cubicBezTo>
                    <a:pt x="6593" y="8327"/>
                    <a:pt x="6807" y="8000"/>
                    <a:pt x="6898" y="7865"/>
                  </a:cubicBezTo>
                  <a:cubicBezTo>
                    <a:pt x="7203" y="7412"/>
                    <a:pt x="7843" y="4725"/>
                    <a:pt x="8104" y="3589"/>
                  </a:cubicBezTo>
                  <a:cubicBezTo>
                    <a:pt x="8139" y="3450"/>
                    <a:pt x="8109" y="3302"/>
                    <a:pt x="8026" y="3184"/>
                  </a:cubicBezTo>
                  <a:cubicBezTo>
                    <a:pt x="7934" y="3053"/>
                    <a:pt x="5722" y="1"/>
                    <a:pt x="35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829;p36">
              <a:extLst>
                <a:ext uri="{FF2B5EF4-FFF2-40B4-BE49-F238E27FC236}">
                  <a16:creationId xmlns:a16="http://schemas.microsoft.com/office/drawing/2014/main" id="{29E0C0CE-F4C1-51DE-3624-4D82147289E7}"/>
                </a:ext>
              </a:extLst>
            </p:cNvPr>
            <p:cNvSpPr/>
            <p:nvPr/>
          </p:nvSpPr>
          <p:spPr>
            <a:xfrm>
              <a:off x="3092875" y="1244325"/>
              <a:ext cx="205550" cy="199475"/>
            </a:xfrm>
            <a:custGeom>
              <a:avLst/>
              <a:gdLst/>
              <a:ahLst/>
              <a:cxnLst/>
              <a:rect l="l" t="t" r="r" b="b"/>
              <a:pathLst>
                <a:path w="8222" h="7979" extrusionOk="0">
                  <a:moveTo>
                    <a:pt x="5453" y="1"/>
                  </a:moveTo>
                  <a:cubicBezTo>
                    <a:pt x="5385" y="1"/>
                    <a:pt x="5315" y="7"/>
                    <a:pt x="5243" y="19"/>
                  </a:cubicBezTo>
                  <a:cubicBezTo>
                    <a:pt x="2691" y="445"/>
                    <a:pt x="0" y="6398"/>
                    <a:pt x="140" y="7391"/>
                  </a:cubicBezTo>
                  <a:cubicBezTo>
                    <a:pt x="207" y="7855"/>
                    <a:pt x="1975" y="7978"/>
                    <a:pt x="3841" y="7978"/>
                  </a:cubicBezTo>
                  <a:cubicBezTo>
                    <a:pt x="5968" y="7978"/>
                    <a:pt x="8221" y="7817"/>
                    <a:pt x="8221" y="7817"/>
                  </a:cubicBezTo>
                  <a:cubicBezTo>
                    <a:pt x="8221" y="6988"/>
                    <a:pt x="7818" y="1"/>
                    <a:pt x="5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830;p36">
              <a:extLst>
                <a:ext uri="{FF2B5EF4-FFF2-40B4-BE49-F238E27FC236}">
                  <a16:creationId xmlns:a16="http://schemas.microsoft.com/office/drawing/2014/main" id="{358972BF-4F71-BC1C-64BD-08A339E9B98E}"/>
                </a:ext>
              </a:extLst>
            </p:cNvPr>
            <p:cNvSpPr/>
            <p:nvPr/>
          </p:nvSpPr>
          <p:spPr>
            <a:xfrm>
              <a:off x="3081325" y="1231750"/>
              <a:ext cx="229625" cy="224450"/>
            </a:xfrm>
            <a:custGeom>
              <a:avLst/>
              <a:gdLst/>
              <a:ahLst/>
              <a:cxnLst/>
              <a:rect l="l" t="t" r="r" b="b"/>
              <a:pathLst>
                <a:path w="9185" h="8978" extrusionOk="0">
                  <a:moveTo>
                    <a:pt x="5917" y="1007"/>
                  </a:moveTo>
                  <a:cubicBezTo>
                    <a:pt x="6092" y="1007"/>
                    <a:pt x="6254" y="1073"/>
                    <a:pt x="6419" y="1210"/>
                  </a:cubicBezTo>
                  <a:cubicBezTo>
                    <a:pt x="6998" y="1706"/>
                    <a:pt x="7503" y="3021"/>
                    <a:pt x="7834" y="4911"/>
                  </a:cubicBezTo>
                  <a:cubicBezTo>
                    <a:pt x="8000" y="5886"/>
                    <a:pt x="8109" y="6866"/>
                    <a:pt x="8165" y="7850"/>
                  </a:cubicBezTo>
                  <a:cubicBezTo>
                    <a:pt x="6747" y="7943"/>
                    <a:pt x="5475" y="7983"/>
                    <a:pt x="4408" y="7983"/>
                  </a:cubicBezTo>
                  <a:cubicBezTo>
                    <a:pt x="2668" y="7983"/>
                    <a:pt x="1478" y="7876"/>
                    <a:pt x="1102" y="7711"/>
                  </a:cubicBezTo>
                  <a:lnTo>
                    <a:pt x="1102" y="7706"/>
                  </a:lnTo>
                  <a:cubicBezTo>
                    <a:pt x="1159" y="7232"/>
                    <a:pt x="1655" y="5808"/>
                    <a:pt x="2592" y="4223"/>
                  </a:cubicBezTo>
                  <a:cubicBezTo>
                    <a:pt x="3698" y="2337"/>
                    <a:pt x="4860" y="1171"/>
                    <a:pt x="5788" y="1018"/>
                  </a:cubicBezTo>
                  <a:cubicBezTo>
                    <a:pt x="5832" y="1011"/>
                    <a:pt x="5875" y="1007"/>
                    <a:pt x="5917" y="1007"/>
                  </a:cubicBezTo>
                  <a:close/>
                  <a:moveTo>
                    <a:pt x="5911" y="1"/>
                  </a:moveTo>
                  <a:cubicBezTo>
                    <a:pt x="5815" y="1"/>
                    <a:pt x="5719" y="9"/>
                    <a:pt x="5622" y="25"/>
                  </a:cubicBezTo>
                  <a:cubicBezTo>
                    <a:pt x="4033" y="291"/>
                    <a:pt x="2618" y="2194"/>
                    <a:pt x="1712" y="3740"/>
                  </a:cubicBezTo>
                  <a:cubicBezTo>
                    <a:pt x="841" y="5229"/>
                    <a:pt x="1" y="7219"/>
                    <a:pt x="110" y="7959"/>
                  </a:cubicBezTo>
                  <a:cubicBezTo>
                    <a:pt x="201" y="8603"/>
                    <a:pt x="924" y="8978"/>
                    <a:pt x="4268" y="8978"/>
                  </a:cubicBezTo>
                  <a:cubicBezTo>
                    <a:pt x="4407" y="8978"/>
                    <a:pt x="4551" y="8978"/>
                    <a:pt x="4699" y="8974"/>
                  </a:cubicBezTo>
                  <a:cubicBezTo>
                    <a:pt x="6693" y="8956"/>
                    <a:pt x="8696" y="8812"/>
                    <a:pt x="8718" y="8812"/>
                  </a:cubicBezTo>
                  <a:cubicBezTo>
                    <a:pt x="8980" y="8795"/>
                    <a:pt x="9184" y="8577"/>
                    <a:pt x="9184" y="8316"/>
                  </a:cubicBezTo>
                  <a:cubicBezTo>
                    <a:pt x="9184" y="8255"/>
                    <a:pt x="9023" y="2107"/>
                    <a:pt x="7064" y="443"/>
                  </a:cubicBezTo>
                  <a:cubicBezTo>
                    <a:pt x="6717" y="153"/>
                    <a:pt x="6324" y="1"/>
                    <a:pt x="59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831;p36">
              <a:extLst>
                <a:ext uri="{FF2B5EF4-FFF2-40B4-BE49-F238E27FC236}">
                  <a16:creationId xmlns:a16="http://schemas.microsoft.com/office/drawing/2014/main" id="{47B47F4D-8E5B-BFFA-4260-1136FC96BB42}"/>
                </a:ext>
              </a:extLst>
            </p:cNvPr>
            <p:cNvSpPr/>
            <p:nvPr/>
          </p:nvSpPr>
          <p:spPr>
            <a:xfrm>
              <a:off x="3603100" y="2364525"/>
              <a:ext cx="248125" cy="63950"/>
            </a:xfrm>
            <a:custGeom>
              <a:avLst/>
              <a:gdLst/>
              <a:ahLst/>
              <a:cxnLst/>
              <a:rect l="l" t="t" r="r" b="b"/>
              <a:pathLst>
                <a:path w="9925" h="2558" extrusionOk="0">
                  <a:moveTo>
                    <a:pt x="0" y="0"/>
                  </a:moveTo>
                  <a:cubicBezTo>
                    <a:pt x="1" y="0"/>
                    <a:pt x="6858" y="2557"/>
                    <a:pt x="9705" y="2557"/>
                  </a:cubicBezTo>
                  <a:cubicBezTo>
                    <a:pt x="9781" y="2557"/>
                    <a:pt x="9854" y="2556"/>
                    <a:pt x="9924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832;p36">
              <a:extLst>
                <a:ext uri="{FF2B5EF4-FFF2-40B4-BE49-F238E27FC236}">
                  <a16:creationId xmlns:a16="http://schemas.microsoft.com/office/drawing/2014/main" id="{05805F33-EFDD-02B0-A739-37151560FC45}"/>
                </a:ext>
              </a:extLst>
            </p:cNvPr>
            <p:cNvSpPr/>
            <p:nvPr/>
          </p:nvSpPr>
          <p:spPr>
            <a:xfrm>
              <a:off x="3588625" y="2351850"/>
              <a:ext cx="275650" cy="89100"/>
            </a:xfrm>
            <a:custGeom>
              <a:avLst/>
              <a:gdLst/>
              <a:ahLst/>
              <a:cxnLst/>
              <a:rect l="l" t="t" r="r" b="b"/>
              <a:pathLst>
                <a:path w="11026" h="3564" extrusionOk="0">
                  <a:moveTo>
                    <a:pt x="568" y="1"/>
                  </a:moveTo>
                  <a:cubicBezTo>
                    <a:pt x="365" y="1"/>
                    <a:pt x="174" y="125"/>
                    <a:pt x="100" y="329"/>
                  </a:cubicBezTo>
                  <a:cubicBezTo>
                    <a:pt x="0" y="590"/>
                    <a:pt x="140" y="886"/>
                    <a:pt x="405" y="977"/>
                  </a:cubicBezTo>
                  <a:cubicBezTo>
                    <a:pt x="697" y="1086"/>
                    <a:pt x="7385" y="3564"/>
                    <a:pt x="10294" y="3564"/>
                  </a:cubicBezTo>
                  <a:cubicBezTo>
                    <a:pt x="10377" y="3564"/>
                    <a:pt x="10455" y="3564"/>
                    <a:pt x="10529" y="3560"/>
                  </a:cubicBezTo>
                  <a:cubicBezTo>
                    <a:pt x="10808" y="3546"/>
                    <a:pt x="11026" y="3311"/>
                    <a:pt x="11013" y="3033"/>
                  </a:cubicBezTo>
                  <a:cubicBezTo>
                    <a:pt x="10996" y="2761"/>
                    <a:pt x="10774" y="2557"/>
                    <a:pt x="10509" y="2557"/>
                  </a:cubicBezTo>
                  <a:cubicBezTo>
                    <a:pt x="10499" y="2557"/>
                    <a:pt x="10488" y="2557"/>
                    <a:pt x="10477" y="2558"/>
                  </a:cubicBezTo>
                  <a:cubicBezTo>
                    <a:pt x="10411" y="2562"/>
                    <a:pt x="10342" y="2563"/>
                    <a:pt x="10270" y="2563"/>
                  </a:cubicBezTo>
                  <a:cubicBezTo>
                    <a:pt x="7560" y="2563"/>
                    <a:pt x="826" y="67"/>
                    <a:pt x="754" y="37"/>
                  </a:cubicBezTo>
                  <a:cubicBezTo>
                    <a:pt x="693" y="12"/>
                    <a:pt x="630" y="1"/>
                    <a:pt x="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833;p36">
              <a:extLst>
                <a:ext uri="{FF2B5EF4-FFF2-40B4-BE49-F238E27FC236}">
                  <a16:creationId xmlns:a16="http://schemas.microsoft.com/office/drawing/2014/main" id="{09624686-3611-4F7C-4816-124D0F3DBA8B}"/>
                </a:ext>
              </a:extLst>
            </p:cNvPr>
            <p:cNvSpPr/>
            <p:nvPr/>
          </p:nvSpPr>
          <p:spPr>
            <a:xfrm>
              <a:off x="1393675" y="2591275"/>
              <a:ext cx="1235800" cy="2764850"/>
            </a:xfrm>
            <a:custGeom>
              <a:avLst/>
              <a:gdLst/>
              <a:ahLst/>
              <a:cxnLst/>
              <a:rect l="l" t="t" r="r" b="b"/>
              <a:pathLst>
                <a:path w="49432" h="110594" extrusionOk="0">
                  <a:moveTo>
                    <a:pt x="36077" y="0"/>
                  </a:moveTo>
                  <a:cubicBezTo>
                    <a:pt x="36077" y="0"/>
                    <a:pt x="29131" y="1847"/>
                    <a:pt x="22042" y="8509"/>
                  </a:cubicBezTo>
                  <a:cubicBezTo>
                    <a:pt x="14958" y="15171"/>
                    <a:pt x="8718" y="26649"/>
                    <a:pt x="6310" y="37566"/>
                  </a:cubicBezTo>
                  <a:cubicBezTo>
                    <a:pt x="3897" y="48478"/>
                    <a:pt x="636" y="82072"/>
                    <a:pt x="636" y="90864"/>
                  </a:cubicBezTo>
                  <a:cubicBezTo>
                    <a:pt x="636" y="99651"/>
                    <a:pt x="0" y="110567"/>
                    <a:pt x="0" y="110567"/>
                  </a:cubicBezTo>
                  <a:cubicBezTo>
                    <a:pt x="3397" y="110567"/>
                    <a:pt x="6792" y="110565"/>
                    <a:pt x="10188" y="110565"/>
                  </a:cubicBezTo>
                  <a:cubicBezTo>
                    <a:pt x="15281" y="110565"/>
                    <a:pt x="20374" y="110570"/>
                    <a:pt x="25469" y="110593"/>
                  </a:cubicBezTo>
                  <a:cubicBezTo>
                    <a:pt x="26627" y="110589"/>
                    <a:pt x="27790" y="110485"/>
                    <a:pt x="28935" y="110284"/>
                  </a:cubicBezTo>
                  <a:cubicBezTo>
                    <a:pt x="36634" y="108982"/>
                    <a:pt x="46497" y="103696"/>
                    <a:pt x="49432" y="97021"/>
                  </a:cubicBezTo>
                  <a:cubicBezTo>
                    <a:pt x="47198" y="85473"/>
                    <a:pt x="44437" y="69200"/>
                    <a:pt x="44437" y="59251"/>
                  </a:cubicBezTo>
                  <a:cubicBezTo>
                    <a:pt x="44437" y="42525"/>
                    <a:pt x="48831" y="33028"/>
                    <a:pt x="46845" y="21690"/>
                  </a:cubicBezTo>
                  <a:cubicBezTo>
                    <a:pt x="44864" y="10351"/>
                    <a:pt x="40609" y="2979"/>
                    <a:pt x="36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834;p36">
              <a:extLst>
                <a:ext uri="{FF2B5EF4-FFF2-40B4-BE49-F238E27FC236}">
                  <a16:creationId xmlns:a16="http://schemas.microsoft.com/office/drawing/2014/main" id="{CA771552-1B8F-F05F-E670-CC686807B53B}"/>
                </a:ext>
              </a:extLst>
            </p:cNvPr>
            <p:cNvSpPr/>
            <p:nvPr/>
          </p:nvSpPr>
          <p:spPr>
            <a:xfrm>
              <a:off x="1393675" y="2591375"/>
              <a:ext cx="1235800" cy="2764750"/>
            </a:xfrm>
            <a:custGeom>
              <a:avLst/>
              <a:gdLst/>
              <a:ahLst/>
              <a:cxnLst/>
              <a:rect l="l" t="t" r="r" b="b"/>
              <a:pathLst>
                <a:path w="49432" h="110590" extrusionOk="0">
                  <a:moveTo>
                    <a:pt x="36072" y="1"/>
                  </a:moveTo>
                  <a:cubicBezTo>
                    <a:pt x="36072" y="1"/>
                    <a:pt x="29127" y="1843"/>
                    <a:pt x="22042" y="8505"/>
                  </a:cubicBezTo>
                  <a:cubicBezTo>
                    <a:pt x="14953" y="15167"/>
                    <a:pt x="8718" y="26650"/>
                    <a:pt x="6305" y="37562"/>
                  </a:cubicBezTo>
                  <a:cubicBezTo>
                    <a:pt x="3897" y="48478"/>
                    <a:pt x="636" y="82068"/>
                    <a:pt x="636" y="90860"/>
                  </a:cubicBezTo>
                  <a:cubicBezTo>
                    <a:pt x="636" y="99647"/>
                    <a:pt x="0" y="110563"/>
                    <a:pt x="0" y="110563"/>
                  </a:cubicBezTo>
                  <a:cubicBezTo>
                    <a:pt x="3397" y="110563"/>
                    <a:pt x="6792" y="110561"/>
                    <a:pt x="10188" y="110561"/>
                  </a:cubicBezTo>
                  <a:cubicBezTo>
                    <a:pt x="15281" y="110561"/>
                    <a:pt x="20374" y="110566"/>
                    <a:pt x="25469" y="110589"/>
                  </a:cubicBezTo>
                  <a:cubicBezTo>
                    <a:pt x="26627" y="110585"/>
                    <a:pt x="27790" y="110481"/>
                    <a:pt x="28935" y="110280"/>
                  </a:cubicBezTo>
                  <a:cubicBezTo>
                    <a:pt x="36634" y="108978"/>
                    <a:pt x="46497" y="103692"/>
                    <a:pt x="49432" y="97017"/>
                  </a:cubicBezTo>
                  <a:lnTo>
                    <a:pt x="49432" y="97017"/>
                  </a:lnTo>
                  <a:cubicBezTo>
                    <a:pt x="45121" y="100679"/>
                    <a:pt x="25700" y="107851"/>
                    <a:pt x="22861" y="108482"/>
                  </a:cubicBezTo>
                  <a:cubicBezTo>
                    <a:pt x="22722" y="108513"/>
                    <a:pt x="22594" y="108528"/>
                    <a:pt x="22476" y="108528"/>
                  </a:cubicBezTo>
                  <a:cubicBezTo>
                    <a:pt x="20183" y="108528"/>
                    <a:pt x="21814" y="102829"/>
                    <a:pt x="26013" y="97134"/>
                  </a:cubicBezTo>
                  <a:cubicBezTo>
                    <a:pt x="27182" y="95548"/>
                    <a:pt x="27355" y="94958"/>
                    <a:pt x="26949" y="94958"/>
                  </a:cubicBezTo>
                  <a:cubicBezTo>
                    <a:pt x="25823" y="94958"/>
                    <a:pt x="20237" y="99509"/>
                    <a:pt x="19081" y="99973"/>
                  </a:cubicBezTo>
                  <a:cubicBezTo>
                    <a:pt x="19042" y="99989"/>
                    <a:pt x="19006" y="99997"/>
                    <a:pt x="18971" y="99997"/>
                  </a:cubicBezTo>
                  <a:cubicBezTo>
                    <a:pt x="17613" y="99997"/>
                    <a:pt x="19708" y="88164"/>
                    <a:pt x="19708" y="82325"/>
                  </a:cubicBezTo>
                  <a:cubicBezTo>
                    <a:pt x="19708" y="76338"/>
                    <a:pt x="25382" y="25287"/>
                    <a:pt x="25382" y="25287"/>
                  </a:cubicBezTo>
                  <a:lnTo>
                    <a:pt x="36094" y="5753"/>
                  </a:lnTo>
                  <a:lnTo>
                    <a:pt x="39760" y="3523"/>
                  </a:lnTo>
                  <a:cubicBezTo>
                    <a:pt x="38580" y="2017"/>
                    <a:pt x="37339" y="832"/>
                    <a:pt x="3607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835;p36">
              <a:extLst>
                <a:ext uri="{FF2B5EF4-FFF2-40B4-BE49-F238E27FC236}">
                  <a16:creationId xmlns:a16="http://schemas.microsoft.com/office/drawing/2014/main" id="{F6D60526-0B0D-CA47-FF7B-FF1052F44563}"/>
                </a:ext>
              </a:extLst>
            </p:cNvPr>
            <p:cNvSpPr/>
            <p:nvPr/>
          </p:nvSpPr>
          <p:spPr>
            <a:xfrm>
              <a:off x="1380825" y="2578775"/>
              <a:ext cx="1261375" cy="2789875"/>
            </a:xfrm>
            <a:custGeom>
              <a:avLst/>
              <a:gdLst/>
              <a:ahLst/>
              <a:cxnLst/>
              <a:rect l="l" t="t" r="r" b="b"/>
              <a:pathLst>
                <a:path w="50455" h="111595" extrusionOk="0">
                  <a:moveTo>
                    <a:pt x="36503" y="1049"/>
                  </a:moveTo>
                  <a:cubicBezTo>
                    <a:pt x="38698" y="2551"/>
                    <a:pt x="40762" y="5103"/>
                    <a:pt x="42486" y="8438"/>
                  </a:cubicBezTo>
                  <a:cubicBezTo>
                    <a:pt x="44450" y="12240"/>
                    <a:pt x="45926" y="16895"/>
                    <a:pt x="46867" y="22277"/>
                  </a:cubicBezTo>
                  <a:cubicBezTo>
                    <a:pt x="47942" y="28425"/>
                    <a:pt x="47111" y="34081"/>
                    <a:pt x="46148" y="40635"/>
                  </a:cubicBezTo>
                  <a:cubicBezTo>
                    <a:pt x="45352" y="46047"/>
                    <a:pt x="44450" y="52178"/>
                    <a:pt x="44450" y="59751"/>
                  </a:cubicBezTo>
                  <a:cubicBezTo>
                    <a:pt x="44450" y="69635"/>
                    <a:pt x="47150" y="85681"/>
                    <a:pt x="49423" y="97460"/>
                  </a:cubicBezTo>
                  <a:cubicBezTo>
                    <a:pt x="48086" y="100386"/>
                    <a:pt x="45182" y="103321"/>
                    <a:pt x="41224" y="105742"/>
                  </a:cubicBezTo>
                  <a:cubicBezTo>
                    <a:pt x="37562" y="107980"/>
                    <a:pt x="33242" y="109639"/>
                    <a:pt x="29367" y="110292"/>
                  </a:cubicBezTo>
                  <a:cubicBezTo>
                    <a:pt x="28247" y="110488"/>
                    <a:pt x="27115" y="110588"/>
                    <a:pt x="25983" y="110593"/>
                  </a:cubicBezTo>
                  <a:cubicBezTo>
                    <a:pt x="20427" y="110567"/>
                    <a:pt x="14797" y="110562"/>
                    <a:pt x="9271" y="110562"/>
                  </a:cubicBezTo>
                  <a:lnTo>
                    <a:pt x="1041" y="110562"/>
                  </a:lnTo>
                  <a:cubicBezTo>
                    <a:pt x="1167" y="108272"/>
                    <a:pt x="1651" y="98966"/>
                    <a:pt x="1651" y="91359"/>
                  </a:cubicBezTo>
                  <a:cubicBezTo>
                    <a:pt x="1651" y="82711"/>
                    <a:pt x="4877" y="49178"/>
                    <a:pt x="7307" y="38170"/>
                  </a:cubicBezTo>
                  <a:cubicBezTo>
                    <a:pt x="8478" y="32871"/>
                    <a:pt x="10573" y="27341"/>
                    <a:pt x="13373" y="22181"/>
                  </a:cubicBezTo>
                  <a:cubicBezTo>
                    <a:pt x="16160" y="17038"/>
                    <a:pt x="19452" y="12610"/>
                    <a:pt x="22896" y="9370"/>
                  </a:cubicBezTo>
                  <a:cubicBezTo>
                    <a:pt x="26501" y="5983"/>
                    <a:pt x="30068" y="3884"/>
                    <a:pt x="32423" y="2717"/>
                  </a:cubicBezTo>
                  <a:cubicBezTo>
                    <a:pt x="34457" y="1711"/>
                    <a:pt x="35968" y="1210"/>
                    <a:pt x="36503" y="1049"/>
                  </a:cubicBezTo>
                  <a:close/>
                  <a:moveTo>
                    <a:pt x="36587" y="1"/>
                  </a:moveTo>
                  <a:cubicBezTo>
                    <a:pt x="36544" y="1"/>
                    <a:pt x="36501" y="6"/>
                    <a:pt x="36460" y="17"/>
                  </a:cubicBezTo>
                  <a:cubicBezTo>
                    <a:pt x="36172" y="95"/>
                    <a:pt x="29310" y="1972"/>
                    <a:pt x="22212" y="8643"/>
                  </a:cubicBezTo>
                  <a:cubicBezTo>
                    <a:pt x="15001" y="15423"/>
                    <a:pt x="8766" y="26927"/>
                    <a:pt x="6332" y="37957"/>
                  </a:cubicBezTo>
                  <a:cubicBezTo>
                    <a:pt x="3893" y="49008"/>
                    <a:pt x="649" y="82677"/>
                    <a:pt x="649" y="91359"/>
                  </a:cubicBezTo>
                  <a:cubicBezTo>
                    <a:pt x="649" y="100033"/>
                    <a:pt x="22" y="110928"/>
                    <a:pt x="18" y="111037"/>
                  </a:cubicBezTo>
                  <a:cubicBezTo>
                    <a:pt x="0" y="111320"/>
                    <a:pt x="227" y="111564"/>
                    <a:pt x="514" y="111564"/>
                  </a:cubicBezTo>
                  <a:lnTo>
                    <a:pt x="4916" y="111564"/>
                  </a:lnTo>
                  <a:cubicBezTo>
                    <a:pt x="6297" y="111564"/>
                    <a:pt x="7687" y="111564"/>
                    <a:pt x="9083" y="111564"/>
                  </a:cubicBezTo>
                  <a:cubicBezTo>
                    <a:pt x="14668" y="111564"/>
                    <a:pt x="20360" y="111566"/>
                    <a:pt x="25979" y="111594"/>
                  </a:cubicBezTo>
                  <a:lnTo>
                    <a:pt x="26048" y="111594"/>
                  </a:lnTo>
                  <a:cubicBezTo>
                    <a:pt x="27215" y="111581"/>
                    <a:pt x="28378" y="111477"/>
                    <a:pt x="29532" y="111276"/>
                  </a:cubicBezTo>
                  <a:cubicBezTo>
                    <a:pt x="37448" y="109940"/>
                    <a:pt x="47416" y="104505"/>
                    <a:pt x="50403" y="97721"/>
                  </a:cubicBezTo>
                  <a:cubicBezTo>
                    <a:pt x="50442" y="97630"/>
                    <a:pt x="50455" y="97525"/>
                    <a:pt x="50433" y="97425"/>
                  </a:cubicBezTo>
                  <a:cubicBezTo>
                    <a:pt x="48160" y="85672"/>
                    <a:pt x="45452" y="69600"/>
                    <a:pt x="45452" y="59751"/>
                  </a:cubicBezTo>
                  <a:cubicBezTo>
                    <a:pt x="45452" y="52248"/>
                    <a:pt x="46349" y="46156"/>
                    <a:pt x="47137" y="40783"/>
                  </a:cubicBezTo>
                  <a:cubicBezTo>
                    <a:pt x="48112" y="34142"/>
                    <a:pt x="48957" y="28412"/>
                    <a:pt x="47851" y="22103"/>
                  </a:cubicBezTo>
                  <a:cubicBezTo>
                    <a:pt x="46893" y="16625"/>
                    <a:pt x="45391" y="11870"/>
                    <a:pt x="43375" y="7981"/>
                  </a:cubicBezTo>
                  <a:cubicBezTo>
                    <a:pt x="41520" y="4393"/>
                    <a:pt x="39268" y="1663"/>
                    <a:pt x="36860" y="82"/>
                  </a:cubicBezTo>
                  <a:cubicBezTo>
                    <a:pt x="36779" y="28"/>
                    <a:pt x="36683" y="1"/>
                    <a:pt x="36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836;p36">
              <a:extLst>
                <a:ext uri="{FF2B5EF4-FFF2-40B4-BE49-F238E27FC236}">
                  <a16:creationId xmlns:a16="http://schemas.microsoft.com/office/drawing/2014/main" id="{19CB3EAC-5B61-9176-1871-8EA464D443F4}"/>
                </a:ext>
              </a:extLst>
            </p:cNvPr>
            <p:cNvSpPr/>
            <p:nvPr/>
          </p:nvSpPr>
          <p:spPr>
            <a:xfrm>
              <a:off x="2285125" y="2657125"/>
              <a:ext cx="405750" cy="858500"/>
            </a:xfrm>
            <a:custGeom>
              <a:avLst/>
              <a:gdLst/>
              <a:ahLst/>
              <a:cxnLst/>
              <a:rect l="l" t="t" r="r" b="b"/>
              <a:pathLst>
                <a:path w="16230" h="34340" extrusionOk="0">
                  <a:moveTo>
                    <a:pt x="0" y="1"/>
                  </a:moveTo>
                  <a:lnTo>
                    <a:pt x="12180" y="22173"/>
                  </a:lnTo>
                  <a:lnTo>
                    <a:pt x="12833" y="34340"/>
                  </a:lnTo>
                  <a:cubicBezTo>
                    <a:pt x="12833" y="34340"/>
                    <a:pt x="16229" y="25661"/>
                    <a:pt x="14718" y="20000"/>
                  </a:cubicBezTo>
                  <a:cubicBezTo>
                    <a:pt x="13212" y="1434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837;p36">
              <a:extLst>
                <a:ext uri="{FF2B5EF4-FFF2-40B4-BE49-F238E27FC236}">
                  <a16:creationId xmlns:a16="http://schemas.microsoft.com/office/drawing/2014/main" id="{A1880535-198F-6032-AA93-FC39745D9EEE}"/>
                </a:ext>
              </a:extLst>
            </p:cNvPr>
            <p:cNvSpPr/>
            <p:nvPr/>
          </p:nvSpPr>
          <p:spPr>
            <a:xfrm>
              <a:off x="2268900" y="2644525"/>
              <a:ext cx="412400" cy="883625"/>
            </a:xfrm>
            <a:custGeom>
              <a:avLst/>
              <a:gdLst/>
              <a:ahLst/>
              <a:cxnLst/>
              <a:rect l="l" t="t" r="r" b="b"/>
              <a:pathLst>
                <a:path w="16496" h="35345" extrusionOk="0">
                  <a:moveTo>
                    <a:pt x="3223" y="4149"/>
                  </a:moveTo>
                  <a:lnTo>
                    <a:pt x="3223" y="4149"/>
                  </a:lnTo>
                  <a:cubicBezTo>
                    <a:pt x="4346" y="5443"/>
                    <a:pt x="5688" y="7019"/>
                    <a:pt x="7055" y="8700"/>
                  </a:cubicBezTo>
                  <a:cubicBezTo>
                    <a:pt x="11575" y="14260"/>
                    <a:pt x="14283" y="18388"/>
                    <a:pt x="14884" y="20635"/>
                  </a:cubicBezTo>
                  <a:cubicBezTo>
                    <a:pt x="15846" y="24254"/>
                    <a:pt x="14714" y="29235"/>
                    <a:pt x="13839" y="32183"/>
                  </a:cubicBezTo>
                  <a:lnTo>
                    <a:pt x="13330" y="22651"/>
                  </a:lnTo>
                  <a:cubicBezTo>
                    <a:pt x="13325" y="22577"/>
                    <a:pt x="13303" y="22503"/>
                    <a:pt x="13269" y="22438"/>
                  </a:cubicBezTo>
                  <a:lnTo>
                    <a:pt x="3223" y="4149"/>
                  </a:lnTo>
                  <a:close/>
                  <a:moveTo>
                    <a:pt x="653" y="0"/>
                  </a:moveTo>
                  <a:cubicBezTo>
                    <a:pt x="314" y="0"/>
                    <a:pt x="0" y="367"/>
                    <a:pt x="210" y="749"/>
                  </a:cubicBezTo>
                  <a:lnTo>
                    <a:pt x="12337" y="22817"/>
                  </a:lnTo>
                  <a:lnTo>
                    <a:pt x="12981" y="34870"/>
                  </a:lnTo>
                  <a:cubicBezTo>
                    <a:pt x="12994" y="35105"/>
                    <a:pt x="13168" y="35301"/>
                    <a:pt x="13399" y="35336"/>
                  </a:cubicBezTo>
                  <a:cubicBezTo>
                    <a:pt x="13425" y="35340"/>
                    <a:pt x="13456" y="35344"/>
                    <a:pt x="13482" y="35344"/>
                  </a:cubicBezTo>
                  <a:cubicBezTo>
                    <a:pt x="13687" y="35344"/>
                    <a:pt x="13870" y="35218"/>
                    <a:pt x="13944" y="35026"/>
                  </a:cubicBezTo>
                  <a:cubicBezTo>
                    <a:pt x="14566" y="33354"/>
                    <a:pt x="15080" y="31647"/>
                    <a:pt x="15476" y="29910"/>
                  </a:cubicBezTo>
                  <a:cubicBezTo>
                    <a:pt x="16369" y="26008"/>
                    <a:pt x="16495" y="22804"/>
                    <a:pt x="15846" y="20374"/>
                  </a:cubicBezTo>
                  <a:cubicBezTo>
                    <a:pt x="14322" y="14661"/>
                    <a:pt x="1560" y="757"/>
                    <a:pt x="1015" y="169"/>
                  </a:cubicBezTo>
                  <a:cubicBezTo>
                    <a:pt x="908" y="51"/>
                    <a:pt x="779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838;p36">
              <a:extLst>
                <a:ext uri="{FF2B5EF4-FFF2-40B4-BE49-F238E27FC236}">
                  <a16:creationId xmlns:a16="http://schemas.microsoft.com/office/drawing/2014/main" id="{EF3EA8DB-C96A-F791-6251-AC81AB6681A6}"/>
                </a:ext>
              </a:extLst>
            </p:cNvPr>
            <p:cNvSpPr/>
            <p:nvPr/>
          </p:nvSpPr>
          <p:spPr>
            <a:xfrm>
              <a:off x="2521025" y="3477825"/>
              <a:ext cx="160375" cy="1584800"/>
            </a:xfrm>
            <a:custGeom>
              <a:avLst/>
              <a:gdLst/>
              <a:ahLst/>
              <a:cxnLst/>
              <a:rect l="l" t="t" r="r" b="b"/>
              <a:pathLst>
                <a:path w="6415" h="63392" extrusionOk="0">
                  <a:moveTo>
                    <a:pt x="4150" y="1"/>
                  </a:moveTo>
                  <a:lnTo>
                    <a:pt x="3393" y="1512"/>
                  </a:lnTo>
                  <a:lnTo>
                    <a:pt x="1" y="52828"/>
                  </a:lnTo>
                  <a:lnTo>
                    <a:pt x="3771" y="63392"/>
                  </a:lnTo>
                  <a:lnTo>
                    <a:pt x="6415" y="42264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839;p36">
              <a:extLst>
                <a:ext uri="{FF2B5EF4-FFF2-40B4-BE49-F238E27FC236}">
                  <a16:creationId xmlns:a16="http://schemas.microsoft.com/office/drawing/2014/main" id="{65AC1C18-5A3A-A467-101C-81CD8D2355DA}"/>
                </a:ext>
              </a:extLst>
            </p:cNvPr>
            <p:cNvSpPr/>
            <p:nvPr/>
          </p:nvSpPr>
          <p:spPr>
            <a:xfrm>
              <a:off x="2508400" y="3465375"/>
              <a:ext cx="185625" cy="1609775"/>
            </a:xfrm>
            <a:custGeom>
              <a:avLst/>
              <a:gdLst/>
              <a:ahLst/>
              <a:cxnLst/>
              <a:rect l="l" t="t" r="r" b="b"/>
              <a:pathLst>
                <a:path w="7425" h="64391" extrusionOk="0">
                  <a:moveTo>
                    <a:pt x="4311" y="3399"/>
                  </a:moveTo>
                  <a:lnTo>
                    <a:pt x="6419" y="42745"/>
                  </a:lnTo>
                  <a:lnTo>
                    <a:pt x="4046" y="61748"/>
                  </a:lnTo>
                  <a:lnTo>
                    <a:pt x="1015" y="53257"/>
                  </a:lnTo>
                  <a:lnTo>
                    <a:pt x="4311" y="3399"/>
                  </a:lnTo>
                  <a:close/>
                  <a:moveTo>
                    <a:pt x="4653" y="1"/>
                  </a:moveTo>
                  <a:cubicBezTo>
                    <a:pt x="4481" y="1"/>
                    <a:pt x="4307" y="87"/>
                    <a:pt x="4211" y="276"/>
                  </a:cubicBezTo>
                  <a:lnTo>
                    <a:pt x="3458" y="1783"/>
                  </a:lnTo>
                  <a:cubicBezTo>
                    <a:pt x="3423" y="1844"/>
                    <a:pt x="3406" y="1909"/>
                    <a:pt x="3401" y="1975"/>
                  </a:cubicBezTo>
                  <a:lnTo>
                    <a:pt x="5" y="53296"/>
                  </a:lnTo>
                  <a:cubicBezTo>
                    <a:pt x="0" y="53361"/>
                    <a:pt x="9" y="53431"/>
                    <a:pt x="35" y="53496"/>
                  </a:cubicBezTo>
                  <a:lnTo>
                    <a:pt x="3806" y="64060"/>
                  </a:lnTo>
                  <a:cubicBezTo>
                    <a:pt x="3880" y="64260"/>
                    <a:pt x="4067" y="64391"/>
                    <a:pt x="4281" y="64391"/>
                  </a:cubicBezTo>
                  <a:lnTo>
                    <a:pt x="4333" y="64391"/>
                  </a:lnTo>
                  <a:cubicBezTo>
                    <a:pt x="4564" y="64365"/>
                    <a:pt x="4747" y="64182"/>
                    <a:pt x="4777" y="63955"/>
                  </a:cubicBezTo>
                  <a:lnTo>
                    <a:pt x="7416" y="42823"/>
                  </a:lnTo>
                  <a:cubicBezTo>
                    <a:pt x="7420" y="42793"/>
                    <a:pt x="7425" y="42762"/>
                    <a:pt x="7420" y="42732"/>
                  </a:cubicBezTo>
                  <a:lnTo>
                    <a:pt x="5156" y="472"/>
                  </a:lnTo>
                  <a:cubicBezTo>
                    <a:pt x="5141" y="174"/>
                    <a:pt x="4898" y="1"/>
                    <a:pt x="4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840;p36">
              <a:extLst>
                <a:ext uri="{FF2B5EF4-FFF2-40B4-BE49-F238E27FC236}">
                  <a16:creationId xmlns:a16="http://schemas.microsoft.com/office/drawing/2014/main" id="{A24A56D3-337B-A58F-732A-F32685972EB7}"/>
                </a:ext>
              </a:extLst>
            </p:cNvPr>
            <p:cNvSpPr/>
            <p:nvPr/>
          </p:nvSpPr>
          <p:spPr>
            <a:xfrm>
              <a:off x="2256500" y="1393725"/>
              <a:ext cx="1194225" cy="1569650"/>
            </a:xfrm>
            <a:custGeom>
              <a:avLst/>
              <a:gdLst/>
              <a:ahLst/>
              <a:cxnLst/>
              <a:rect l="l" t="t" r="r" b="b"/>
              <a:pathLst>
                <a:path w="47769" h="62786" extrusionOk="0">
                  <a:moveTo>
                    <a:pt x="34435" y="1"/>
                  </a:moveTo>
                  <a:cubicBezTo>
                    <a:pt x="33276" y="1"/>
                    <a:pt x="32090" y="92"/>
                    <a:pt x="30904" y="278"/>
                  </a:cubicBezTo>
                  <a:cubicBezTo>
                    <a:pt x="23671" y="1410"/>
                    <a:pt x="21829" y="4106"/>
                    <a:pt x="21829" y="4106"/>
                  </a:cubicBezTo>
                  <a:cubicBezTo>
                    <a:pt x="21829" y="4106"/>
                    <a:pt x="21797" y="4105"/>
                    <a:pt x="21735" y="4105"/>
                  </a:cubicBezTo>
                  <a:cubicBezTo>
                    <a:pt x="20694" y="4105"/>
                    <a:pt x="11295" y="4233"/>
                    <a:pt x="5813" y="8782"/>
                  </a:cubicBezTo>
                  <a:cubicBezTo>
                    <a:pt x="0" y="13603"/>
                    <a:pt x="3545" y="21258"/>
                    <a:pt x="5387" y="23949"/>
                  </a:cubicBezTo>
                  <a:cubicBezTo>
                    <a:pt x="7229" y="26640"/>
                    <a:pt x="10634" y="29762"/>
                    <a:pt x="10634" y="29762"/>
                  </a:cubicBezTo>
                  <a:cubicBezTo>
                    <a:pt x="10634" y="29762"/>
                    <a:pt x="11056" y="35292"/>
                    <a:pt x="11483" y="37983"/>
                  </a:cubicBezTo>
                  <a:cubicBezTo>
                    <a:pt x="11910" y="40670"/>
                    <a:pt x="5247" y="48185"/>
                    <a:pt x="5247" y="48185"/>
                  </a:cubicBezTo>
                  <a:lnTo>
                    <a:pt x="14884" y="62786"/>
                  </a:lnTo>
                  <a:lnTo>
                    <a:pt x="25800" y="54282"/>
                  </a:lnTo>
                  <a:cubicBezTo>
                    <a:pt x="25800" y="54282"/>
                    <a:pt x="41250" y="53149"/>
                    <a:pt x="42665" y="51874"/>
                  </a:cubicBezTo>
                  <a:cubicBezTo>
                    <a:pt x="44084" y="50598"/>
                    <a:pt x="44080" y="36563"/>
                    <a:pt x="44080" y="36563"/>
                  </a:cubicBezTo>
                  <a:lnTo>
                    <a:pt x="47768" y="34438"/>
                  </a:lnTo>
                  <a:cubicBezTo>
                    <a:pt x="47768" y="34438"/>
                    <a:pt x="44367" y="19694"/>
                    <a:pt x="43514" y="16437"/>
                  </a:cubicBezTo>
                  <a:lnTo>
                    <a:pt x="42665" y="13176"/>
                  </a:lnTo>
                  <a:cubicBezTo>
                    <a:pt x="42665" y="13176"/>
                    <a:pt x="47625" y="11473"/>
                    <a:pt x="46492" y="6514"/>
                  </a:cubicBezTo>
                  <a:cubicBezTo>
                    <a:pt x="45546" y="2364"/>
                    <a:pt x="40340" y="1"/>
                    <a:pt x="34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841;p36">
              <a:extLst>
                <a:ext uri="{FF2B5EF4-FFF2-40B4-BE49-F238E27FC236}">
                  <a16:creationId xmlns:a16="http://schemas.microsoft.com/office/drawing/2014/main" id="{76A4EB2A-8537-5820-6732-B5B7EDED946B}"/>
                </a:ext>
              </a:extLst>
            </p:cNvPr>
            <p:cNvSpPr/>
            <p:nvPr/>
          </p:nvSpPr>
          <p:spPr>
            <a:xfrm>
              <a:off x="2256500" y="1393750"/>
              <a:ext cx="1158950" cy="1569625"/>
            </a:xfrm>
            <a:custGeom>
              <a:avLst/>
              <a:gdLst/>
              <a:ahLst/>
              <a:cxnLst/>
              <a:rect l="l" t="t" r="r" b="b"/>
              <a:pathLst>
                <a:path w="46358" h="62785" extrusionOk="0">
                  <a:moveTo>
                    <a:pt x="34425" y="0"/>
                  </a:moveTo>
                  <a:cubicBezTo>
                    <a:pt x="33270" y="0"/>
                    <a:pt x="32087" y="91"/>
                    <a:pt x="30904" y="277"/>
                  </a:cubicBezTo>
                  <a:cubicBezTo>
                    <a:pt x="23671" y="1409"/>
                    <a:pt x="21829" y="4105"/>
                    <a:pt x="21829" y="4105"/>
                  </a:cubicBezTo>
                  <a:cubicBezTo>
                    <a:pt x="21829" y="4105"/>
                    <a:pt x="21797" y="4104"/>
                    <a:pt x="21735" y="4104"/>
                  </a:cubicBezTo>
                  <a:cubicBezTo>
                    <a:pt x="20694" y="4104"/>
                    <a:pt x="11295" y="4232"/>
                    <a:pt x="5813" y="8781"/>
                  </a:cubicBezTo>
                  <a:cubicBezTo>
                    <a:pt x="0" y="13602"/>
                    <a:pt x="3545" y="21257"/>
                    <a:pt x="5387" y="23948"/>
                  </a:cubicBezTo>
                  <a:cubicBezTo>
                    <a:pt x="7229" y="26639"/>
                    <a:pt x="10634" y="29761"/>
                    <a:pt x="10634" y="29761"/>
                  </a:cubicBezTo>
                  <a:cubicBezTo>
                    <a:pt x="10634" y="29761"/>
                    <a:pt x="11056" y="35291"/>
                    <a:pt x="11483" y="37982"/>
                  </a:cubicBezTo>
                  <a:cubicBezTo>
                    <a:pt x="11910" y="40669"/>
                    <a:pt x="5247" y="48184"/>
                    <a:pt x="5247" y="48184"/>
                  </a:cubicBezTo>
                  <a:lnTo>
                    <a:pt x="14884" y="62785"/>
                  </a:lnTo>
                  <a:lnTo>
                    <a:pt x="25800" y="54281"/>
                  </a:lnTo>
                  <a:cubicBezTo>
                    <a:pt x="25800" y="54281"/>
                    <a:pt x="37605" y="53414"/>
                    <a:pt x="41524" y="52343"/>
                  </a:cubicBezTo>
                  <a:lnTo>
                    <a:pt x="42665" y="51873"/>
                  </a:lnTo>
                  <a:lnTo>
                    <a:pt x="42665" y="51873"/>
                  </a:lnTo>
                  <a:cubicBezTo>
                    <a:pt x="42665" y="51873"/>
                    <a:pt x="40734" y="52057"/>
                    <a:pt x="38234" y="52057"/>
                  </a:cubicBezTo>
                  <a:cubicBezTo>
                    <a:pt x="34479" y="52057"/>
                    <a:pt x="29442" y="51641"/>
                    <a:pt x="27738" y="49560"/>
                  </a:cubicBezTo>
                  <a:cubicBezTo>
                    <a:pt x="24903" y="46090"/>
                    <a:pt x="27738" y="32857"/>
                    <a:pt x="29946" y="26238"/>
                  </a:cubicBezTo>
                  <a:cubicBezTo>
                    <a:pt x="32149" y="19619"/>
                    <a:pt x="26793" y="16785"/>
                    <a:pt x="26793" y="16785"/>
                  </a:cubicBezTo>
                  <a:lnTo>
                    <a:pt x="42887" y="14011"/>
                  </a:lnTo>
                  <a:cubicBezTo>
                    <a:pt x="42669" y="13179"/>
                    <a:pt x="42669" y="13175"/>
                    <a:pt x="42669" y="13175"/>
                  </a:cubicBezTo>
                  <a:cubicBezTo>
                    <a:pt x="42669" y="13175"/>
                    <a:pt x="44306" y="12605"/>
                    <a:pt x="45487" y="11181"/>
                  </a:cubicBezTo>
                  <a:lnTo>
                    <a:pt x="46357" y="6064"/>
                  </a:lnTo>
                  <a:cubicBezTo>
                    <a:pt x="45145" y="2199"/>
                    <a:pt x="40113" y="0"/>
                    <a:pt x="3442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842;p36">
              <a:extLst>
                <a:ext uri="{FF2B5EF4-FFF2-40B4-BE49-F238E27FC236}">
                  <a16:creationId xmlns:a16="http://schemas.microsoft.com/office/drawing/2014/main" id="{13DC2EA4-D618-A4F6-C753-1505135A28E8}"/>
                </a:ext>
              </a:extLst>
            </p:cNvPr>
            <p:cNvSpPr/>
            <p:nvPr/>
          </p:nvSpPr>
          <p:spPr>
            <a:xfrm>
              <a:off x="3155575" y="1853000"/>
              <a:ext cx="164075" cy="121700"/>
            </a:xfrm>
            <a:custGeom>
              <a:avLst/>
              <a:gdLst/>
              <a:ahLst/>
              <a:cxnLst/>
              <a:rect l="l" t="t" r="r" b="b"/>
              <a:pathLst>
                <a:path w="6563" h="4868" extrusionOk="0">
                  <a:moveTo>
                    <a:pt x="3130" y="1"/>
                  </a:moveTo>
                  <a:cubicBezTo>
                    <a:pt x="2776" y="1"/>
                    <a:pt x="2406" y="57"/>
                    <a:pt x="2025" y="191"/>
                  </a:cubicBezTo>
                  <a:cubicBezTo>
                    <a:pt x="192" y="836"/>
                    <a:pt x="0" y="3209"/>
                    <a:pt x="13" y="4306"/>
                  </a:cubicBezTo>
                  <a:cubicBezTo>
                    <a:pt x="18" y="4650"/>
                    <a:pt x="40" y="4868"/>
                    <a:pt x="40" y="4868"/>
                  </a:cubicBezTo>
                  <a:cubicBezTo>
                    <a:pt x="40" y="4868"/>
                    <a:pt x="1603" y="3022"/>
                    <a:pt x="3584" y="2743"/>
                  </a:cubicBezTo>
                  <a:cubicBezTo>
                    <a:pt x="3765" y="2717"/>
                    <a:pt x="3937" y="2706"/>
                    <a:pt x="4101" y="2706"/>
                  </a:cubicBezTo>
                  <a:cubicBezTo>
                    <a:pt x="5742" y="2706"/>
                    <a:pt x="6563" y="3875"/>
                    <a:pt x="6563" y="3875"/>
                  </a:cubicBezTo>
                  <a:lnTo>
                    <a:pt x="6423" y="1607"/>
                  </a:lnTo>
                  <a:cubicBezTo>
                    <a:pt x="6423" y="1607"/>
                    <a:pt x="5015" y="1"/>
                    <a:pt x="3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843;p36">
              <a:extLst>
                <a:ext uri="{FF2B5EF4-FFF2-40B4-BE49-F238E27FC236}">
                  <a16:creationId xmlns:a16="http://schemas.microsoft.com/office/drawing/2014/main" id="{EC8F50A8-1069-D33B-2440-6AE59447DBD1}"/>
                </a:ext>
              </a:extLst>
            </p:cNvPr>
            <p:cNvSpPr/>
            <p:nvPr/>
          </p:nvSpPr>
          <p:spPr>
            <a:xfrm>
              <a:off x="3224050" y="2035000"/>
              <a:ext cx="35400" cy="106275"/>
            </a:xfrm>
            <a:custGeom>
              <a:avLst/>
              <a:gdLst/>
              <a:ahLst/>
              <a:cxnLst/>
              <a:rect l="l" t="t" r="r" b="b"/>
              <a:pathLst>
                <a:path w="1416" h="4251" extrusionOk="0">
                  <a:moveTo>
                    <a:pt x="706" y="0"/>
                  </a:moveTo>
                  <a:cubicBezTo>
                    <a:pt x="318" y="0"/>
                    <a:pt x="0" y="950"/>
                    <a:pt x="0" y="2125"/>
                  </a:cubicBezTo>
                  <a:cubicBezTo>
                    <a:pt x="0" y="3301"/>
                    <a:pt x="318" y="4250"/>
                    <a:pt x="706" y="4250"/>
                  </a:cubicBezTo>
                  <a:cubicBezTo>
                    <a:pt x="1098" y="4250"/>
                    <a:pt x="1416" y="3297"/>
                    <a:pt x="1416" y="2125"/>
                  </a:cubicBezTo>
                  <a:cubicBezTo>
                    <a:pt x="1416" y="950"/>
                    <a:pt x="1098" y="0"/>
                    <a:pt x="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844;p36">
              <a:extLst>
                <a:ext uri="{FF2B5EF4-FFF2-40B4-BE49-F238E27FC236}">
                  <a16:creationId xmlns:a16="http://schemas.microsoft.com/office/drawing/2014/main" id="{1F29F127-C943-0C27-41FC-8FE5379A028E}"/>
                </a:ext>
              </a:extLst>
            </p:cNvPr>
            <p:cNvSpPr/>
            <p:nvPr/>
          </p:nvSpPr>
          <p:spPr>
            <a:xfrm>
              <a:off x="3076425" y="2394050"/>
              <a:ext cx="96700" cy="86300"/>
            </a:xfrm>
            <a:custGeom>
              <a:avLst/>
              <a:gdLst/>
              <a:ahLst/>
              <a:cxnLst/>
              <a:rect l="l" t="t" r="r" b="b"/>
              <a:pathLst>
                <a:path w="3868" h="3452" extrusionOk="0">
                  <a:moveTo>
                    <a:pt x="2688" y="0"/>
                  </a:moveTo>
                  <a:cubicBezTo>
                    <a:pt x="2170" y="0"/>
                    <a:pt x="1533" y="302"/>
                    <a:pt x="1011" y="844"/>
                  </a:cubicBezTo>
                  <a:cubicBezTo>
                    <a:pt x="227" y="1663"/>
                    <a:pt x="1" y="2721"/>
                    <a:pt x="506" y="3208"/>
                  </a:cubicBezTo>
                  <a:cubicBezTo>
                    <a:pt x="678" y="3373"/>
                    <a:pt x="912" y="3451"/>
                    <a:pt x="1176" y="3451"/>
                  </a:cubicBezTo>
                  <a:cubicBezTo>
                    <a:pt x="1695" y="3451"/>
                    <a:pt x="2331" y="3151"/>
                    <a:pt x="2853" y="2612"/>
                  </a:cubicBezTo>
                  <a:cubicBezTo>
                    <a:pt x="3637" y="1793"/>
                    <a:pt x="3867" y="731"/>
                    <a:pt x="3358" y="243"/>
                  </a:cubicBezTo>
                  <a:cubicBezTo>
                    <a:pt x="3186" y="78"/>
                    <a:pt x="2953" y="0"/>
                    <a:pt x="2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845;p36">
              <a:extLst>
                <a:ext uri="{FF2B5EF4-FFF2-40B4-BE49-F238E27FC236}">
                  <a16:creationId xmlns:a16="http://schemas.microsoft.com/office/drawing/2014/main" id="{01C5D7A6-B429-14D0-F79E-DE3A3F4436D2}"/>
                </a:ext>
              </a:extLst>
            </p:cNvPr>
            <p:cNvSpPr/>
            <p:nvPr/>
          </p:nvSpPr>
          <p:spPr>
            <a:xfrm>
              <a:off x="2300150" y="1381175"/>
              <a:ext cx="1163950" cy="1594725"/>
            </a:xfrm>
            <a:custGeom>
              <a:avLst/>
              <a:gdLst/>
              <a:ahLst/>
              <a:cxnLst/>
              <a:rect l="l" t="t" r="r" b="b"/>
              <a:pathLst>
                <a:path w="46558" h="63789" extrusionOk="0">
                  <a:moveTo>
                    <a:pt x="32707" y="997"/>
                  </a:moveTo>
                  <a:cubicBezTo>
                    <a:pt x="34993" y="997"/>
                    <a:pt x="37174" y="1363"/>
                    <a:pt x="39060" y="2078"/>
                  </a:cubicBezTo>
                  <a:cubicBezTo>
                    <a:pt x="41916" y="3162"/>
                    <a:pt x="43762" y="4956"/>
                    <a:pt x="44259" y="7129"/>
                  </a:cubicBezTo>
                  <a:cubicBezTo>
                    <a:pt x="45278" y="11579"/>
                    <a:pt x="40945" y="13142"/>
                    <a:pt x="40758" y="13203"/>
                  </a:cubicBezTo>
                  <a:cubicBezTo>
                    <a:pt x="40510" y="13290"/>
                    <a:pt x="40370" y="13552"/>
                    <a:pt x="40436" y="13804"/>
                  </a:cubicBezTo>
                  <a:lnTo>
                    <a:pt x="41289" y="17066"/>
                  </a:lnTo>
                  <a:cubicBezTo>
                    <a:pt x="42051" y="19996"/>
                    <a:pt x="44925" y="32406"/>
                    <a:pt x="45452" y="34692"/>
                  </a:cubicBezTo>
                  <a:lnTo>
                    <a:pt x="42086" y="36634"/>
                  </a:lnTo>
                  <a:cubicBezTo>
                    <a:pt x="41933" y="36721"/>
                    <a:pt x="41838" y="36887"/>
                    <a:pt x="41838" y="37070"/>
                  </a:cubicBezTo>
                  <a:cubicBezTo>
                    <a:pt x="41838" y="37100"/>
                    <a:pt x="41838" y="40606"/>
                    <a:pt x="41663" y="44220"/>
                  </a:cubicBezTo>
                  <a:cubicBezTo>
                    <a:pt x="41337" y="51000"/>
                    <a:pt x="40710" y="51897"/>
                    <a:pt x="40588" y="52005"/>
                  </a:cubicBezTo>
                  <a:cubicBezTo>
                    <a:pt x="40409" y="52167"/>
                    <a:pt x="39251" y="52754"/>
                    <a:pt x="31905" y="53560"/>
                  </a:cubicBezTo>
                  <a:cubicBezTo>
                    <a:pt x="27921" y="53995"/>
                    <a:pt x="24059" y="54283"/>
                    <a:pt x="24019" y="54287"/>
                  </a:cubicBezTo>
                  <a:cubicBezTo>
                    <a:pt x="23919" y="54291"/>
                    <a:pt x="23823" y="54331"/>
                    <a:pt x="23745" y="54392"/>
                  </a:cubicBezTo>
                  <a:lnTo>
                    <a:pt x="13260" y="62565"/>
                  </a:lnTo>
                  <a:lnTo>
                    <a:pt x="4128" y="48731"/>
                  </a:lnTo>
                  <a:cubicBezTo>
                    <a:pt x="5478" y="47181"/>
                    <a:pt x="10647" y="41032"/>
                    <a:pt x="10233" y="38407"/>
                  </a:cubicBezTo>
                  <a:cubicBezTo>
                    <a:pt x="9815" y="35763"/>
                    <a:pt x="9393" y="30277"/>
                    <a:pt x="9389" y="30225"/>
                  </a:cubicBezTo>
                  <a:cubicBezTo>
                    <a:pt x="9375" y="30098"/>
                    <a:pt x="9319" y="29976"/>
                    <a:pt x="9223" y="29894"/>
                  </a:cubicBezTo>
                  <a:cubicBezTo>
                    <a:pt x="9188" y="29863"/>
                    <a:pt x="5844" y="26785"/>
                    <a:pt x="4054" y="24168"/>
                  </a:cubicBezTo>
                  <a:cubicBezTo>
                    <a:pt x="3040" y="22687"/>
                    <a:pt x="1834" y="20183"/>
                    <a:pt x="1481" y="17597"/>
                  </a:cubicBezTo>
                  <a:cubicBezTo>
                    <a:pt x="1028" y="14309"/>
                    <a:pt x="2008" y="11640"/>
                    <a:pt x="4385" y="9668"/>
                  </a:cubicBezTo>
                  <a:cubicBezTo>
                    <a:pt x="9802" y="5177"/>
                    <a:pt x="19330" y="5104"/>
                    <a:pt x="20038" y="5104"/>
                  </a:cubicBezTo>
                  <a:cubicBezTo>
                    <a:pt x="20062" y="5104"/>
                    <a:pt x="20075" y="5104"/>
                    <a:pt x="20079" y="5104"/>
                  </a:cubicBezTo>
                  <a:cubicBezTo>
                    <a:pt x="20083" y="5104"/>
                    <a:pt x="20087" y="5104"/>
                    <a:pt x="20091" y="5104"/>
                  </a:cubicBezTo>
                  <a:cubicBezTo>
                    <a:pt x="20252" y="5104"/>
                    <a:pt x="20399" y="5022"/>
                    <a:pt x="20492" y="4891"/>
                  </a:cubicBezTo>
                  <a:cubicBezTo>
                    <a:pt x="20514" y="4865"/>
                    <a:pt x="22369" y="2348"/>
                    <a:pt x="29232" y="1272"/>
                  </a:cubicBezTo>
                  <a:cubicBezTo>
                    <a:pt x="30401" y="1088"/>
                    <a:pt x="31567" y="997"/>
                    <a:pt x="32707" y="997"/>
                  </a:cubicBezTo>
                  <a:close/>
                  <a:moveTo>
                    <a:pt x="32694" y="0"/>
                  </a:moveTo>
                  <a:cubicBezTo>
                    <a:pt x="31506" y="0"/>
                    <a:pt x="30293" y="94"/>
                    <a:pt x="29079" y="284"/>
                  </a:cubicBezTo>
                  <a:cubicBezTo>
                    <a:pt x="22826" y="1268"/>
                    <a:pt x="20466" y="3410"/>
                    <a:pt x="19848" y="4107"/>
                  </a:cubicBezTo>
                  <a:cubicBezTo>
                    <a:pt x="17945" y="4137"/>
                    <a:pt x="16046" y="4316"/>
                    <a:pt x="14174" y="4643"/>
                  </a:cubicBezTo>
                  <a:cubicBezTo>
                    <a:pt x="11122" y="5169"/>
                    <a:pt x="6837" y="6341"/>
                    <a:pt x="3750" y="8897"/>
                  </a:cubicBezTo>
                  <a:cubicBezTo>
                    <a:pt x="1128" y="11074"/>
                    <a:pt x="0" y="14126"/>
                    <a:pt x="492" y="17732"/>
                  </a:cubicBezTo>
                  <a:cubicBezTo>
                    <a:pt x="871" y="20488"/>
                    <a:pt x="2156" y="23157"/>
                    <a:pt x="3231" y="24729"/>
                  </a:cubicBezTo>
                  <a:cubicBezTo>
                    <a:pt x="4890" y="27155"/>
                    <a:pt x="7725" y="29859"/>
                    <a:pt x="8404" y="30495"/>
                  </a:cubicBezTo>
                  <a:cubicBezTo>
                    <a:pt x="8483" y="31514"/>
                    <a:pt x="8862" y="36134"/>
                    <a:pt x="9245" y="38559"/>
                  </a:cubicBezTo>
                  <a:cubicBezTo>
                    <a:pt x="9528" y="40353"/>
                    <a:pt x="5644" y="45522"/>
                    <a:pt x="3127" y="48356"/>
                  </a:cubicBezTo>
                  <a:cubicBezTo>
                    <a:pt x="2974" y="48526"/>
                    <a:pt x="2957" y="48774"/>
                    <a:pt x="3083" y="48966"/>
                  </a:cubicBezTo>
                  <a:lnTo>
                    <a:pt x="12720" y="63566"/>
                  </a:lnTo>
                  <a:cubicBezTo>
                    <a:pt x="12815" y="63706"/>
                    <a:pt x="12972" y="63788"/>
                    <a:pt x="13138" y="63788"/>
                  </a:cubicBezTo>
                  <a:cubicBezTo>
                    <a:pt x="13251" y="63788"/>
                    <a:pt x="13360" y="63754"/>
                    <a:pt x="13447" y="63684"/>
                  </a:cubicBezTo>
                  <a:lnTo>
                    <a:pt x="24237" y="55271"/>
                  </a:lnTo>
                  <a:cubicBezTo>
                    <a:pt x="24995" y="55215"/>
                    <a:pt x="28452" y="54945"/>
                    <a:pt x="32005" y="54557"/>
                  </a:cubicBezTo>
                  <a:cubicBezTo>
                    <a:pt x="40248" y="53651"/>
                    <a:pt x="40975" y="52994"/>
                    <a:pt x="41254" y="52750"/>
                  </a:cubicBezTo>
                  <a:cubicBezTo>
                    <a:pt x="41563" y="52467"/>
                    <a:pt x="42295" y="51809"/>
                    <a:pt x="42656" y="44268"/>
                  </a:cubicBezTo>
                  <a:cubicBezTo>
                    <a:pt x="42804" y="41233"/>
                    <a:pt x="42830" y="38272"/>
                    <a:pt x="42835" y="37357"/>
                  </a:cubicBezTo>
                  <a:lnTo>
                    <a:pt x="46270" y="35372"/>
                  </a:lnTo>
                  <a:cubicBezTo>
                    <a:pt x="46462" y="35263"/>
                    <a:pt x="46558" y="35041"/>
                    <a:pt x="46510" y="34827"/>
                  </a:cubicBezTo>
                  <a:cubicBezTo>
                    <a:pt x="46475" y="34679"/>
                    <a:pt x="43096" y="20040"/>
                    <a:pt x="42256" y="16813"/>
                  </a:cubicBezTo>
                  <a:lnTo>
                    <a:pt x="41511" y="13974"/>
                  </a:lnTo>
                  <a:cubicBezTo>
                    <a:pt x="42282" y="13621"/>
                    <a:pt x="42987" y="13147"/>
                    <a:pt x="43601" y="12568"/>
                  </a:cubicBezTo>
                  <a:cubicBezTo>
                    <a:pt x="44703" y="11527"/>
                    <a:pt x="45874" y="9698"/>
                    <a:pt x="45234" y="6902"/>
                  </a:cubicBezTo>
                  <a:cubicBezTo>
                    <a:pt x="44664" y="4394"/>
                    <a:pt x="42595" y="2348"/>
                    <a:pt x="39417" y="1146"/>
                  </a:cubicBezTo>
                  <a:cubicBezTo>
                    <a:pt x="37415" y="387"/>
                    <a:pt x="35107" y="0"/>
                    <a:pt x="32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846;p36">
              <a:extLst>
                <a:ext uri="{FF2B5EF4-FFF2-40B4-BE49-F238E27FC236}">
                  <a16:creationId xmlns:a16="http://schemas.microsoft.com/office/drawing/2014/main" id="{CD185AD7-3ACA-932B-57DF-EF88130D87BD}"/>
                </a:ext>
              </a:extLst>
            </p:cNvPr>
            <p:cNvSpPr/>
            <p:nvPr/>
          </p:nvSpPr>
          <p:spPr>
            <a:xfrm>
              <a:off x="2256500" y="1393725"/>
              <a:ext cx="1190725" cy="917700"/>
            </a:xfrm>
            <a:custGeom>
              <a:avLst/>
              <a:gdLst/>
              <a:ahLst/>
              <a:cxnLst/>
              <a:rect l="l" t="t" r="r" b="b"/>
              <a:pathLst>
                <a:path w="47629" h="36708" extrusionOk="0">
                  <a:moveTo>
                    <a:pt x="34431" y="1"/>
                  </a:moveTo>
                  <a:cubicBezTo>
                    <a:pt x="33273" y="1"/>
                    <a:pt x="32088" y="92"/>
                    <a:pt x="30904" y="278"/>
                  </a:cubicBezTo>
                  <a:cubicBezTo>
                    <a:pt x="23671" y="1410"/>
                    <a:pt x="21829" y="4106"/>
                    <a:pt x="21829" y="4106"/>
                  </a:cubicBezTo>
                  <a:cubicBezTo>
                    <a:pt x="21829" y="4106"/>
                    <a:pt x="21797" y="4105"/>
                    <a:pt x="21735" y="4105"/>
                  </a:cubicBezTo>
                  <a:cubicBezTo>
                    <a:pt x="20694" y="4105"/>
                    <a:pt x="11295" y="4233"/>
                    <a:pt x="5813" y="8782"/>
                  </a:cubicBezTo>
                  <a:cubicBezTo>
                    <a:pt x="0" y="13603"/>
                    <a:pt x="3545" y="21258"/>
                    <a:pt x="5387" y="23949"/>
                  </a:cubicBezTo>
                  <a:cubicBezTo>
                    <a:pt x="7229" y="26640"/>
                    <a:pt x="10634" y="29762"/>
                    <a:pt x="10634" y="29762"/>
                  </a:cubicBezTo>
                  <a:cubicBezTo>
                    <a:pt x="10634" y="29762"/>
                    <a:pt x="10865" y="32797"/>
                    <a:pt x="11161" y="35462"/>
                  </a:cubicBezTo>
                  <a:lnTo>
                    <a:pt x="15593" y="36707"/>
                  </a:lnTo>
                  <a:lnTo>
                    <a:pt x="20414" y="34155"/>
                  </a:lnTo>
                  <a:lnTo>
                    <a:pt x="25234" y="33023"/>
                  </a:lnTo>
                  <a:cubicBezTo>
                    <a:pt x="25234" y="33023"/>
                    <a:pt x="21690" y="30328"/>
                    <a:pt x="23675" y="27776"/>
                  </a:cubicBezTo>
                  <a:cubicBezTo>
                    <a:pt x="25661" y="25225"/>
                    <a:pt x="29345" y="24375"/>
                    <a:pt x="29484" y="22390"/>
                  </a:cubicBezTo>
                  <a:cubicBezTo>
                    <a:pt x="29628" y="20404"/>
                    <a:pt x="21690" y="17570"/>
                    <a:pt x="24241" y="15871"/>
                  </a:cubicBezTo>
                  <a:cubicBezTo>
                    <a:pt x="26793" y="14169"/>
                    <a:pt x="42669" y="13176"/>
                    <a:pt x="42669" y="13176"/>
                  </a:cubicBezTo>
                  <a:cubicBezTo>
                    <a:pt x="42669" y="13176"/>
                    <a:pt x="47629" y="11473"/>
                    <a:pt x="46492" y="6514"/>
                  </a:cubicBezTo>
                  <a:cubicBezTo>
                    <a:pt x="45546" y="2367"/>
                    <a:pt x="40338" y="1"/>
                    <a:pt x="34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847;p36">
              <a:extLst>
                <a:ext uri="{FF2B5EF4-FFF2-40B4-BE49-F238E27FC236}">
                  <a16:creationId xmlns:a16="http://schemas.microsoft.com/office/drawing/2014/main" id="{7B918832-3C32-32DA-8754-CA16040B1BCF}"/>
                </a:ext>
              </a:extLst>
            </p:cNvPr>
            <p:cNvSpPr/>
            <p:nvPr/>
          </p:nvSpPr>
          <p:spPr>
            <a:xfrm>
              <a:off x="2300150" y="1381175"/>
              <a:ext cx="1146875" cy="942750"/>
            </a:xfrm>
            <a:custGeom>
              <a:avLst/>
              <a:gdLst/>
              <a:ahLst/>
              <a:cxnLst/>
              <a:rect l="l" t="t" r="r" b="b"/>
              <a:pathLst>
                <a:path w="45875" h="37710" extrusionOk="0">
                  <a:moveTo>
                    <a:pt x="32713" y="1002"/>
                  </a:moveTo>
                  <a:cubicBezTo>
                    <a:pt x="34998" y="1002"/>
                    <a:pt x="37178" y="1367"/>
                    <a:pt x="39064" y="2082"/>
                  </a:cubicBezTo>
                  <a:cubicBezTo>
                    <a:pt x="41920" y="3162"/>
                    <a:pt x="43767" y="4956"/>
                    <a:pt x="44267" y="7129"/>
                  </a:cubicBezTo>
                  <a:cubicBezTo>
                    <a:pt x="45230" y="11357"/>
                    <a:pt x="41372" y="12977"/>
                    <a:pt x="40823" y="13186"/>
                  </a:cubicBezTo>
                  <a:cubicBezTo>
                    <a:pt x="40261" y="13221"/>
                    <a:pt x="36551" y="13469"/>
                    <a:pt x="32615" y="13891"/>
                  </a:cubicBezTo>
                  <a:cubicBezTo>
                    <a:pt x="30464" y="14122"/>
                    <a:pt x="23915" y="14828"/>
                    <a:pt x="22221" y="15960"/>
                  </a:cubicBezTo>
                  <a:cubicBezTo>
                    <a:pt x="21624" y="16356"/>
                    <a:pt x="21494" y="16813"/>
                    <a:pt x="21489" y="17131"/>
                  </a:cubicBezTo>
                  <a:cubicBezTo>
                    <a:pt x="21481" y="18237"/>
                    <a:pt x="22913" y="19230"/>
                    <a:pt x="24568" y="20384"/>
                  </a:cubicBezTo>
                  <a:cubicBezTo>
                    <a:pt x="25652" y="21137"/>
                    <a:pt x="27285" y="22278"/>
                    <a:pt x="27242" y="22857"/>
                  </a:cubicBezTo>
                  <a:cubicBezTo>
                    <a:pt x="27185" y="23702"/>
                    <a:pt x="26118" y="24394"/>
                    <a:pt x="24890" y="25195"/>
                  </a:cubicBezTo>
                  <a:cubicBezTo>
                    <a:pt x="23758" y="25927"/>
                    <a:pt x="22478" y="26759"/>
                    <a:pt x="21537" y="27969"/>
                  </a:cubicBezTo>
                  <a:cubicBezTo>
                    <a:pt x="20971" y="28696"/>
                    <a:pt x="20740" y="29502"/>
                    <a:pt x="20854" y="30360"/>
                  </a:cubicBezTo>
                  <a:cubicBezTo>
                    <a:pt x="21010" y="31566"/>
                    <a:pt x="21825" y="32611"/>
                    <a:pt x="22452" y="33255"/>
                  </a:cubicBezTo>
                  <a:lnTo>
                    <a:pt x="18555" y="34170"/>
                  </a:lnTo>
                  <a:cubicBezTo>
                    <a:pt x="18515" y="34178"/>
                    <a:pt x="18472" y="34196"/>
                    <a:pt x="18437" y="34213"/>
                  </a:cubicBezTo>
                  <a:lnTo>
                    <a:pt x="13795" y="36674"/>
                  </a:lnTo>
                  <a:lnTo>
                    <a:pt x="9876" y="35572"/>
                  </a:lnTo>
                  <a:cubicBezTo>
                    <a:pt x="9602" y="33029"/>
                    <a:pt x="9389" y="30255"/>
                    <a:pt x="9393" y="30225"/>
                  </a:cubicBezTo>
                  <a:cubicBezTo>
                    <a:pt x="9384" y="30098"/>
                    <a:pt x="9323" y="29981"/>
                    <a:pt x="9232" y="29894"/>
                  </a:cubicBezTo>
                  <a:cubicBezTo>
                    <a:pt x="9197" y="29863"/>
                    <a:pt x="5848" y="26785"/>
                    <a:pt x="4059" y="24172"/>
                  </a:cubicBezTo>
                  <a:cubicBezTo>
                    <a:pt x="3044" y="22687"/>
                    <a:pt x="1838" y="20183"/>
                    <a:pt x="1485" y="17597"/>
                  </a:cubicBezTo>
                  <a:cubicBezTo>
                    <a:pt x="1032" y="14309"/>
                    <a:pt x="2012" y="11640"/>
                    <a:pt x="4390" y="9672"/>
                  </a:cubicBezTo>
                  <a:cubicBezTo>
                    <a:pt x="5996" y="8339"/>
                    <a:pt x="9027" y="6554"/>
                    <a:pt x="14326" y="5635"/>
                  </a:cubicBezTo>
                  <a:cubicBezTo>
                    <a:pt x="17247" y="5130"/>
                    <a:pt x="19614" y="5108"/>
                    <a:pt x="20021" y="5108"/>
                  </a:cubicBezTo>
                  <a:cubicBezTo>
                    <a:pt x="20060" y="5108"/>
                    <a:pt x="20081" y="5108"/>
                    <a:pt x="20083" y="5108"/>
                  </a:cubicBezTo>
                  <a:cubicBezTo>
                    <a:pt x="20248" y="5108"/>
                    <a:pt x="20405" y="5030"/>
                    <a:pt x="20501" y="4895"/>
                  </a:cubicBezTo>
                  <a:cubicBezTo>
                    <a:pt x="20505" y="4886"/>
                    <a:pt x="20963" y="4255"/>
                    <a:pt x="22256" y="3497"/>
                  </a:cubicBezTo>
                  <a:cubicBezTo>
                    <a:pt x="23458" y="2796"/>
                    <a:pt x="25648" y="1838"/>
                    <a:pt x="29240" y="1277"/>
                  </a:cubicBezTo>
                  <a:cubicBezTo>
                    <a:pt x="30408" y="1093"/>
                    <a:pt x="31574" y="1002"/>
                    <a:pt x="32713" y="1002"/>
                  </a:cubicBezTo>
                  <a:close/>
                  <a:moveTo>
                    <a:pt x="32693" y="0"/>
                  </a:moveTo>
                  <a:cubicBezTo>
                    <a:pt x="31506" y="0"/>
                    <a:pt x="30293" y="94"/>
                    <a:pt x="29079" y="284"/>
                  </a:cubicBezTo>
                  <a:cubicBezTo>
                    <a:pt x="22826" y="1268"/>
                    <a:pt x="20466" y="3410"/>
                    <a:pt x="19848" y="4107"/>
                  </a:cubicBezTo>
                  <a:cubicBezTo>
                    <a:pt x="17945" y="4137"/>
                    <a:pt x="16046" y="4316"/>
                    <a:pt x="14170" y="4647"/>
                  </a:cubicBezTo>
                  <a:cubicBezTo>
                    <a:pt x="8644" y="5601"/>
                    <a:pt x="5452" y="7486"/>
                    <a:pt x="3745" y="8901"/>
                  </a:cubicBezTo>
                  <a:cubicBezTo>
                    <a:pt x="1124" y="11074"/>
                    <a:pt x="0" y="14131"/>
                    <a:pt x="488" y="17732"/>
                  </a:cubicBezTo>
                  <a:cubicBezTo>
                    <a:pt x="867" y="20493"/>
                    <a:pt x="2151" y="23157"/>
                    <a:pt x="3227" y="24734"/>
                  </a:cubicBezTo>
                  <a:cubicBezTo>
                    <a:pt x="4886" y="27155"/>
                    <a:pt x="7721" y="29859"/>
                    <a:pt x="8404" y="30495"/>
                  </a:cubicBezTo>
                  <a:cubicBezTo>
                    <a:pt x="8461" y="31213"/>
                    <a:pt x="8670" y="33760"/>
                    <a:pt x="8918" y="36016"/>
                  </a:cubicBezTo>
                  <a:cubicBezTo>
                    <a:pt x="8940" y="36221"/>
                    <a:pt x="9084" y="36391"/>
                    <a:pt x="9280" y="36443"/>
                  </a:cubicBezTo>
                  <a:lnTo>
                    <a:pt x="13712" y="37688"/>
                  </a:lnTo>
                  <a:cubicBezTo>
                    <a:pt x="13756" y="37701"/>
                    <a:pt x="13804" y="37710"/>
                    <a:pt x="13847" y="37710"/>
                  </a:cubicBezTo>
                  <a:cubicBezTo>
                    <a:pt x="13930" y="37710"/>
                    <a:pt x="14009" y="37688"/>
                    <a:pt x="14083" y="37653"/>
                  </a:cubicBezTo>
                  <a:lnTo>
                    <a:pt x="18846" y="35132"/>
                  </a:lnTo>
                  <a:lnTo>
                    <a:pt x="23601" y="34013"/>
                  </a:lnTo>
                  <a:cubicBezTo>
                    <a:pt x="24015" y="33913"/>
                    <a:pt x="24128" y="33382"/>
                    <a:pt x="23789" y="33125"/>
                  </a:cubicBezTo>
                  <a:cubicBezTo>
                    <a:pt x="23771" y="33116"/>
                    <a:pt x="22047" y="31784"/>
                    <a:pt x="21847" y="30229"/>
                  </a:cubicBezTo>
                  <a:cubicBezTo>
                    <a:pt x="21768" y="29637"/>
                    <a:pt x="21925" y="29101"/>
                    <a:pt x="22326" y="28587"/>
                  </a:cubicBezTo>
                  <a:cubicBezTo>
                    <a:pt x="23166" y="27508"/>
                    <a:pt x="24368" y="26724"/>
                    <a:pt x="25435" y="26031"/>
                  </a:cubicBezTo>
                  <a:cubicBezTo>
                    <a:pt x="26889" y="25086"/>
                    <a:pt x="28143" y="24268"/>
                    <a:pt x="28239" y="22931"/>
                  </a:cubicBezTo>
                  <a:cubicBezTo>
                    <a:pt x="28322" y="21781"/>
                    <a:pt x="26845" y="20754"/>
                    <a:pt x="25138" y="19565"/>
                  </a:cubicBezTo>
                  <a:cubicBezTo>
                    <a:pt x="24015" y="18786"/>
                    <a:pt x="22482" y="17714"/>
                    <a:pt x="22487" y="17140"/>
                  </a:cubicBezTo>
                  <a:cubicBezTo>
                    <a:pt x="22487" y="17031"/>
                    <a:pt x="22582" y="16913"/>
                    <a:pt x="22770" y="16791"/>
                  </a:cubicBezTo>
                  <a:cubicBezTo>
                    <a:pt x="24773" y="15455"/>
                    <a:pt x="36573" y="14449"/>
                    <a:pt x="40949" y="14179"/>
                  </a:cubicBezTo>
                  <a:cubicBezTo>
                    <a:pt x="40997" y="14174"/>
                    <a:pt x="41041" y="14166"/>
                    <a:pt x="41080" y="14153"/>
                  </a:cubicBezTo>
                  <a:cubicBezTo>
                    <a:pt x="42016" y="13796"/>
                    <a:pt x="42874" y="13256"/>
                    <a:pt x="43601" y="12568"/>
                  </a:cubicBezTo>
                  <a:cubicBezTo>
                    <a:pt x="44703" y="11527"/>
                    <a:pt x="45874" y="9698"/>
                    <a:pt x="45234" y="6902"/>
                  </a:cubicBezTo>
                  <a:cubicBezTo>
                    <a:pt x="44664" y="4394"/>
                    <a:pt x="42595" y="2348"/>
                    <a:pt x="39417" y="1146"/>
                  </a:cubicBezTo>
                  <a:cubicBezTo>
                    <a:pt x="37412" y="387"/>
                    <a:pt x="35105" y="0"/>
                    <a:pt x="32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848;p36">
              <a:extLst>
                <a:ext uri="{FF2B5EF4-FFF2-40B4-BE49-F238E27FC236}">
                  <a16:creationId xmlns:a16="http://schemas.microsoft.com/office/drawing/2014/main" id="{A5AC2180-6920-9870-0DA7-AC5A2F78C2FF}"/>
                </a:ext>
              </a:extLst>
            </p:cNvPr>
            <p:cNvSpPr/>
            <p:nvPr/>
          </p:nvSpPr>
          <p:spPr>
            <a:xfrm>
              <a:off x="2368500" y="1503700"/>
              <a:ext cx="995450" cy="436825"/>
            </a:xfrm>
            <a:custGeom>
              <a:avLst/>
              <a:gdLst/>
              <a:ahLst/>
              <a:cxnLst/>
              <a:rect l="l" t="t" r="r" b="b"/>
              <a:pathLst>
                <a:path w="39818" h="17473" extrusionOk="0">
                  <a:moveTo>
                    <a:pt x="35954" y="1"/>
                  </a:moveTo>
                  <a:cubicBezTo>
                    <a:pt x="35249" y="1"/>
                    <a:pt x="34733" y="222"/>
                    <a:pt x="34414" y="665"/>
                  </a:cubicBezTo>
                  <a:cubicBezTo>
                    <a:pt x="33687" y="1671"/>
                    <a:pt x="34484" y="3243"/>
                    <a:pt x="34645" y="3547"/>
                  </a:cubicBezTo>
                  <a:cubicBezTo>
                    <a:pt x="34767" y="3769"/>
                    <a:pt x="34997" y="3893"/>
                    <a:pt x="35233" y="3893"/>
                  </a:cubicBezTo>
                  <a:cubicBezTo>
                    <a:pt x="35341" y="3893"/>
                    <a:pt x="35450" y="3867"/>
                    <a:pt x="35550" y="3813"/>
                  </a:cubicBezTo>
                  <a:cubicBezTo>
                    <a:pt x="35873" y="3639"/>
                    <a:pt x="35990" y="3234"/>
                    <a:pt x="35816" y="2912"/>
                  </a:cubicBezTo>
                  <a:cubicBezTo>
                    <a:pt x="35542" y="2406"/>
                    <a:pt x="35341" y="1653"/>
                    <a:pt x="35494" y="1444"/>
                  </a:cubicBezTo>
                  <a:cubicBezTo>
                    <a:pt x="35529" y="1398"/>
                    <a:pt x="35664" y="1336"/>
                    <a:pt x="35949" y="1336"/>
                  </a:cubicBezTo>
                  <a:cubicBezTo>
                    <a:pt x="36092" y="1336"/>
                    <a:pt x="36272" y="1351"/>
                    <a:pt x="36495" y="1392"/>
                  </a:cubicBezTo>
                  <a:cubicBezTo>
                    <a:pt x="37924" y="1653"/>
                    <a:pt x="38224" y="3229"/>
                    <a:pt x="38281" y="3708"/>
                  </a:cubicBezTo>
                  <a:cubicBezTo>
                    <a:pt x="38429" y="4967"/>
                    <a:pt x="37998" y="6561"/>
                    <a:pt x="36900" y="7053"/>
                  </a:cubicBezTo>
                  <a:cubicBezTo>
                    <a:pt x="36500" y="7231"/>
                    <a:pt x="35640" y="7294"/>
                    <a:pt x="34517" y="7294"/>
                  </a:cubicBezTo>
                  <a:cubicBezTo>
                    <a:pt x="33199" y="7294"/>
                    <a:pt x="31518" y="7207"/>
                    <a:pt x="29785" y="7118"/>
                  </a:cubicBezTo>
                  <a:cubicBezTo>
                    <a:pt x="27501" y="7001"/>
                    <a:pt x="24974" y="6871"/>
                    <a:pt x="22474" y="6871"/>
                  </a:cubicBezTo>
                  <a:cubicBezTo>
                    <a:pt x="19213" y="6871"/>
                    <a:pt x="15998" y="7092"/>
                    <a:pt x="13430" y="7854"/>
                  </a:cubicBezTo>
                  <a:cubicBezTo>
                    <a:pt x="5849" y="10101"/>
                    <a:pt x="589" y="16114"/>
                    <a:pt x="371" y="16367"/>
                  </a:cubicBezTo>
                  <a:cubicBezTo>
                    <a:pt x="1" y="16802"/>
                    <a:pt x="306" y="17468"/>
                    <a:pt x="876" y="17473"/>
                  </a:cubicBezTo>
                  <a:cubicBezTo>
                    <a:pt x="1068" y="17473"/>
                    <a:pt x="1255" y="17386"/>
                    <a:pt x="1381" y="17242"/>
                  </a:cubicBezTo>
                  <a:cubicBezTo>
                    <a:pt x="1434" y="17177"/>
                    <a:pt x="6602" y="11268"/>
                    <a:pt x="13809" y="9130"/>
                  </a:cubicBezTo>
                  <a:cubicBezTo>
                    <a:pt x="16233" y="8411"/>
                    <a:pt x="19320" y="8200"/>
                    <a:pt x="22474" y="8200"/>
                  </a:cubicBezTo>
                  <a:cubicBezTo>
                    <a:pt x="24942" y="8200"/>
                    <a:pt x="27451" y="8329"/>
                    <a:pt x="29716" y="8446"/>
                  </a:cubicBezTo>
                  <a:cubicBezTo>
                    <a:pt x="31695" y="8549"/>
                    <a:pt x="33280" y="8625"/>
                    <a:pt x="34519" y="8625"/>
                  </a:cubicBezTo>
                  <a:cubicBezTo>
                    <a:pt x="35905" y="8625"/>
                    <a:pt x="36856" y="8530"/>
                    <a:pt x="37440" y="8267"/>
                  </a:cubicBezTo>
                  <a:cubicBezTo>
                    <a:pt x="39143" y="7514"/>
                    <a:pt x="39818" y="5324"/>
                    <a:pt x="39604" y="3547"/>
                  </a:cubicBezTo>
                  <a:cubicBezTo>
                    <a:pt x="39382" y="1688"/>
                    <a:pt x="38281" y="360"/>
                    <a:pt x="36735" y="77"/>
                  </a:cubicBezTo>
                  <a:cubicBezTo>
                    <a:pt x="36453" y="26"/>
                    <a:pt x="36193" y="1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849;p36">
              <a:extLst>
                <a:ext uri="{FF2B5EF4-FFF2-40B4-BE49-F238E27FC236}">
                  <a16:creationId xmlns:a16="http://schemas.microsoft.com/office/drawing/2014/main" id="{5298F65E-A2D5-EDF3-C9C1-7B3B94B462F7}"/>
                </a:ext>
              </a:extLst>
            </p:cNvPr>
            <p:cNvSpPr/>
            <p:nvPr/>
          </p:nvSpPr>
          <p:spPr>
            <a:xfrm>
              <a:off x="2471600" y="1867775"/>
              <a:ext cx="430900" cy="190550"/>
            </a:xfrm>
            <a:custGeom>
              <a:avLst/>
              <a:gdLst/>
              <a:ahLst/>
              <a:cxnLst/>
              <a:rect l="l" t="t" r="r" b="b"/>
              <a:pathLst>
                <a:path w="17236" h="7622" extrusionOk="0">
                  <a:moveTo>
                    <a:pt x="15239" y="1"/>
                  </a:moveTo>
                  <a:cubicBezTo>
                    <a:pt x="14375" y="1"/>
                    <a:pt x="13119" y="163"/>
                    <a:pt x="11318" y="480"/>
                  </a:cubicBezTo>
                  <a:cubicBezTo>
                    <a:pt x="9276" y="837"/>
                    <a:pt x="6824" y="1956"/>
                    <a:pt x="4037" y="3798"/>
                  </a:cubicBezTo>
                  <a:cubicBezTo>
                    <a:pt x="2800" y="4612"/>
                    <a:pt x="1612" y="5496"/>
                    <a:pt x="475" y="6445"/>
                  </a:cubicBezTo>
                  <a:cubicBezTo>
                    <a:pt x="1" y="6850"/>
                    <a:pt x="288" y="7621"/>
                    <a:pt x="911" y="7621"/>
                  </a:cubicBezTo>
                  <a:cubicBezTo>
                    <a:pt x="1067" y="7621"/>
                    <a:pt x="1220" y="7565"/>
                    <a:pt x="1342" y="7460"/>
                  </a:cubicBezTo>
                  <a:cubicBezTo>
                    <a:pt x="1398" y="7412"/>
                    <a:pt x="7072" y="2583"/>
                    <a:pt x="11553" y="1791"/>
                  </a:cubicBezTo>
                  <a:cubicBezTo>
                    <a:pt x="13608" y="1429"/>
                    <a:pt x="14692" y="1329"/>
                    <a:pt x="15263" y="1325"/>
                  </a:cubicBezTo>
                  <a:lnTo>
                    <a:pt x="15263" y="1325"/>
                  </a:lnTo>
                  <a:cubicBezTo>
                    <a:pt x="14910" y="1616"/>
                    <a:pt x="14253" y="2074"/>
                    <a:pt x="13042" y="2775"/>
                  </a:cubicBezTo>
                  <a:cubicBezTo>
                    <a:pt x="10482" y="4255"/>
                    <a:pt x="9772" y="4978"/>
                    <a:pt x="10116" y="5740"/>
                  </a:cubicBezTo>
                  <a:cubicBezTo>
                    <a:pt x="10305" y="6161"/>
                    <a:pt x="10728" y="6290"/>
                    <a:pt x="11229" y="6290"/>
                  </a:cubicBezTo>
                  <a:cubicBezTo>
                    <a:pt x="11572" y="6290"/>
                    <a:pt x="11950" y="6230"/>
                    <a:pt x="12315" y="6162"/>
                  </a:cubicBezTo>
                  <a:cubicBezTo>
                    <a:pt x="13125" y="6014"/>
                    <a:pt x="14166" y="5731"/>
                    <a:pt x="15245" y="5370"/>
                  </a:cubicBezTo>
                  <a:cubicBezTo>
                    <a:pt x="15598" y="5252"/>
                    <a:pt x="15785" y="4874"/>
                    <a:pt x="15668" y="4525"/>
                  </a:cubicBezTo>
                  <a:cubicBezTo>
                    <a:pt x="15574" y="4247"/>
                    <a:pt x="15317" y="4072"/>
                    <a:pt x="15040" y="4072"/>
                  </a:cubicBezTo>
                  <a:cubicBezTo>
                    <a:pt x="14970" y="4072"/>
                    <a:pt x="14898" y="4083"/>
                    <a:pt x="14827" y="4107"/>
                  </a:cubicBezTo>
                  <a:cubicBezTo>
                    <a:pt x="13991" y="4390"/>
                    <a:pt x="13142" y="4625"/>
                    <a:pt x="12284" y="4808"/>
                  </a:cubicBezTo>
                  <a:cubicBezTo>
                    <a:pt x="12620" y="4582"/>
                    <a:pt x="13086" y="4290"/>
                    <a:pt x="13708" y="3929"/>
                  </a:cubicBezTo>
                  <a:cubicBezTo>
                    <a:pt x="16421" y="2357"/>
                    <a:pt x="17235" y="1551"/>
                    <a:pt x="16935" y="724"/>
                  </a:cubicBezTo>
                  <a:cubicBezTo>
                    <a:pt x="16759" y="238"/>
                    <a:pt x="16285" y="1"/>
                    <a:pt x="15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850;p36">
              <a:extLst>
                <a:ext uri="{FF2B5EF4-FFF2-40B4-BE49-F238E27FC236}">
                  <a16:creationId xmlns:a16="http://schemas.microsoft.com/office/drawing/2014/main" id="{4997ECFE-E889-650F-AF63-4D87E00729A9}"/>
                </a:ext>
              </a:extLst>
            </p:cNvPr>
            <p:cNvSpPr/>
            <p:nvPr/>
          </p:nvSpPr>
          <p:spPr>
            <a:xfrm>
              <a:off x="2557875" y="2084300"/>
              <a:ext cx="240875" cy="377825"/>
            </a:xfrm>
            <a:custGeom>
              <a:avLst/>
              <a:gdLst/>
              <a:ahLst/>
              <a:cxnLst/>
              <a:rect l="l" t="t" r="r" b="b"/>
              <a:pathLst>
                <a:path w="9635" h="15113" extrusionOk="0">
                  <a:moveTo>
                    <a:pt x="4110" y="0"/>
                  </a:moveTo>
                  <a:cubicBezTo>
                    <a:pt x="1" y="0"/>
                    <a:pt x="165" y="6200"/>
                    <a:pt x="1413" y="10499"/>
                  </a:cubicBezTo>
                  <a:cubicBezTo>
                    <a:pt x="2285" y="13499"/>
                    <a:pt x="4014" y="15112"/>
                    <a:pt x="5836" y="15112"/>
                  </a:cubicBezTo>
                  <a:cubicBezTo>
                    <a:pt x="6682" y="15112"/>
                    <a:pt x="7549" y="14764"/>
                    <a:pt x="8359" y="14044"/>
                  </a:cubicBezTo>
                  <a:lnTo>
                    <a:pt x="9635" y="9223"/>
                  </a:lnTo>
                  <a:cubicBezTo>
                    <a:pt x="9635" y="9223"/>
                    <a:pt x="8786" y="297"/>
                    <a:pt x="4388" y="10"/>
                  </a:cubicBezTo>
                  <a:cubicBezTo>
                    <a:pt x="4293" y="3"/>
                    <a:pt x="4200" y="0"/>
                    <a:pt x="411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851;p36">
              <a:extLst>
                <a:ext uri="{FF2B5EF4-FFF2-40B4-BE49-F238E27FC236}">
                  <a16:creationId xmlns:a16="http://schemas.microsoft.com/office/drawing/2014/main" id="{DE80B5CC-23FB-A196-6F5C-B797A401A8BA}"/>
                </a:ext>
              </a:extLst>
            </p:cNvPr>
            <p:cNvSpPr/>
            <p:nvPr/>
          </p:nvSpPr>
          <p:spPr>
            <a:xfrm>
              <a:off x="2557875" y="2084300"/>
              <a:ext cx="240875" cy="377825"/>
            </a:xfrm>
            <a:custGeom>
              <a:avLst/>
              <a:gdLst/>
              <a:ahLst/>
              <a:cxnLst/>
              <a:rect l="l" t="t" r="r" b="b"/>
              <a:pathLst>
                <a:path w="9635" h="15113" extrusionOk="0">
                  <a:moveTo>
                    <a:pt x="4110" y="0"/>
                  </a:moveTo>
                  <a:cubicBezTo>
                    <a:pt x="1" y="0"/>
                    <a:pt x="165" y="6200"/>
                    <a:pt x="1413" y="10499"/>
                  </a:cubicBezTo>
                  <a:cubicBezTo>
                    <a:pt x="2285" y="13499"/>
                    <a:pt x="4014" y="15112"/>
                    <a:pt x="5836" y="15112"/>
                  </a:cubicBezTo>
                  <a:cubicBezTo>
                    <a:pt x="6682" y="15112"/>
                    <a:pt x="7549" y="14764"/>
                    <a:pt x="8359" y="14044"/>
                  </a:cubicBezTo>
                  <a:lnTo>
                    <a:pt x="9635" y="9223"/>
                  </a:lnTo>
                  <a:cubicBezTo>
                    <a:pt x="9635" y="9223"/>
                    <a:pt x="8786" y="297"/>
                    <a:pt x="4388" y="10"/>
                  </a:cubicBezTo>
                  <a:cubicBezTo>
                    <a:pt x="4293" y="3"/>
                    <a:pt x="4200" y="0"/>
                    <a:pt x="4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852;p36">
              <a:extLst>
                <a:ext uri="{FF2B5EF4-FFF2-40B4-BE49-F238E27FC236}">
                  <a16:creationId xmlns:a16="http://schemas.microsoft.com/office/drawing/2014/main" id="{8DF6B18C-205D-2AE2-B0EC-BC571A477463}"/>
                </a:ext>
              </a:extLst>
            </p:cNvPr>
            <p:cNvSpPr/>
            <p:nvPr/>
          </p:nvSpPr>
          <p:spPr>
            <a:xfrm>
              <a:off x="2561200" y="2071850"/>
              <a:ext cx="250400" cy="402750"/>
            </a:xfrm>
            <a:custGeom>
              <a:avLst/>
              <a:gdLst/>
              <a:ahLst/>
              <a:cxnLst/>
              <a:rect l="l" t="t" r="r" b="b"/>
              <a:pathLst>
                <a:path w="10016" h="16110" extrusionOk="0">
                  <a:moveTo>
                    <a:pt x="3976" y="1"/>
                  </a:moveTo>
                  <a:cubicBezTo>
                    <a:pt x="2824" y="1"/>
                    <a:pt x="1895" y="426"/>
                    <a:pt x="1215" y="1274"/>
                  </a:cubicBezTo>
                  <a:cubicBezTo>
                    <a:pt x="410" y="2280"/>
                    <a:pt x="0" y="3813"/>
                    <a:pt x="0" y="5833"/>
                  </a:cubicBezTo>
                  <a:cubicBezTo>
                    <a:pt x="0" y="7483"/>
                    <a:pt x="283" y="9364"/>
                    <a:pt x="802" y="11137"/>
                  </a:cubicBezTo>
                  <a:cubicBezTo>
                    <a:pt x="1546" y="13710"/>
                    <a:pt x="2966" y="15469"/>
                    <a:pt x="4694" y="15966"/>
                  </a:cubicBezTo>
                  <a:cubicBezTo>
                    <a:pt x="5021" y="16061"/>
                    <a:pt x="5361" y="16109"/>
                    <a:pt x="5696" y="16109"/>
                  </a:cubicBezTo>
                  <a:cubicBezTo>
                    <a:pt x="6684" y="16109"/>
                    <a:pt x="7673" y="15700"/>
                    <a:pt x="8552" y="14916"/>
                  </a:cubicBezTo>
                  <a:cubicBezTo>
                    <a:pt x="8748" y="14729"/>
                    <a:pt x="8766" y="14420"/>
                    <a:pt x="8583" y="14220"/>
                  </a:cubicBezTo>
                  <a:cubicBezTo>
                    <a:pt x="8485" y="14107"/>
                    <a:pt x="8348" y="14050"/>
                    <a:pt x="8209" y="14050"/>
                  </a:cubicBezTo>
                  <a:cubicBezTo>
                    <a:pt x="8095" y="14050"/>
                    <a:pt x="7980" y="14089"/>
                    <a:pt x="7886" y="14167"/>
                  </a:cubicBezTo>
                  <a:cubicBezTo>
                    <a:pt x="7185" y="14793"/>
                    <a:pt x="6440" y="15113"/>
                    <a:pt x="5699" y="15113"/>
                  </a:cubicBezTo>
                  <a:cubicBezTo>
                    <a:pt x="5455" y="15113"/>
                    <a:pt x="5211" y="15078"/>
                    <a:pt x="4969" y="15008"/>
                  </a:cubicBezTo>
                  <a:cubicBezTo>
                    <a:pt x="3580" y="14603"/>
                    <a:pt x="2408" y="13092"/>
                    <a:pt x="1759" y="10858"/>
                  </a:cubicBezTo>
                  <a:cubicBezTo>
                    <a:pt x="867" y="7792"/>
                    <a:pt x="562" y="3682"/>
                    <a:pt x="1995" y="1901"/>
                  </a:cubicBezTo>
                  <a:cubicBezTo>
                    <a:pt x="2480" y="1296"/>
                    <a:pt x="3133" y="1000"/>
                    <a:pt x="3979" y="1000"/>
                  </a:cubicBezTo>
                  <a:cubicBezTo>
                    <a:pt x="4059" y="1000"/>
                    <a:pt x="4141" y="1003"/>
                    <a:pt x="4224" y="1008"/>
                  </a:cubicBezTo>
                  <a:cubicBezTo>
                    <a:pt x="6214" y="1135"/>
                    <a:pt x="7403" y="3447"/>
                    <a:pt x="8047" y="5367"/>
                  </a:cubicBezTo>
                  <a:cubicBezTo>
                    <a:pt x="8788" y="7553"/>
                    <a:pt x="9005" y="9748"/>
                    <a:pt x="9005" y="9769"/>
                  </a:cubicBezTo>
                  <a:cubicBezTo>
                    <a:pt x="9034" y="10023"/>
                    <a:pt x="9247" y="10212"/>
                    <a:pt x="9497" y="10212"/>
                  </a:cubicBezTo>
                  <a:cubicBezTo>
                    <a:pt x="9513" y="10212"/>
                    <a:pt x="9529" y="10211"/>
                    <a:pt x="9545" y="10209"/>
                  </a:cubicBezTo>
                  <a:cubicBezTo>
                    <a:pt x="9815" y="10183"/>
                    <a:pt x="10015" y="9944"/>
                    <a:pt x="9998" y="9674"/>
                  </a:cubicBezTo>
                  <a:cubicBezTo>
                    <a:pt x="9963" y="9295"/>
                    <a:pt x="9053" y="316"/>
                    <a:pt x="4289" y="11"/>
                  </a:cubicBezTo>
                  <a:cubicBezTo>
                    <a:pt x="4183" y="4"/>
                    <a:pt x="4079" y="1"/>
                    <a:pt x="39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53;p36">
              <a:extLst>
                <a:ext uri="{FF2B5EF4-FFF2-40B4-BE49-F238E27FC236}">
                  <a16:creationId xmlns:a16="http://schemas.microsoft.com/office/drawing/2014/main" id="{7EBDB4B1-2654-E353-50CD-5540238171C3}"/>
                </a:ext>
              </a:extLst>
            </p:cNvPr>
            <p:cNvSpPr/>
            <p:nvPr/>
          </p:nvSpPr>
          <p:spPr>
            <a:xfrm>
              <a:off x="2561200" y="2071850"/>
              <a:ext cx="250400" cy="402750"/>
            </a:xfrm>
            <a:custGeom>
              <a:avLst/>
              <a:gdLst/>
              <a:ahLst/>
              <a:cxnLst/>
              <a:rect l="l" t="t" r="r" b="b"/>
              <a:pathLst>
                <a:path w="10016" h="16110" extrusionOk="0">
                  <a:moveTo>
                    <a:pt x="3976" y="1"/>
                  </a:moveTo>
                  <a:cubicBezTo>
                    <a:pt x="2824" y="1"/>
                    <a:pt x="1895" y="426"/>
                    <a:pt x="1215" y="1274"/>
                  </a:cubicBezTo>
                  <a:cubicBezTo>
                    <a:pt x="410" y="2280"/>
                    <a:pt x="0" y="3813"/>
                    <a:pt x="0" y="5833"/>
                  </a:cubicBezTo>
                  <a:cubicBezTo>
                    <a:pt x="0" y="7483"/>
                    <a:pt x="283" y="9364"/>
                    <a:pt x="802" y="11137"/>
                  </a:cubicBezTo>
                  <a:cubicBezTo>
                    <a:pt x="1546" y="13710"/>
                    <a:pt x="2966" y="15469"/>
                    <a:pt x="4694" y="15966"/>
                  </a:cubicBezTo>
                  <a:cubicBezTo>
                    <a:pt x="5021" y="16061"/>
                    <a:pt x="5361" y="16109"/>
                    <a:pt x="5696" y="16109"/>
                  </a:cubicBezTo>
                  <a:cubicBezTo>
                    <a:pt x="6684" y="16109"/>
                    <a:pt x="7673" y="15700"/>
                    <a:pt x="8552" y="14916"/>
                  </a:cubicBezTo>
                  <a:cubicBezTo>
                    <a:pt x="8748" y="14729"/>
                    <a:pt x="8766" y="14420"/>
                    <a:pt x="8583" y="14220"/>
                  </a:cubicBezTo>
                  <a:cubicBezTo>
                    <a:pt x="8485" y="14107"/>
                    <a:pt x="8348" y="14050"/>
                    <a:pt x="8209" y="14050"/>
                  </a:cubicBezTo>
                  <a:cubicBezTo>
                    <a:pt x="8095" y="14050"/>
                    <a:pt x="7980" y="14089"/>
                    <a:pt x="7886" y="14167"/>
                  </a:cubicBezTo>
                  <a:cubicBezTo>
                    <a:pt x="7185" y="14793"/>
                    <a:pt x="6440" y="15113"/>
                    <a:pt x="5699" y="15113"/>
                  </a:cubicBezTo>
                  <a:cubicBezTo>
                    <a:pt x="5455" y="15113"/>
                    <a:pt x="5211" y="15078"/>
                    <a:pt x="4969" y="15008"/>
                  </a:cubicBezTo>
                  <a:cubicBezTo>
                    <a:pt x="3580" y="14603"/>
                    <a:pt x="2408" y="13092"/>
                    <a:pt x="1759" y="10858"/>
                  </a:cubicBezTo>
                  <a:cubicBezTo>
                    <a:pt x="867" y="7792"/>
                    <a:pt x="562" y="3682"/>
                    <a:pt x="1995" y="1901"/>
                  </a:cubicBezTo>
                  <a:cubicBezTo>
                    <a:pt x="2480" y="1296"/>
                    <a:pt x="3133" y="1000"/>
                    <a:pt x="3979" y="1000"/>
                  </a:cubicBezTo>
                  <a:cubicBezTo>
                    <a:pt x="4059" y="1000"/>
                    <a:pt x="4141" y="1003"/>
                    <a:pt x="4224" y="1008"/>
                  </a:cubicBezTo>
                  <a:cubicBezTo>
                    <a:pt x="6214" y="1135"/>
                    <a:pt x="7403" y="3447"/>
                    <a:pt x="8047" y="5367"/>
                  </a:cubicBezTo>
                  <a:cubicBezTo>
                    <a:pt x="8788" y="7553"/>
                    <a:pt x="9005" y="9748"/>
                    <a:pt x="9005" y="9769"/>
                  </a:cubicBezTo>
                  <a:cubicBezTo>
                    <a:pt x="9034" y="10023"/>
                    <a:pt x="9247" y="10212"/>
                    <a:pt x="9497" y="10212"/>
                  </a:cubicBezTo>
                  <a:cubicBezTo>
                    <a:pt x="9513" y="10212"/>
                    <a:pt x="9529" y="10211"/>
                    <a:pt x="9545" y="10209"/>
                  </a:cubicBezTo>
                  <a:cubicBezTo>
                    <a:pt x="9815" y="10183"/>
                    <a:pt x="10015" y="9944"/>
                    <a:pt x="9998" y="9674"/>
                  </a:cubicBezTo>
                  <a:cubicBezTo>
                    <a:pt x="9963" y="9295"/>
                    <a:pt x="9053" y="316"/>
                    <a:pt x="4289" y="11"/>
                  </a:cubicBezTo>
                  <a:cubicBezTo>
                    <a:pt x="4183" y="4"/>
                    <a:pt x="4079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54;p36">
              <a:extLst>
                <a:ext uri="{FF2B5EF4-FFF2-40B4-BE49-F238E27FC236}">
                  <a16:creationId xmlns:a16="http://schemas.microsoft.com/office/drawing/2014/main" id="{6A87B4E3-38C5-E078-6B95-E464BD716D87}"/>
                </a:ext>
              </a:extLst>
            </p:cNvPr>
            <p:cNvSpPr/>
            <p:nvPr/>
          </p:nvSpPr>
          <p:spPr>
            <a:xfrm>
              <a:off x="2210450" y="2463800"/>
              <a:ext cx="542250" cy="747675"/>
            </a:xfrm>
            <a:custGeom>
              <a:avLst/>
              <a:gdLst/>
              <a:ahLst/>
              <a:cxnLst/>
              <a:rect l="l" t="t" r="r" b="b"/>
              <a:pathLst>
                <a:path w="21690" h="29907" extrusionOk="0">
                  <a:moveTo>
                    <a:pt x="7512" y="0"/>
                  </a:moveTo>
                  <a:lnTo>
                    <a:pt x="0" y="5526"/>
                  </a:lnTo>
                  <a:cubicBezTo>
                    <a:pt x="0" y="5526"/>
                    <a:pt x="566" y="6658"/>
                    <a:pt x="5387" y="13464"/>
                  </a:cubicBezTo>
                  <a:cubicBezTo>
                    <a:pt x="10211" y="20270"/>
                    <a:pt x="15167" y="29906"/>
                    <a:pt x="15167" y="29906"/>
                  </a:cubicBezTo>
                  <a:lnTo>
                    <a:pt x="21690" y="21542"/>
                  </a:lnTo>
                  <a:lnTo>
                    <a:pt x="7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55;p36">
              <a:extLst>
                <a:ext uri="{FF2B5EF4-FFF2-40B4-BE49-F238E27FC236}">
                  <a16:creationId xmlns:a16="http://schemas.microsoft.com/office/drawing/2014/main" id="{BE09AA4D-A4EF-605D-B1EE-3C991A683C05}"/>
                </a:ext>
              </a:extLst>
            </p:cNvPr>
            <p:cNvSpPr/>
            <p:nvPr/>
          </p:nvSpPr>
          <p:spPr>
            <a:xfrm>
              <a:off x="2210450" y="2463800"/>
              <a:ext cx="286325" cy="270000"/>
            </a:xfrm>
            <a:custGeom>
              <a:avLst/>
              <a:gdLst/>
              <a:ahLst/>
              <a:cxnLst/>
              <a:rect l="l" t="t" r="r" b="b"/>
              <a:pathLst>
                <a:path w="11453" h="10800" extrusionOk="0">
                  <a:moveTo>
                    <a:pt x="7512" y="0"/>
                  </a:moveTo>
                  <a:lnTo>
                    <a:pt x="0" y="5526"/>
                  </a:lnTo>
                  <a:cubicBezTo>
                    <a:pt x="0" y="5526"/>
                    <a:pt x="423" y="6362"/>
                    <a:pt x="3514" y="10799"/>
                  </a:cubicBezTo>
                  <a:lnTo>
                    <a:pt x="11452" y="5979"/>
                  </a:lnTo>
                  <a:lnTo>
                    <a:pt x="7512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56;p36">
              <a:extLst>
                <a:ext uri="{FF2B5EF4-FFF2-40B4-BE49-F238E27FC236}">
                  <a16:creationId xmlns:a16="http://schemas.microsoft.com/office/drawing/2014/main" id="{D55DE8A3-0932-E73A-8696-7673C0290FC8}"/>
                </a:ext>
              </a:extLst>
            </p:cNvPr>
            <p:cNvSpPr/>
            <p:nvPr/>
          </p:nvSpPr>
          <p:spPr>
            <a:xfrm>
              <a:off x="2210450" y="2463800"/>
              <a:ext cx="286325" cy="270000"/>
            </a:xfrm>
            <a:custGeom>
              <a:avLst/>
              <a:gdLst/>
              <a:ahLst/>
              <a:cxnLst/>
              <a:rect l="l" t="t" r="r" b="b"/>
              <a:pathLst>
                <a:path w="11453" h="10800" extrusionOk="0">
                  <a:moveTo>
                    <a:pt x="7512" y="0"/>
                  </a:moveTo>
                  <a:lnTo>
                    <a:pt x="0" y="5526"/>
                  </a:lnTo>
                  <a:cubicBezTo>
                    <a:pt x="0" y="5526"/>
                    <a:pt x="423" y="6362"/>
                    <a:pt x="3514" y="10799"/>
                  </a:cubicBezTo>
                  <a:lnTo>
                    <a:pt x="11452" y="5979"/>
                  </a:lnTo>
                  <a:lnTo>
                    <a:pt x="7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57;p36">
              <a:extLst>
                <a:ext uri="{FF2B5EF4-FFF2-40B4-BE49-F238E27FC236}">
                  <a16:creationId xmlns:a16="http://schemas.microsoft.com/office/drawing/2014/main" id="{35BDA408-2938-32CF-7336-B35D50B8A759}"/>
                </a:ext>
              </a:extLst>
            </p:cNvPr>
            <p:cNvSpPr/>
            <p:nvPr/>
          </p:nvSpPr>
          <p:spPr>
            <a:xfrm>
              <a:off x="2196500" y="2451325"/>
              <a:ext cx="569475" cy="772675"/>
            </a:xfrm>
            <a:custGeom>
              <a:avLst/>
              <a:gdLst/>
              <a:ahLst/>
              <a:cxnLst/>
              <a:rect l="l" t="t" r="r" b="b"/>
              <a:pathLst>
                <a:path w="22779" h="30907" extrusionOk="0">
                  <a:moveTo>
                    <a:pt x="7943" y="1213"/>
                  </a:moveTo>
                  <a:lnTo>
                    <a:pt x="21634" y="22014"/>
                  </a:lnTo>
                  <a:lnTo>
                    <a:pt x="15808" y="29482"/>
                  </a:lnTo>
                  <a:cubicBezTo>
                    <a:pt x="14575" y="27148"/>
                    <a:pt x="10395" y="19376"/>
                    <a:pt x="6354" y="13671"/>
                  </a:cubicBezTo>
                  <a:cubicBezTo>
                    <a:pt x="2910" y="8812"/>
                    <a:pt x="1651" y="6870"/>
                    <a:pt x="1216" y="6160"/>
                  </a:cubicBezTo>
                  <a:lnTo>
                    <a:pt x="7943" y="1213"/>
                  </a:lnTo>
                  <a:close/>
                  <a:moveTo>
                    <a:pt x="8071" y="1"/>
                  </a:moveTo>
                  <a:cubicBezTo>
                    <a:pt x="7968" y="1"/>
                    <a:pt x="7864" y="33"/>
                    <a:pt x="7774" y="99"/>
                  </a:cubicBezTo>
                  <a:lnTo>
                    <a:pt x="262" y="5624"/>
                  </a:lnTo>
                  <a:cubicBezTo>
                    <a:pt x="66" y="5768"/>
                    <a:pt x="1" y="6034"/>
                    <a:pt x="110" y="6251"/>
                  </a:cubicBezTo>
                  <a:cubicBezTo>
                    <a:pt x="136" y="6299"/>
                    <a:pt x="750" y="7497"/>
                    <a:pt x="5540" y="14251"/>
                  </a:cubicBezTo>
                  <a:cubicBezTo>
                    <a:pt x="10282" y="20948"/>
                    <a:pt x="15233" y="30540"/>
                    <a:pt x="15281" y="30636"/>
                  </a:cubicBezTo>
                  <a:cubicBezTo>
                    <a:pt x="15359" y="30789"/>
                    <a:pt x="15507" y="30889"/>
                    <a:pt x="15681" y="30906"/>
                  </a:cubicBezTo>
                  <a:lnTo>
                    <a:pt x="15725" y="30906"/>
                  </a:lnTo>
                  <a:cubicBezTo>
                    <a:pt x="15877" y="30906"/>
                    <a:pt x="16025" y="30836"/>
                    <a:pt x="16121" y="30715"/>
                  </a:cubicBezTo>
                  <a:lnTo>
                    <a:pt x="22640" y="22354"/>
                  </a:lnTo>
                  <a:cubicBezTo>
                    <a:pt x="22770" y="22184"/>
                    <a:pt x="22779" y="21949"/>
                    <a:pt x="22661" y="21771"/>
                  </a:cubicBezTo>
                  <a:lnTo>
                    <a:pt x="8488" y="225"/>
                  </a:lnTo>
                  <a:cubicBezTo>
                    <a:pt x="8392" y="79"/>
                    <a:pt x="8233" y="1"/>
                    <a:pt x="8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58;p36">
              <a:extLst>
                <a:ext uri="{FF2B5EF4-FFF2-40B4-BE49-F238E27FC236}">
                  <a16:creationId xmlns:a16="http://schemas.microsoft.com/office/drawing/2014/main" id="{94FE4450-603B-798E-3207-9B0F2E374896}"/>
                </a:ext>
              </a:extLst>
            </p:cNvPr>
            <p:cNvSpPr/>
            <p:nvPr/>
          </p:nvSpPr>
          <p:spPr>
            <a:xfrm>
              <a:off x="3308950" y="3206125"/>
              <a:ext cx="942650" cy="714125"/>
            </a:xfrm>
            <a:custGeom>
              <a:avLst/>
              <a:gdLst/>
              <a:ahLst/>
              <a:cxnLst/>
              <a:rect l="l" t="t" r="r" b="b"/>
              <a:pathLst>
                <a:path w="37706" h="28565" extrusionOk="0">
                  <a:moveTo>
                    <a:pt x="13756" y="1"/>
                  </a:moveTo>
                  <a:cubicBezTo>
                    <a:pt x="13543" y="1"/>
                    <a:pt x="13307" y="265"/>
                    <a:pt x="13042" y="923"/>
                  </a:cubicBezTo>
                  <a:cubicBezTo>
                    <a:pt x="12193" y="3052"/>
                    <a:pt x="6663" y="8717"/>
                    <a:pt x="4965" y="10137"/>
                  </a:cubicBezTo>
                  <a:cubicBezTo>
                    <a:pt x="3262" y="11557"/>
                    <a:pt x="3123" y="13255"/>
                    <a:pt x="2696" y="16233"/>
                  </a:cubicBezTo>
                  <a:cubicBezTo>
                    <a:pt x="2269" y="19212"/>
                    <a:pt x="1" y="23888"/>
                    <a:pt x="1" y="23888"/>
                  </a:cubicBezTo>
                  <a:lnTo>
                    <a:pt x="2692" y="28565"/>
                  </a:lnTo>
                  <a:lnTo>
                    <a:pt x="8366" y="24877"/>
                  </a:lnTo>
                  <a:cubicBezTo>
                    <a:pt x="8366" y="24877"/>
                    <a:pt x="9916" y="25059"/>
                    <a:pt x="11555" y="25059"/>
                  </a:cubicBezTo>
                  <a:cubicBezTo>
                    <a:pt x="11958" y="25059"/>
                    <a:pt x="12367" y="25048"/>
                    <a:pt x="12759" y="25020"/>
                  </a:cubicBezTo>
                  <a:cubicBezTo>
                    <a:pt x="14741" y="24877"/>
                    <a:pt x="20837" y="24028"/>
                    <a:pt x="20837" y="24028"/>
                  </a:cubicBezTo>
                  <a:cubicBezTo>
                    <a:pt x="20837" y="24028"/>
                    <a:pt x="26933" y="26723"/>
                    <a:pt x="27782" y="26862"/>
                  </a:cubicBezTo>
                  <a:cubicBezTo>
                    <a:pt x="27918" y="26885"/>
                    <a:pt x="28040" y="26897"/>
                    <a:pt x="28151" y="26897"/>
                  </a:cubicBezTo>
                  <a:cubicBezTo>
                    <a:pt x="28733" y="26897"/>
                    <a:pt x="29009" y="26564"/>
                    <a:pt x="29485" y="25730"/>
                  </a:cubicBezTo>
                  <a:cubicBezTo>
                    <a:pt x="30051" y="24737"/>
                    <a:pt x="28065" y="24454"/>
                    <a:pt x="27499" y="24028"/>
                  </a:cubicBezTo>
                  <a:cubicBezTo>
                    <a:pt x="26933" y="23601"/>
                    <a:pt x="22396" y="21049"/>
                    <a:pt x="22396" y="21049"/>
                  </a:cubicBezTo>
                  <a:lnTo>
                    <a:pt x="22396" y="21049"/>
                  </a:lnTo>
                  <a:cubicBezTo>
                    <a:pt x="22396" y="21049"/>
                    <a:pt x="31610" y="22464"/>
                    <a:pt x="32746" y="22464"/>
                  </a:cubicBezTo>
                  <a:cubicBezTo>
                    <a:pt x="33878" y="22464"/>
                    <a:pt x="34161" y="22464"/>
                    <a:pt x="34588" y="21615"/>
                  </a:cubicBezTo>
                  <a:cubicBezTo>
                    <a:pt x="35010" y="20766"/>
                    <a:pt x="35010" y="20483"/>
                    <a:pt x="34588" y="19917"/>
                  </a:cubicBezTo>
                  <a:cubicBezTo>
                    <a:pt x="34161" y="19347"/>
                    <a:pt x="22539" y="17505"/>
                    <a:pt x="22539" y="17505"/>
                  </a:cubicBezTo>
                  <a:lnTo>
                    <a:pt x="22256" y="15946"/>
                  </a:lnTo>
                  <a:cubicBezTo>
                    <a:pt x="22256" y="15946"/>
                    <a:pt x="33173" y="15097"/>
                    <a:pt x="34449" y="15097"/>
                  </a:cubicBezTo>
                  <a:cubicBezTo>
                    <a:pt x="35724" y="15097"/>
                    <a:pt x="36007" y="14957"/>
                    <a:pt x="36717" y="14387"/>
                  </a:cubicBezTo>
                  <a:cubicBezTo>
                    <a:pt x="37423" y="13821"/>
                    <a:pt x="37706" y="12828"/>
                    <a:pt x="37140" y="11979"/>
                  </a:cubicBezTo>
                  <a:cubicBezTo>
                    <a:pt x="36875" y="11583"/>
                    <a:pt x="35901" y="11463"/>
                    <a:pt x="34678" y="11463"/>
                  </a:cubicBezTo>
                  <a:cubicBezTo>
                    <a:pt x="33279" y="11463"/>
                    <a:pt x="31555" y="11619"/>
                    <a:pt x="30194" y="11696"/>
                  </a:cubicBezTo>
                  <a:cubicBezTo>
                    <a:pt x="27643" y="11835"/>
                    <a:pt x="22539" y="11979"/>
                    <a:pt x="22539" y="11979"/>
                  </a:cubicBezTo>
                  <a:lnTo>
                    <a:pt x="21546" y="10986"/>
                  </a:lnTo>
                  <a:lnTo>
                    <a:pt x="22822" y="10420"/>
                  </a:lnTo>
                  <a:cubicBezTo>
                    <a:pt x="24098" y="9854"/>
                    <a:pt x="33456" y="6593"/>
                    <a:pt x="34305" y="6166"/>
                  </a:cubicBezTo>
                  <a:cubicBezTo>
                    <a:pt x="35154" y="5743"/>
                    <a:pt x="35724" y="5600"/>
                    <a:pt x="35581" y="4185"/>
                  </a:cubicBezTo>
                  <a:cubicBezTo>
                    <a:pt x="35482" y="3180"/>
                    <a:pt x="34601" y="2603"/>
                    <a:pt x="33441" y="2603"/>
                  </a:cubicBezTo>
                  <a:cubicBezTo>
                    <a:pt x="32962" y="2603"/>
                    <a:pt x="32435" y="2701"/>
                    <a:pt x="31897" y="2909"/>
                  </a:cubicBezTo>
                  <a:cubicBezTo>
                    <a:pt x="30055" y="3614"/>
                    <a:pt x="12333" y="10276"/>
                    <a:pt x="12333" y="10276"/>
                  </a:cubicBezTo>
                  <a:lnTo>
                    <a:pt x="11061" y="9288"/>
                  </a:lnTo>
                  <a:cubicBezTo>
                    <a:pt x="11061" y="9288"/>
                    <a:pt x="12337" y="7725"/>
                    <a:pt x="13752" y="6736"/>
                  </a:cubicBezTo>
                  <a:cubicBezTo>
                    <a:pt x="15172" y="5743"/>
                    <a:pt x="15315" y="4185"/>
                    <a:pt x="14889" y="2482"/>
                  </a:cubicBezTo>
                  <a:cubicBezTo>
                    <a:pt x="14591" y="1310"/>
                    <a:pt x="14231" y="1"/>
                    <a:pt x="137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59;p36">
              <a:extLst>
                <a:ext uri="{FF2B5EF4-FFF2-40B4-BE49-F238E27FC236}">
                  <a16:creationId xmlns:a16="http://schemas.microsoft.com/office/drawing/2014/main" id="{E0ADCF43-72C6-02EB-3379-355A020F2F8D}"/>
                </a:ext>
              </a:extLst>
            </p:cNvPr>
            <p:cNvSpPr/>
            <p:nvPr/>
          </p:nvSpPr>
          <p:spPr>
            <a:xfrm>
              <a:off x="3295900" y="3193550"/>
              <a:ext cx="968650" cy="739125"/>
            </a:xfrm>
            <a:custGeom>
              <a:avLst/>
              <a:gdLst/>
              <a:ahLst/>
              <a:cxnLst/>
              <a:rect l="l" t="t" r="r" b="b"/>
              <a:pathLst>
                <a:path w="38746" h="29565" extrusionOk="0">
                  <a:moveTo>
                    <a:pt x="14274" y="1108"/>
                  </a:moveTo>
                  <a:cubicBezTo>
                    <a:pt x="14444" y="1396"/>
                    <a:pt x="14662" y="2066"/>
                    <a:pt x="14923" y="3107"/>
                  </a:cubicBezTo>
                  <a:cubicBezTo>
                    <a:pt x="15367" y="4888"/>
                    <a:pt x="15071" y="6068"/>
                    <a:pt x="13987" y="6826"/>
                  </a:cubicBezTo>
                  <a:cubicBezTo>
                    <a:pt x="12532" y="7849"/>
                    <a:pt x="11248" y="9408"/>
                    <a:pt x="11195" y="9473"/>
                  </a:cubicBezTo>
                  <a:cubicBezTo>
                    <a:pt x="11017" y="9691"/>
                    <a:pt x="11052" y="10013"/>
                    <a:pt x="11274" y="10183"/>
                  </a:cubicBezTo>
                  <a:lnTo>
                    <a:pt x="12550" y="11176"/>
                  </a:lnTo>
                  <a:cubicBezTo>
                    <a:pt x="12637" y="11246"/>
                    <a:pt x="12744" y="11282"/>
                    <a:pt x="12854" y="11282"/>
                  </a:cubicBezTo>
                  <a:cubicBezTo>
                    <a:pt x="12914" y="11282"/>
                    <a:pt x="12975" y="11271"/>
                    <a:pt x="13033" y="11250"/>
                  </a:cubicBezTo>
                  <a:cubicBezTo>
                    <a:pt x="13212" y="11184"/>
                    <a:pt x="30773" y="4579"/>
                    <a:pt x="32597" y="3878"/>
                  </a:cubicBezTo>
                  <a:cubicBezTo>
                    <a:pt x="33066" y="3697"/>
                    <a:pt x="33536" y="3607"/>
                    <a:pt x="33962" y="3607"/>
                  </a:cubicBezTo>
                  <a:cubicBezTo>
                    <a:pt x="34388" y="3607"/>
                    <a:pt x="34770" y="3697"/>
                    <a:pt x="35062" y="3878"/>
                  </a:cubicBezTo>
                  <a:cubicBezTo>
                    <a:pt x="35376" y="4056"/>
                    <a:pt x="35576" y="4378"/>
                    <a:pt x="35606" y="4735"/>
                  </a:cubicBezTo>
                  <a:cubicBezTo>
                    <a:pt x="35702" y="5689"/>
                    <a:pt x="35515" y="5781"/>
                    <a:pt x="34814" y="6120"/>
                  </a:cubicBezTo>
                  <a:cubicBezTo>
                    <a:pt x="34749" y="6155"/>
                    <a:pt x="34679" y="6190"/>
                    <a:pt x="34605" y="6225"/>
                  </a:cubicBezTo>
                  <a:cubicBezTo>
                    <a:pt x="34196" y="6429"/>
                    <a:pt x="31365" y="7448"/>
                    <a:pt x="28866" y="8350"/>
                  </a:cubicBezTo>
                  <a:cubicBezTo>
                    <a:pt x="26253" y="9295"/>
                    <a:pt x="23780" y="10183"/>
                    <a:pt x="23144" y="10466"/>
                  </a:cubicBezTo>
                  <a:lnTo>
                    <a:pt x="21868" y="11032"/>
                  </a:lnTo>
                  <a:cubicBezTo>
                    <a:pt x="21546" y="11176"/>
                    <a:pt x="21468" y="11594"/>
                    <a:pt x="21716" y="11842"/>
                  </a:cubicBezTo>
                  <a:lnTo>
                    <a:pt x="22709" y="12835"/>
                  </a:lnTo>
                  <a:cubicBezTo>
                    <a:pt x="22801" y="12931"/>
                    <a:pt x="22929" y="12983"/>
                    <a:pt x="23063" y="12983"/>
                  </a:cubicBezTo>
                  <a:cubicBezTo>
                    <a:pt x="23068" y="12983"/>
                    <a:pt x="23073" y="12983"/>
                    <a:pt x="23079" y="12983"/>
                  </a:cubicBezTo>
                  <a:cubicBezTo>
                    <a:pt x="23127" y="12983"/>
                    <a:pt x="28217" y="12839"/>
                    <a:pt x="30747" y="12700"/>
                  </a:cubicBezTo>
                  <a:cubicBezTo>
                    <a:pt x="31152" y="12674"/>
                    <a:pt x="31579" y="12647"/>
                    <a:pt x="32031" y="12617"/>
                  </a:cubicBezTo>
                  <a:cubicBezTo>
                    <a:pt x="33120" y="12542"/>
                    <a:pt x="34240" y="12467"/>
                    <a:pt x="35204" y="12467"/>
                  </a:cubicBezTo>
                  <a:cubicBezTo>
                    <a:pt x="35301" y="12467"/>
                    <a:pt x="35396" y="12467"/>
                    <a:pt x="35489" y="12469"/>
                  </a:cubicBezTo>
                  <a:cubicBezTo>
                    <a:pt x="37017" y="12495"/>
                    <a:pt x="37239" y="12752"/>
                    <a:pt x="37248" y="12761"/>
                  </a:cubicBezTo>
                  <a:cubicBezTo>
                    <a:pt x="37692" y="13427"/>
                    <a:pt x="37392" y="14128"/>
                    <a:pt x="36926" y="14502"/>
                  </a:cubicBezTo>
                  <a:cubicBezTo>
                    <a:pt x="36307" y="14994"/>
                    <a:pt x="36138" y="15099"/>
                    <a:pt x="34971" y="15099"/>
                  </a:cubicBezTo>
                  <a:cubicBezTo>
                    <a:pt x="33690" y="15099"/>
                    <a:pt x="23188" y="15918"/>
                    <a:pt x="22739" y="15952"/>
                  </a:cubicBezTo>
                  <a:cubicBezTo>
                    <a:pt x="22443" y="15974"/>
                    <a:pt x="22234" y="16249"/>
                    <a:pt x="22286" y="16540"/>
                  </a:cubicBezTo>
                  <a:lnTo>
                    <a:pt x="22569" y="18099"/>
                  </a:lnTo>
                  <a:cubicBezTo>
                    <a:pt x="22608" y="18308"/>
                    <a:pt x="22774" y="18469"/>
                    <a:pt x="22983" y="18504"/>
                  </a:cubicBezTo>
                  <a:cubicBezTo>
                    <a:pt x="28169" y="19327"/>
                    <a:pt x="33987" y="20390"/>
                    <a:pt x="34753" y="20777"/>
                  </a:cubicBezTo>
                  <a:cubicBezTo>
                    <a:pt x="34992" y="21095"/>
                    <a:pt x="35018" y="21195"/>
                    <a:pt x="34666" y="21896"/>
                  </a:cubicBezTo>
                  <a:cubicBezTo>
                    <a:pt x="34378" y="22471"/>
                    <a:pt x="34378" y="22471"/>
                    <a:pt x="33268" y="22471"/>
                  </a:cubicBezTo>
                  <a:cubicBezTo>
                    <a:pt x="32371" y="22471"/>
                    <a:pt x="25548" y="21456"/>
                    <a:pt x="22996" y="21060"/>
                  </a:cubicBezTo>
                  <a:cubicBezTo>
                    <a:pt x="22967" y="21056"/>
                    <a:pt x="22939" y="21054"/>
                    <a:pt x="22912" y="21054"/>
                  </a:cubicBezTo>
                  <a:cubicBezTo>
                    <a:pt x="22422" y="21054"/>
                    <a:pt x="22216" y="21732"/>
                    <a:pt x="22678" y="21992"/>
                  </a:cubicBezTo>
                  <a:cubicBezTo>
                    <a:pt x="24490" y="23011"/>
                    <a:pt x="27329" y="24635"/>
                    <a:pt x="27725" y="24931"/>
                  </a:cubicBezTo>
                  <a:cubicBezTo>
                    <a:pt x="27943" y="25097"/>
                    <a:pt x="28260" y="25219"/>
                    <a:pt x="28596" y="25354"/>
                  </a:cubicBezTo>
                  <a:cubicBezTo>
                    <a:pt x="28883" y="25462"/>
                    <a:pt x="29554" y="25728"/>
                    <a:pt x="29610" y="25898"/>
                  </a:cubicBezTo>
                  <a:cubicBezTo>
                    <a:pt x="29606" y="25928"/>
                    <a:pt x="29593" y="25954"/>
                    <a:pt x="29575" y="25985"/>
                  </a:cubicBezTo>
                  <a:cubicBezTo>
                    <a:pt x="29147" y="26733"/>
                    <a:pt x="28976" y="26905"/>
                    <a:pt x="28679" y="26905"/>
                  </a:cubicBezTo>
                  <a:cubicBezTo>
                    <a:pt x="28596" y="26905"/>
                    <a:pt x="28503" y="26891"/>
                    <a:pt x="28391" y="26873"/>
                  </a:cubicBezTo>
                  <a:cubicBezTo>
                    <a:pt x="27816" y="26777"/>
                    <a:pt x="23897" y="25105"/>
                    <a:pt x="21563" y="24073"/>
                  </a:cubicBezTo>
                  <a:cubicBezTo>
                    <a:pt x="21501" y="24044"/>
                    <a:pt x="21432" y="24029"/>
                    <a:pt x="21362" y="24029"/>
                  </a:cubicBezTo>
                  <a:cubicBezTo>
                    <a:pt x="21339" y="24029"/>
                    <a:pt x="21316" y="24031"/>
                    <a:pt x="21293" y="24034"/>
                  </a:cubicBezTo>
                  <a:cubicBezTo>
                    <a:pt x="21232" y="24043"/>
                    <a:pt x="15193" y="24883"/>
                    <a:pt x="13246" y="25023"/>
                  </a:cubicBezTo>
                  <a:cubicBezTo>
                    <a:pt x="12864" y="25050"/>
                    <a:pt x="12464" y="25062"/>
                    <a:pt x="12067" y="25062"/>
                  </a:cubicBezTo>
                  <a:cubicBezTo>
                    <a:pt x="10483" y="25062"/>
                    <a:pt x="8965" y="24883"/>
                    <a:pt x="8944" y="24883"/>
                  </a:cubicBezTo>
                  <a:cubicBezTo>
                    <a:pt x="8925" y="24881"/>
                    <a:pt x="8906" y="24880"/>
                    <a:pt x="8887" y="24880"/>
                  </a:cubicBezTo>
                  <a:cubicBezTo>
                    <a:pt x="8792" y="24880"/>
                    <a:pt x="8697" y="24907"/>
                    <a:pt x="8618" y="24962"/>
                  </a:cubicBezTo>
                  <a:lnTo>
                    <a:pt x="3388" y="28358"/>
                  </a:lnTo>
                  <a:lnTo>
                    <a:pt x="1089" y="24365"/>
                  </a:lnTo>
                  <a:cubicBezTo>
                    <a:pt x="1564" y="23359"/>
                    <a:pt x="3331" y="19471"/>
                    <a:pt x="3710" y="16806"/>
                  </a:cubicBezTo>
                  <a:cubicBezTo>
                    <a:pt x="3736" y="16623"/>
                    <a:pt x="3762" y="16444"/>
                    <a:pt x="3789" y="16275"/>
                  </a:cubicBezTo>
                  <a:cubicBezTo>
                    <a:pt x="4154" y="13666"/>
                    <a:pt x="4355" y="12234"/>
                    <a:pt x="5805" y="11023"/>
                  </a:cubicBezTo>
                  <a:cubicBezTo>
                    <a:pt x="7472" y="9634"/>
                    <a:pt x="13111" y="3904"/>
                    <a:pt x="14030" y="1613"/>
                  </a:cubicBezTo>
                  <a:cubicBezTo>
                    <a:pt x="14096" y="1439"/>
                    <a:pt x="14178" y="1269"/>
                    <a:pt x="14274" y="1108"/>
                  </a:cubicBezTo>
                  <a:close/>
                  <a:moveTo>
                    <a:pt x="14273" y="0"/>
                  </a:moveTo>
                  <a:cubicBezTo>
                    <a:pt x="13673" y="0"/>
                    <a:pt x="13331" y="656"/>
                    <a:pt x="13098" y="1239"/>
                  </a:cubicBezTo>
                  <a:cubicBezTo>
                    <a:pt x="12310" y="3207"/>
                    <a:pt x="6941" y="8772"/>
                    <a:pt x="5165" y="10252"/>
                  </a:cubicBezTo>
                  <a:cubicBezTo>
                    <a:pt x="3418" y="11707"/>
                    <a:pt x="3170" y="13470"/>
                    <a:pt x="2796" y="16131"/>
                  </a:cubicBezTo>
                  <a:cubicBezTo>
                    <a:pt x="2770" y="16305"/>
                    <a:pt x="2748" y="16484"/>
                    <a:pt x="2722" y="16662"/>
                  </a:cubicBezTo>
                  <a:cubicBezTo>
                    <a:pt x="2312" y="19527"/>
                    <a:pt x="96" y="24126"/>
                    <a:pt x="74" y="24169"/>
                  </a:cubicBezTo>
                  <a:cubicBezTo>
                    <a:pt x="0" y="24317"/>
                    <a:pt x="5" y="24496"/>
                    <a:pt x="87" y="24639"/>
                  </a:cubicBezTo>
                  <a:lnTo>
                    <a:pt x="2783" y="29316"/>
                  </a:lnTo>
                  <a:cubicBezTo>
                    <a:pt x="2868" y="29469"/>
                    <a:pt x="3032" y="29564"/>
                    <a:pt x="3207" y="29564"/>
                  </a:cubicBezTo>
                  <a:cubicBezTo>
                    <a:pt x="3210" y="29564"/>
                    <a:pt x="3214" y="29564"/>
                    <a:pt x="3218" y="29564"/>
                  </a:cubicBezTo>
                  <a:cubicBezTo>
                    <a:pt x="3314" y="29564"/>
                    <a:pt x="3410" y="29534"/>
                    <a:pt x="3493" y="29482"/>
                  </a:cubicBezTo>
                  <a:lnTo>
                    <a:pt x="9010" y="25894"/>
                  </a:lnTo>
                  <a:cubicBezTo>
                    <a:pt x="9466" y="25943"/>
                    <a:pt x="10707" y="26059"/>
                    <a:pt x="12026" y="26059"/>
                  </a:cubicBezTo>
                  <a:cubicBezTo>
                    <a:pt x="12456" y="26059"/>
                    <a:pt x="12894" y="26046"/>
                    <a:pt x="13316" y="26015"/>
                  </a:cubicBezTo>
                  <a:cubicBezTo>
                    <a:pt x="15154" y="25889"/>
                    <a:pt x="20344" y="25171"/>
                    <a:pt x="21289" y="25040"/>
                  </a:cubicBezTo>
                  <a:cubicBezTo>
                    <a:pt x="22565" y="25602"/>
                    <a:pt x="27390" y="27714"/>
                    <a:pt x="28226" y="27857"/>
                  </a:cubicBezTo>
                  <a:cubicBezTo>
                    <a:pt x="28386" y="27884"/>
                    <a:pt x="28532" y="27896"/>
                    <a:pt x="28667" y="27896"/>
                  </a:cubicBezTo>
                  <a:cubicBezTo>
                    <a:pt x="29560" y="27896"/>
                    <a:pt x="29950" y="27339"/>
                    <a:pt x="30442" y="26477"/>
                  </a:cubicBezTo>
                  <a:cubicBezTo>
                    <a:pt x="30660" y="26089"/>
                    <a:pt x="30625" y="25767"/>
                    <a:pt x="30551" y="25563"/>
                  </a:cubicBezTo>
                  <a:cubicBezTo>
                    <a:pt x="30337" y="24957"/>
                    <a:pt x="29606" y="24670"/>
                    <a:pt x="28962" y="24417"/>
                  </a:cubicBezTo>
                  <a:cubicBezTo>
                    <a:pt x="28713" y="24317"/>
                    <a:pt x="28430" y="24208"/>
                    <a:pt x="28321" y="24126"/>
                  </a:cubicBezTo>
                  <a:cubicBezTo>
                    <a:pt x="28021" y="23899"/>
                    <a:pt x="26732" y="23146"/>
                    <a:pt x="25513" y="22445"/>
                  </a:cubicBezTo>
                  <a:lnTo>
                    <a:pt x="25513" y="22445"/>
                  </a:lnTo>
                  <a:cubicBezTo>
                    <a:pt x="28343" y="22867"/>
                    <a:pt x="32502" y="23464"/>
                    <a:pt x="33268" y="23464"/>
                  </a:cubicBezTo>
                  <a:cubicBezTo>
                    <a:pt x="34418" y="23464"/>
                    <a:pt x="34992" y="23464"/>
                    <a:pt x="35558" y="22340"/>
                  </a:cubicBezTo>
                  <a:cubicBezTo>
                    <a:pt x="36016" y="21422"/>
                    <a:pt x="36107" y="20912"/>
                    <a:pt x="35511" y="20115"/>
                  </a:cubicBezTo>
                  <a:cubicBezTo>
                    <a:pt x="35328" y="19876"/>
                    <a:pt x="35127" y="19601"/>
                    <a:pt x="29014" y="18504"/>
                  </a:cubicBezTo>
                  <a:cubicBezTo>
                    <a:pt x="26680" y="18086"/>
                    <a:pt x="24355" y="17707"/>
                    <a:pt x="23492" y="17568"/>
                  </a:cubicBezTo>
                  <a:lnTo>
                    <a:pt x="23370" y="16902"/>
                  </a:lnTo>
                  <a:cubicBezTo>
                    <a:pt x="25604" y="16727"/>
                    <a:pt x="33891" y="16096"/>
                    <a:pt x="34971" y="16096"/>
                  </a:cubicBezTo>
                  <a:cubicBezTo>
                    <a:pt x="36342" y="16096"/>
                    <a:pt x="36734" y="15931"/>
                    <a:pt x="37548" y="15277"/>
                  </a:cubicBezTo>
                  <a:cubicBezTo>
                    <a:pt x="38524" y="14498"/>
                    <a:pt x="38746" y="13205"/>
                    <a:pt x="38080" y="12199"/>
                  </a:cubicBezTo>
                  <a:cubicBezTo>
                    <a:pt x="37708" y="11642"/>
                    <a:pt x="36747" y="11463"/>
                    <a:pt x="35250" y="11463"/>
                  </a:cubicBezTo>
                  <a:cubicBezTo>
                    <a:pt x="34347" y="11463"/>
                    <a:pt x="33248" y="11529"/>
                    <a:pt x="31966" y="11615"/>
                  </a:cubicBezTo>
                  <a:cubicBezTo>
                    <a:pt x="31513" y="11646"/>
                    <a:pt x="31086" y="11672"/>
                    <a:pt x="30690" y="11694"/>
                  </a:cubicBezTo>
                  <a:cubicBezTo>
                    <a:pt x="28469" y="11820"/>
                    <a:pt x="24259" y="11942"/>
                    <a:pt x="23262" y="11972"/>
                  </a:cubicBezTo>
                  <a:lnTo>
                    <a:pt x="22935" y="11646"/>
                  </a:lnTo>
                  <a:lnTo>
                    <a:pt x="23549" y="11372"/>
                  </a:lnTo>
                  <a:cubicBezTo>
                    <a:pt x="24150" y="11106"/>
                    <a:pt x="26719" y="10178"/>
                    <a:pt x="29201" y="9286"/>
                  </a:cubicBezTo>
                  <a:cubicBezTo>
                    <a:pt x="32454" y="8110"/>
                    <a:pt x="34618" y="7331"/>
                    <a:pt x="35049" y="7113"/>
                  </a:cubicBezTo>
                  <a:cubicBezTo>
                    <a:pt x="35119" y="7078"/>
                    <a:pt x="35184" y="7048"/>
                    <a:pt x="35249" y="7013"/>
                  </a:cubicBezTo>
                  <a:cubicBezTo>
                    <a:pt x="36029" y="6634"/>
                    <a:pt x="36765" y="6277"/>
                    <a:pt x="36599" y="4631"/>
                  </a:cubicBezTo>
                  <a:cubicBezTo>
                    <a:pt x="36538" y="3965"/>
                    <a:pt x="36159" y="3364"/>
                    <a:pt x="35585" y="3020"/>
                  </a:cubicBezTo>
                  <a:cubicBezTo>
                    <a:pt x="35131" y="2741"/>
                    <a:pt x="34569" y="2602"/>
                    <a:pt x="33956" y="2602"/>
                  </a:cubicBezTo>
                  <a:cubicBezTo>
                    <a:pt x="33409" y="2602"/>
                    <a:pt x="32821" y="2713"/>
                    <a:pt x="32236" y="2937"/>
                  </a:cubicBezTo>
                  <a:cubicBezTo>
                    <a:pt x="30538" y="3590"/>
                    <a:pt x="15149" y="9377"/>
                    <a:pt x="12942" y="10209"/>
                  </a:cubicBezTo>
                  <a:lnTo>
                    <a:pt x="12301" y="9713"/>
                  </a:lnTo>
                  <a:cubicBezTo>
                    <a:pt x="12763" y="9203"/>
                    <a:pt x="13634" y="8289"/>
                    <a:pt x="14557" y="7644"/>
                  </a:cubicBezTo>
                  <a:cubicBezTo>
                    <a:pt x="15990" y="6647"/>
                    <a:pt x="16438" y="5040"/>
                    <a:pt x="15894" y="2863"/>
                  </a:cubicBezTo>
                  <a:cubicBezTo>
                    <a:pt x="15480" y="1221"/>
                    <a:pt x="15128" y="59"/>
                    <a:pt x="14331" y="2"/>
                  </a:cubicBezTo>
                  <a:cubicBezTo>
                    <a:pt x="14311" y="1"/>
                    <a:pt x="14292" y="0"/>
                    <a:pt x="14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60;p36">
              <a:extLst>
                <a:ext uri="{FF2B5EF4-FFF2-40B4-BE49-F238E27FC236}">
                  <a16:creationId xmlns:a16="http://schemas.microsoft.com/office/drawing/2014/main" id="{56D9DF26-3581-34CF-7F3A-332F85D1EB5D}"/>
                </a:ext>
              </a:extLst>
            </p:cNvPr>
            <p:cNvSpPr/>
            <p:nvPr/>
          </p:nvSpPr>
          <p:spPr>
            <a:xfrm>
              <a:off x="1639900" y="3016250"/>
              <a:ext cx="1764775" cy="1852775"/>
            </a:xfrm>
            <a:custGeom>
              <a:avLst/>
              <a:gdLst/>
              <a:ahLst/>
              <a:cxnLst/>
              <a:rect l="l" t="t" r="r" b="b"/>
              <a:pathLst>
                <a:path w="70591" h="74111" extrusionOk="0">
                  <a:moveTo>
                    <a:pt x="12834" y="0"/>
                  </a:moveTo>
                  <a:cubicBezTo>
                    <a:pt x="9895" y="0"/>
                    <a:pt x="6784" y="1353"/>
                    <a:pt x="4677" y="5117"/>
                  </a:cubicBezTo>
                  <a:cubicBezTo>
                    <a:pt x="1" y="13478"/>
                    <a:pt x="4255" y="22975"/>
                    <a:pt x="5953" y="29781"/>
                  </a:cubicBezTo>
                  <a:cubicBezTo>
                    <a:pt x="7656" y="36582"/>
                    <a:pt x="18429" y="67342"/>
                    <a:pt x="19988" y="71169"/>
                  </a:cubicBezTo>
                  <a:cubicBezTo>
                    <a:pt x="20948" y="73528"/>
                    <a:pt x="22393" y="74111"/>
                    <a:pt x="23726" y="74111"/>
                  </a:cubicBezTo>
                  <a:cubicBezTo>
                    <a:pt x="24556" y="74111"/>
                    <a:pt x="25342" y="73885"/>
                    <a:pt x="25940" y="73721"/>
                  </a:cubicBezTo>
                  <a:cubicBezTo>
                    <a:pt x="27499" y="73294"/>
                    <a:pt x="70590" y="38568"/>
                    <a:pt x="70590" y="38568"/>
                  </a:cubicBezTo>
                  <a:lnTo>
                    <a:pt x="67190" y="30913"/>
                  </a:lnTo>
                  <a:lnTo>
                    <a:pt x="33739" y="48065"/>
                  </a:lnTo>
                  <a:lnTo>
                    <a:pt x="26506" y="25104"/>
                  </a:lnTo>
                  <a:cubicBezTo>
                    <a:pt x="26506" y="25104"/>
                    <a:pt x="22396" y="7952"/>
                    <a:pt x="20697" y="4125"/>
                  </a:cubicBezTo>
                  <a:cubicBezTo>
                    <a:pt x="19761" y="2020"/>
                    <a:pt x="16425" y="0"/>
                    <a:pt x="12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61;p36">
              <a:extLst>
                <a:ext uri="{FF2B5EF4-FFF2-40B4-BE49-F238E27FC236}">
                  <a16:creationId xmlns:a16="http://schemas.microsoft.com/office/drawing/2014/main" id="{3F663D89-2E9D-82F9-0342-E13A36897E54}"/>
                </a:ext>
              </a:extLst>
            </p:cNvPr>
            <p:cNvSpPr/>
            <p:nvPr/>
          </p:nvSpPr>
          <p:spPr>
            <a:xfrm>
              <a:off x="1639900" y="3016250"/>
              <a:ext cx="1568375" cy="1852675"/>
            </a:xfrm>
            <a:custGeom>
              <a:avLst/>
              <a:gdLst/>
              <a:ahLst/>
              <a:cxnLst/>
              <a:rect l="l" t="t" r="r" b="b"/>
              <a:pathLst>
                <a:path w="62735" h="74107" extrusionOk="0">
                  <a:moveTo>
                    <a:pt x="12829" y="1"/>
                  </a:moveTo>
                  <a:cubicBezTo>
                    <a:pt x="9891" y="1"/>
                    <a:pt x="6782" y="1352"/>
                    <a:pt x="4677" y="5113"/>
                  </a:cubicBezTo>
                  <a:cubicBezTo>
                    <a:pt x="1" y="13478"/>
                    <a:pt x="4255" y="22975"/>
                    <a:pt x="5953" y="29776"/>
                  </a:cubicBezTo>
                  <a:cubicBezTo>
                    <a:pt x="7656" y="36582"/>
                    <a:pt x="18429" y="67342"/>
                    <a:pt x="19988" y="71169"/>
                  </a:cubicBezTo>
                  <a:cubicBezTo>
                    <a:pt x="20948" y="73524"/>
                    <a:pt x="22392" y="74107"/>
                    <a:pt x="23725" y="74107"/>
                  </a:cubicBezTo>
                  <a:cubicBezTo>
                    <a:pt x="24555" y="74107"/>
                    <a:pt x="25342" y="73880"/>
                    <a:pt x="25940" y="73717"/>
                  </a:cubicBezTo>
                  <a:cubicBezTo>
                    <a:pt x="27077" y="73407"/>
                    <a:pt x="50229" y="54914"/>
                    <a:pt x="62735" y="44882"/>
                  </a:cubicBezTo>
                  <a:lnTo>
                    <a:pt x="62735" y="44882"/>
                  </a:lnTo>
                  <a:lnTo>
                    <a:pt x="25304" y="62809"/>
                  </a:lnTo>
                  <a:cubicBezTo>
                    <a:pt x="25304" y="62809"/>
                    <a:pt x="27508" y="56190"/>
                    <a:pt x="29084" y="53042"/>
                  </a:cubicBezTo>
                  <a:cubicBezTo>
                    <a:pt x="29300" y="52611"/>
                    <a:pt x="29315" y="52433"/>
                    <a:pt x="29175" y="52433"/>
                  </a:cubicBezTo>
                  <a:cubicBezTo>
                    <a:pt x="28522" y="52433"/>
                    <a:pt x="24471" y="56340"/>
                    <a:pt x="21763" y="56340"/>
                  </a:cubicBezTo>
                  <a:cubicBezTo>
                    <a:pt x="20826" y="56340"/>
                    <a:pt x="20050" y="55873"/>
                    <a:pt x="19631" y="54614"/>
                  </a:cubicBezTo>
                  <a:cubicBezTo>
                    <a:pt x="17741" y="48944"/>
                    <a:pt x="5762" y="20584"/>
                    <a:pt x="7969" y="11126"/>
                  </a:cubicBezTo>
                  <a:cubicBezTo>
                    <a:pt x="9337" y="5270"/>
                    <a:pt x="12759" y="1956"/>
                    <a:pt x="15167" y="280"/>
                  </a:cubicBezTo>
                  <a:cubicBezTo>
                    <a:pt x="14416" y="101"/>
                    <a:pt x="13629" y="1"/>
                    <a:pt x="1282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62;p36">
              <a:extLst>
                <a:ext uri="{FF2B5EF4-FFF2-40B4-BE49-F238E27FC236}">
                  <a16:creationId xmlns:a16="http://schemas.microsoft.com/office/drawing/2014/main" id="{C7B0AEDB-6525-B8E1-C77F-AECFE261BE5B}"/>
                </a:ext>
              </a:extLst>
            </p:cNvPr>
            <p:cNvSpPr/>
            <p:nvPr/>
          </p:nvSpPr>
          <p:spPr>
            <a:xfrm>
              <a:off x="1646325" y="3003700"/>
              <a:ext cx="1772050" cy="1877675"/>
            </a:xfrm>
            <a:custGeom>
              <a:avLst/>
              <a:gdLst/>
              <a:ahLst/>
              <a:cxnLst/>
              <a:rect l="l" t="t" r="r" b="b"/>
              <a:pathLst>
                <a:path w="70882" h="75107" extrusionOk="0">
                  <a:moveTo>
                    <a:pt x="12598" y="1004"/>
                  </a:moveTo>
                  <a:cubicBezTo>
                    <a:pt x="12737" y="1004"/>
                    <a:pt x="12872" y="1004"/>
                    <a:pt x="12994" y="1012"/>
                  </a:cubicBezTo>
                  <a:cubicBezTo>
                    <a:pt x="16373" y="1165"/>
                    <a:pt x="19199" y="3072"/>
                    <a:pt x="19979" y="4827"/>
                  </a:cubicBezTo>
                  <a:cubicBezTo>
                    <a:pt x="21642" y="8567"/>
                    <a:pt x="25718" y="25549"/>
                    <a:pt x="25761" y="25719"/>
                  </a:cubicBezTo>
                  <a:cubicBezTo>
                    <a:pt x="25761" y="25732"/>
                    <a:pt x="25766" y="25741"/>
                    <a:pt x="25770" y="25754"/>
                  </a:cubicBezTo>
                  <a:lnTo>
                    <a:pt x="32999" y="48715"/>
                  </a:lnTo>
                  <a:cubicBezTo>
                    <a:pt x="33066" y="48932"/>
                    <a:pt x="33266" y="49067"/>
                    <a:pt x="33478" y="49067"/>
                  </a:cubicBezTo>
                  <a:cubicBezTo>
                    <a:pt x="33555" y="49067"/>
                    <a:pt x="33634" y="49049"/>
                    <a:pt x="33708" y="49011"/>
                  </a:cubicBezTo>
                  <a:lnTo>
                    <a:pt x="66693" y="32098"/>
                  </a:lnTo>
                  <a:lnTo>
                    <a:pt x="69724" y="38922"/>
                  </a:lnTo>
                  <a:cubicBezTo>
                    <a:pt x="52676" y="52656"/>
                    <a:pt x="27094" y="73060"/>
                    <a:pt x="25535" y="73744"/>
                  </a:cubicBezTo>
                  <a:lnTo>
                    <a:pt x="25470" y="73761"/>
                  </a:lnTo>
                  <a:cubicBezTo>
                    <a:pt x="24887" y="73921"/>
                    <a:pt x="24193" y="74111"/>
                    <a:pt x="23481" y="74111"/>
                  </a:cubicBezTo>
                  <a:cubicBezTo>
                    <a:pt x="22290" y="74111"/>
                    <a:pt x="21048" y="73579"/>
                    <a:pt x="20192" y="71480"/>
                  </a:cubicBezTo>
                  <a:cubicBezTo>
                    <a:pt x="18529" y="67400"/>
                    <a:pt x="7839" y="36788"/>
                    <a:pt x="6184" y="30161"/>
                  </a:cubicBezTo>
                  <a:cubicBezTo>
                    <a:pt x="5892" y="28994"/>
                    <a:pt x="5527" y="27766"/>
                    <a:pt x="5143" y="26459"/>
                  </a:cubicBezTo>
                  <a:cubicBezTo>
                    <a:pt x="3332" y="20294"/>
                    <a:pt x="1076" y="12621"/>
                    <a:pt x="4856" y="5863"/>
                  </a:cubicBezTo>
                  <a:cubicBezTo>
                    <a:pt x="7177" y="1713"/>
                    <a:pt x="10556" y="1004"/>
                    <a:pt x="12598" y="1004"/>
                  </a:cubicBezTo>
                  <a:close/>
                  <a:moveTo>
                    <a:pt x="12597" y="1"/>
                  </a:moveTo>
                  <a:cubicBezTo>
                    <a:pt x="10319" y="1"/>
                    <a:pt x="6553" y="790"/>
                    <a:pt x="3985" y="5375"/>
                  </a:cubicBezTo>
                  <a:cubicBezTo>
                    <a:pt x="1" y="12499"/>
                    <a:pt x="2322" y="20394"/>
                    <a:pt x="4185" y="26738"/>
                  </a:cubicBezTo>
                  <a:cubicBezTo>
                    <a:pt x="4569" y="28036"/>
                    <a:pt x="4926" y="29255"/>
                    <a:pt x="5213" y="30405"/>
                  </a:cubicBezTo>
                  <a:cubicBezTo>
                    <a:pt x="6876" y="37058"/>
                    <a:pt x="17601" y="67765"/>
                    <a:pt x="19269" y="71859"/>
                  </a:cubicBezTo>
                  <a:cubicBezTo>
                    <a:pt x="20336" y="74480"/>
                    <a:pt x="21999" y="75107"/>
                    <a:pt x="23475" y="75107"/>
                  </a:cubicBezTo>
                  <a:cubicBezTo>
                    <a:pt x="24351" y="75107"/>
                    <a:pt x="25156" y="74885"/>
                    <a:pt x="25735" y="74728"/>
                  </a:cubicBezTo>
                  <a:lnTo>
                    <a:pt x="25814" y="74702"/>
                  </a:lnTo>
                  <a:cubicBezTo>
                    <a:pt x="26136" y="74615"/>
                    <a:pt x="26889" y="74410"/>
                    <a:pt x="48905" y="56875"/>
                  </a:cubicBezTo>
                  <a:cubicBezTo>
                    <a:pt x="59748" y="48240"/>
                    <a:pt x="70538" y="39544"/>
                    <a:pt x="70647" y="39457"/>
                  </a:cubicBezTo>
                  <a:cubicBezTo>
                    <a:pt x="70825" y="39318"/>
                    <a:pt x="70882" y="39074"/>
                    <a:pt x="70791" y="38865"/>
                  </a:cubicBezTo>
                  <a:lnTo>
                    <a:pt x="67390" y="31210"/>
                  </a:lnTo>
                  <a:cubicBezTo>
                    <a:pt x="67306" y="31024"/>
                    <a:pt x="67123" y="30915"/>
                    <a:pt x="66933" y="30915"/>
                  </a:cubicBezTo>
                  <a:cubicBezTo>
                    <a:pt x="66857" y="30915"/>
                    <a:pt x="66779" y="30933"/>
                    <a:pt x="66706" y="30971"/>
                  </a:cubicBezTo>
                  <a:lnTo>
                    <a:pt x="33778" y="47853"/>
                  </a:lnTo>
                  <a:lnTo>
                    <a:pt x="26733" y="25471"/>
                  </a:lnTo>
                  <a:cubicBezTo>
                    <a:pt x="26515" y="24552"/>
                    <a:pt x="22583" y="8219"/>
                    <a:pt x="20898" y="4422"/>
                  </a:cubicBezTo>
                  <a:cubicBezTo>
                    <a:pt x="20406" y="3316"/>
                    <a:pt x="19352" y="2258"/>
                    <a:pt x="17924" y="1439"/>
                  </a:cubicBezTo>
                  <a:cubicBezTo>
                    <a:pt x="16430" y="586"/>
                    <a:pt x="14758" y="98"/>
                    <a:pt x="13042" y="11"/>
                  </a:cubicBezTo>
                  <a:cubicBezTo>
                    <a:pt x="12901" y="4"/>
                    <a:pt x="12753" y="1"/>
                    <a:pt x="12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63;p36">
              <a:extLst>
                <a:ext uri="{FF2B5EF4-FFF2-40B4-BE49-F238E27FC236}">
                  <a16:creationId xmlns:a16="http://schemas.microsoft.com/office/drawing/2014/main" id="{7436B221-572A-FC6E-89AA-2804424D969D}"/>
                </a:ext>
              </a:extLst>
            </p:cNvPr>
            <p:cNvSpPr/>
            <p:nvPr/>
          </p:nvSpPr>
          <p:spPr>
            <a:xfrm>
              <a:off x="3181375" y="3847425"/>
              <a:ext cx="125200" cy="219900"/>
            </a:xfrm>
            <a:custGeom>
              <a:avLst/>
              <a:gdLst/>
              <a:ahLst/>
              <a:cxnLst/>
              <a:rect l="l" t="t" r="r" b="b"/>
              <a:pathLst>
                <a:path w="5008" h="8796" extrusionOk="0">
                  <a:moveTo>
                    <a:pt x="571" y="0"/>
                  </a:moveTo>
                  <a:cubicBezTo>
                    <a:pt x="496" y="0"/>
                    <a:pt x="420" y="17"/>
                    <a:pt x="349" y="52"/>
                  </a:cubicBezTo>
                  <a:cubicBezTo>
                    <a:pt x="101" y="174"/>
                    <a:pt x="0" y="470"/>
                    <a:pt x="122" y="718"/>
                  </a:cubicBezTo>
                  <a:lnTo>
                    <a:pt x="3950" y="8517"/>
                  </a:lnTo>
                  <a:cubicBezTo>
                    <a:pt x="4033" y="8687"/>
                    <a:pt x="4207" y="8796"/>
                    <a:pt x="4398" y="8796"/>
                  </a:cubicBezTo>
                  <a:cubicBezTo>
                    <a:pt x="4769" y="8796"/>
                    <a:pt x="5008" y="8408"/>
                    <a:pt x="4847" y="8077"/>
                  </a:cubicBezTo>
                  <a:lnTo>
                    <a:pt x="1019" y="278"/>
                  </a:lnTo>
                  <a:cubicBezTo>
                    <a:pt x="933" y="102"/>
                    <a:pt x="755" y="0"/>
                    <a:pt x="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64;p36">
              <a:extLst>
                <a:ext uri="{FF2B5EF4-FFF2-40B4-BE49-F238E27FC236}">
                  <a16:creationId xmlns:a16="http://schemas.microsoft.com/office/drawing/2014/main" id="{48608D27-C3F6-0171-2484-787BAD5AEF47}"/>
                </a:ext>
              </a:extLst>
            </p:cNvPr>
            <p:cNvSpPr/>
            <p:nvPr/>
          </p:nvSpPr>
          <p:spPr>
            <a:xfrm>
              <a:off x="458225" y="2882250"/>
              <a:ext cx="884850" cy="2473100"/>
            </a:xfrm>
            <a:custGeom>
              <a:avLst/>
              <a:gdLst/>
              <a:ahLst/>
              <a:cxnLst/>
              <a:rect l="l" t="t" r="r" b="b"/>
              <a:pathLst>
                <a:path w="35394" h="98924" extrusionOk="0">
                  <a:moveTo>
                    <a:pt x="19578" y="1"/>
                  </a:moveTo>
                  <a:lnTo>
                    <a:pt x="1" y="13586"/>
                  </a:lnTo>
                  <a:cubicBezTo>
                    <a:pt x="1" y="13586"/>
                    <a:pt x="9650" y="23780"/>
                    <a:pt x="8653" y="50551"/>
                  </a:cubicBezTo>
                  <a:cubicBezTo>
                    <a:pt x="7891" y="70990"/>
                    <a:pt x="10617" y="94204"/>
                    <a:pt x="14549" y="98924"/>
                  </a:cubicBezTo>
                  <a:lnTo>
                    <a:pt x="35393" y="98924"/>
                  </a:lnTo>
                  <a:cubicBezTo>
                    <a:pt x="35393" y="98924"/>
                    <a:pt x="28191" y="59199"/>
                    <a:pt x="28709" y="36395"/>
                  </a:cubicBezTo>
                  <a:cubicBezTo>
                    <a:pt x="29101" y="19090"/>
                    <a:pt x="23902" y="7081"/>
                    <a:pt x="19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65;p36">
              <a:extLst>
                <a:ext uri="{FF2B5EF4-FFF2-40B4-BE49-F238E27FC236}">
                  <a16:creationId xmlns:a16="http://schemas.microsoft.com/office/drawing/2014/main" id="{2BFE46B1-F6EB-80AB-517E-FEC76907AD33}"/>
                </a:ext>
              </a:extLst>
            </p:cNvPr>
            <p:cNvSpPr/>
            <p:nvPr/>
          </p:nvSpPr>
          <p:spPr>
            <a:xfrm>
              <a:off x="443850" y="2869775"/>
              <a:ext cx="912950" cy="2498100"/>
            </a:xfrm>
            <a:custGeom>
              <a:avLst/>
              <a:gdLst/>
              <a:ahLst/>
              <a:cxnLst/>
              <a:rect l="l" t="t" r="r" b="b"/>
              <a:pathLst>
                <a:path w="36518" h="99924" extrusionOk="0">
                  <a:moveTo>
                    <a:pt x="19996" y="1214"/>
                  </a:moveTo>
                  <a:cubicBezTo>
                    <a:pt x="22526" y="5442"/>
                    <a:pt x="24547" y="10079"/>
                    <a:pt x="26005" y="15004"/>
                  </a:cubicBezTo>
                  <a:cubicBezTo>
                    <a:pt x="28022" y="21814"/>
                    <a:pt x="28958" y="29178"/>
                    <a:pt x="28779" y="36881"/>
                  </a:cubicBezTo>
                  <a:cubicBezTo>
                    <a:pt x="28514" y="48694"/>
                    <a:pt x="30347" y="65097"/>
                    <a:pt x="31936" y="76780"/>
                  </a:cubicBezTo>
                  <a:cubicBezTo>
                    <a:pt x="33412" y="87675"/>
                    <a:pt x="34958" y="96601"/>
                    <a:pt x="35372" y="98927"/>
                  </a:cubicBezTo>
                  <a:lnTo>
                    <a:pt x="15368" y="98927"/>
                  </a:lnTo>
                  <a:cubicBezTo>
                    <a:pt x="13621" y="96597"/>
                    <a:pt x="12002" y="90126"/>
                    <a:pt x="10913" y="81074"/>
                  </a:cubicBezTo>
                  <a:cubicBezTo>
                    <a:pt x="9794" y="71794"/>
                    <a:pt x="9363" y="60860"/>
                    <a:pt x="9724" y="51072"/>
                  </a:cubicBezTo>
                  <a:cubicBezTo>
                    <a:pt x="10242" y="37155"/>
                    <a:pt x="7843" y="27771"/>
                    <a:pt x="5740" y="22350"/>
                  </a:cubicBezTo>
                  <a:cubicBezTo>
                    <a:pt x="3950" y="17730"/>
                    <a:pt x="2091" y="15143"/>
                    <a:pt x="1312" y="14181"/>
                  </a:cubicBezTo>
                  <a:lnTo>
                    <a:pt x="19996" y="1214"/>
                  </a:lnTo>
                  <a:close/>
                  <a:moveTo>
                    <a:pt x="20152" y="0"/>
                  </a:moveTo>
                  <a:cubicBezTo>
                    <a:pt x="20054" y="0"/>
                    <a:pt x="19954" y="29"/>
                    <a:pt x="19866" y="90"/>
                  </a:cubicBezTo>
                  <a:lnTo>
                    <a:pt x="288" y="13672"/>
                  </a:lnTo>
                  <a:cubicBezTo>
                    <a:pt x="36" y="13846"/>
                    <a:pt x="1" y="14203"/>
                    <a:pt x="210" y="14425"/>
                  </a:cubicBezTo>
                  <a:cubicBezTo>
                    <a:pt x="236" y="14451"/>
                    <a:pt x="2579" y="16972"/>
                    <a:pt x="4808" y="22711"/>
                  </a:cubicBezTo>
                  <a:cubicBezTo>
                    <a:pt x="6876" y="28046"/>
                    <a:pt x="9237" y="37290"/>
                    <a:pt x="8727" y="51032"/>
                  </a:cubicBezTo>
                  <a:cubicBezTo>
                    <a:pt x="8361" y="60873"/>
                    <a:pt x="8797" y="71864"/>
                    <a:pt x="9920" y="81195"/>
                  </a:cubicBezTo>
                  <a:cubicBezTo>
                    <a:pt x="11483" y="94176"/>
                    <a:pt x="13613" y="98391"/>
                    <a:pt x="14741" y="99745"/>
                  </a:cubicBezTo>
                  <a:cubicBezTo>
                    <a:pt x="14836" y="99858"/>
                    <a:pt x="14976" y="99924"/>
                    <a:pt x="15124" y="99924"/>
                  </a:cubicBezTo>
                  <a:lnTo>
                    <a:pt x="35973" y="99924"/>
                  </a:lnTo>
                  <a:cubicBezTo>
                    <a:pt x="36282" y="99919"/>
                    <a:pt x="36517" y="99641"/>
                    <a:pt x="36460" y="99332"/>
                  </a:cubicBezTo>
                  <a:cubicBezTo>
                    <a:pt x="36443" y="99231"/>
                    <a:pt x="34640" y="89264"/>
                    <a:pt x="32925" y="76636"/>
                  </a:cubicBezTo>
                  <a:cubicBezTo>
                    <a:pt x="31344" y="64993"/>
                    <a:pt x="29515" y="48646"/>
                    <a:pt x="29785" y="36902"/>
                  </a:cubicBezTo>
                  <a:cubicBezTo>
                    <a:pt x="29959" y="29095"/>
                    <a:pt x="29014" y="21632"/>
                    <a:pt x="26968" y="14717"/>
                  </a:cubicBezTo>
                  <a:cubicBezTo>
                    <a:pt x="25431" y="9535"/>
                    <a:pt x="23284" y="4662"/>
                    <a:pt x="20580" y="238"/>
                  </a:cubicBezTo>
                  <a:cubicBezTo>
                    <a:pt x="20484" y="85"/>
                    <a:pt x="20320" y="0"/>
                    <a:pt x="20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66;p36">
              <a:extLst>
                <a:ext uri="{FF2B5EF4-FFF2-40B4-BE49-F238E27FC236}">
                  <a16:creationId xmlns:a16="http://schemas.microsoft.com/office/drawing/2014/main" id="{5499934D-E64D-03A7-9A2C-7BA93EF946B6}"/>
                </a:ext>
              </a:extLst>
            </p:cNvPr>
            <p:cNvSpPr/>
            <p:nvPr/>
          </p:nvSpPr>
          <p:spPr>
            <a:xfrm>
              <a:off x="517025" y="2882250"/>
              <a:ext cx="885050" cy="2473100"/>
            </a:xfrm>
            <a:custGeom>
              <a:avLst/>
              <a:gdLst/>
              <a:ahLst/>
              <a:cxnLst/>
              <a:rect l="l" t="t" r="r" b="b"/>
              <a:pathLst>
                <a:path w="35402" h="98924" extrusionOk="0">
                  <a:moveTo>
                    <a:pt x="19577" y="1"/>
                  </a:moveTo>
                  <a:lnTo>
                    <a:pt x="0" y="13586"/>
                  </a:lnTo>
                  <a:cubicBezTo>
                    <a:pt x="0" y="13586"/>
                    <a:pt x="9645" y="23784"/>
                    <a:pt x="8652" y="50551"/>
                  </a:cubicBezTo>
                  <a:cubicBezTo>
                    <a:pt x="7890" y="70990"/>
                    <a:pt x="10620" y="94204"/>
                    <a:pt x="14552" y="98924"/>
                  </a:cubicBezTo>
                  <a:lnTo>
                    <a:pt x="35401" y="98924"/>
                  </a:lnTo>
                  <a:cubicBezTo>
                    <a:pt x="35401" y="98924"/>
                    <a:pt x="28191" y="59199"/>
                    <a:pt x="28709" y="36395"/>
                  </a:cubicBezTo>
                  <a:cubicBezTo>
                    <a:pt x="29101" y="19090"/>
                    <a:pt x="23906" y="7081"/>
                    <a:pt x="19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67;p36">
              <a:extLst>
                <a:ext uri="{FF2B5EF4-FFF2-40B4-BE49-F238E27FC236}">
                  <a16:creationId xmlns:a16="http://schemas.microsoft.com/office/drawing/2014/main" id="{D51C8620-89A5-617A-22F2-C6F91B794772}"/>
                </a:ext>
              </a:extLst>
            </p:cNvPr>
            <p:cNvSpPr/>
            <p:nvPr/>
          </p:nvSpPr>
          <p:spPr>
            <a:xfrm>
              <a:off x="502650" y="2869775"/>
              <a:ext cx="912925" cy="2498100"/>
            </a:xfrm>
            <a:custGeom>
              <a:avLst/>
              <a:gdLst/>
              <a:ahLst/>
              <a:cxnLst/>
              <a:rect l="l" t="t" r="r" b="b"/>
              <a:pathLst>
                <a:path w="36517" h="99924" extrusionOk="0">
                  <a:moveTo>
                    <a:pt x="20000" y="1214"/>
                  </a:moveTo>
                  <a:cubicBezTo>
                    <a:pt x="22530" y="5442"/>
                    <a:pt x="24550" y="10079"/>
                    <a:pt x="26009" y="15004"/>
                  </a:cubicBezTo>
                  <a:cubicBezTo>
                    <a:pt x="28025" y="21814"/>
                    <a:pt x="28957" y="29178"/>
                    <a:pt x="28783" y="36881"/>
                  </a:cubicBezTo>
                  <a:cubicBezTo>
                    <a:pt x="28513" y="48690"/>
                    <a:pt x="30351" y="65097"/>
                    <a:pt x="31936" y="76776"/>
                  </a:cubicBezTo>
                  <a:cubicBezTo>
                    <a:pt x="33416" y="87675"/>
                    <a:pt x="34962" y="96601"/>
                    <a:pt x="35371" y="98927"/>
                  </a:cubicBezTo>
                  <a:lnTo>
                    <a:pt x="15367" y="98927"/>
                  </a:lnTo>
                  <a:cubicBezTo>
                    <a:pt x="13621" y="96597"/>
                    <a:pt x="12001" y="90126"/>
                    <a:pt x="10912" y="81074"/>
                  </a:cubicBezTo>
                  <a:cubicBezTo>
                    <a:pt x="9793" y="71794"/>
                    <a:pt x="9362" y="60860"/>
                    <a:pt x="9724" y="51072"/>
                  </a:cubicBezTo>
                  <a:cubicBezTo>
                    <a:pt x="10242" y="37155"/>
                    <a:pt x="7843" y="27771"/>
                    <a:pt x="5739" y="22350"/>
                  </a:cubicBezTo>
                  <a:cubicBezTo>
                    <a:pt x="3950" y="17730"/>
                    <a:pt x="2090" y="15143"/>
                    <a:pt x="1315" y="14181"/>
                  </a:cubicBezTo>
                  <a:lnTo>
                    <a:pt x="20000" y="1214"/>
                  </a:lnTo>
                  <a:close/>
                  <a:moveTo>
                    <a:pt x="20154" y="0"/>
                  </a:moveTo>
                  <a:cubicBezTo>
                    <a:pt x="20056" y="0"/>
                    <a:pt x="19956" y="29"/>
                    <a:pt x="19869" y="90"/>
                  </a:cubicBezTo>
                  <a:lnTo>
                    <a:pt x="288" y="13672"/>
                  </a:lnTo>
                  <a:cubicBezTo>
                    <a:pt x="35" y="13846"/>
                    <a:pt x="0" y="14203"/>
                    <a:pt x="209" y="14429"/>
                  </a:cubicBezTo>
                  <a:cubicBezTo>
                    <a:pt x="235" y="14451"/>
                    <a:pt x="2582" y="16972"/>
                    <a:pt x="4808" y="22711"/>
                  </a:cubicBezTo>
                  <a:cubicBezTo>
                    <a:pt x="6876" y="28046"/>
                    <a:pt x="9236" y="37290"/>
                    <a:pt x="8726" y="51032"/>
                  </a:cubicBezTo>
                  <a:cubicBezTo>
                    <a:pt x="8361" y="60873"/>
                    <a:pt x="8796" y="71864"/>
                    <a:pt x="9920" y="81195"/>
                  </a:cubicBezTo>
                  <a:cubicBezTo>
                    <a:pt x="11483" y="94176"/>
                    <a:pt x="13612" y="98391"/>
                    <a:pt x="14740" y="99745"/>
                  </a:cubicBezTo>
                  <a:cubicBezTo>
                    <a:pt x="14836" y="99858"/>
                    <a:pt x="14975" y="99924"/>
                    <a:pt x="15123" y="99924"/>
                  </a:cubicBezTo>
                  <a:lnTo>
                    <a:pt x="35972" y="99924"/>
                  </a:lnTo>
                  <a:cubicBezTo>
                    <a:pt x="36281" y="99919"/>
                    <a:pt x="36516" y="99641"/>
                    <a:pt x="36460" y="99336"/>
                  </a:cubicBezTo>
                  <a:cubicBezTo>
                    <a:pt x="36442" y="99236"/>
                    <a:pt x="34640" y="89264"/>
                    <a:pt x="32928" y="76636"/>
                  </a:cubicBezTo>
                  <a:cubicBezTo>
                    <a:pt x="31343" y="64993"/>
                    <a:pt x="29514" y="48646"/>
                    <a:pt x="29784" y="36902"/>
                  </a:cubicBezTo>
                  <a:cubicBezTo>
                    <a:pt x="29959" y="29095"/>
                    <a:pt x="29014" y="21632"/>
                    <a:pt x="26967" y="14717"/>
                  </a:cubicBezTo>
                  <a:cubicBezTo>
                    <a:pt x="25434" y="9535"/>
                    <a:pt x="23283" y="4667"/>
                    <a:pt x="20579" y="238"/>
                  </a:cubicBezTo>
                  <a:cubicBezTo>
                    <a:pt x="20486" y="85"/>
                    <a:pt x="20322" y="0"/>
                    <a:pt x="20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68;p36">
              <a:extLst>
                <a:ext uri="{FF2B5EF4-FFF2-40B4-BE49-F238E27FC236}">
                  <a16:creationId xmlns:a16="http://schemas.microsoft.com/office/drawing/2014/main" id="{6552C4E3-EFFE-F32D-A58D-B0F2EA81B8B1}"/>
                </a:ext>
              </a:extLst>
            </p:cNvPr>
            <p:cNvSpPr/>
            <p:nvPr/>
          </p:nvSpPr>
          <p:spPr>
            <a:xfrm>
              <a:off x="458225" y="2882250"/>
              <a:ext cx="548250" cy="339675"/>
            </a:xfrm>
            <a:custGeom>
              <a:avLst/>
              <a:gdLst/>
              <a:ahLst/>
              <a:cxnLst/>
              <a:rect l="l" t="t" r="r" b="b"/>
              <a:pathLst>
                <a:path w="21930" h="13587" extrusionOk="0">
                  <a:moveTo>
                    <a:pt x="19578" y="1"/>
                  </a:moveTo>
                  <a:lnTo>
                    <a:pt x="1" y="13586"/>
                  </a:lnTo>
                  <a:lnTo>
                    <a:pt x="2352" y="13586"/>
                  </a:lnTo>
                  <a:lnTo>
                    <a:pt x="219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69;p36">
              <a:extLst>
                <a:ext uri="{FF2B5EF4-FFF2-40B4-BE49-F238E27FC236}">
                  <a16:creationId xmlns:a16="http://schemas.microsoft.com/office/drawing/2014/main" id="{76E7DFC8-530C-A9F3-97E9-D50F3AA216DF}"/>
                </a:ext>
              </a:extLst>
            </p:cNvPr>
            <p:cNvSpPr/>
            <p:nvPr/>
          </p:nvSpPr>
          <p:spPr>
            <a:xfrm>
              <a:off x="441025" y="2869725"/>
              <a:ext cx="582650" cy="364725"/>
            </a:xfrm>
            <a:custGeom>
              <a:avLst/>
              <a:gdLst/>
              <a:ahLst/>
              <a:cxnLst/>
              <a:rect l="l" t="t" r="r" b="b"/>
              <a:pathLst>
                <a:path w="23306" h="14589" extrusionOk="0">
                  <a:moveTo>
                    <a:pt x="21019" y="1002"/>
                  </a:moveTo>
                  <a:lnTo>
                    <a:pt x="2883" y="13587"/>
                  </a:lnTo>
                  <a:lnTo>
                    <a:pt x="2287" y="13587"/>
                  </a:lnTo>
                  <a:lnTo>
                    <a:pt x="20423" y="1002"/>
                  </a:lnTo>
                  <a:close/>
                  <a:moveTo>
                    <a:pt x="20266" y="1"/>
                  </a:moveTo>
                  <a:cubicBezTo>
                    <a:pt x="20162" y="1"/>
                    <a:pt x="20066" y="31"/>
                    <a:pt x="19979" y="92"/>
                  </a:cubicBezTo>
                  <a:lnTo>
                    <a:pt x="401" y="13674"/>
                  </a:lnTo>
                  <a:cubicBezTo>
                    <a:pt x="1" y="13952"/>
                    <a:pt x="197" y="14588"/>
                    <a:pt x="689" y="14588"/>
                  </a:cubicBezTo>
                  <a:lnTo>
                    <a:pt x="3040" y="14588"/>
                  </a:lnTo>
                  <a:cubicBezTo>
                    <a:pt x="3140" y="14588"/>
                    <a:pt x="3240" y="14553"/>
                    <a:pt x="3323" y="14497"/>
                  </a:cubicBezTo>
                  <a:lnTo>
                    <a:pt x="22901" y="915"/>
                  </a:lnTo>
                  <a:cubicBezTo>
                    <a:pt x="23305" y="632"/>
                    <a:pt x="23105" y="1"/>
                    <a:pt x="22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Ovaal 251">
            <a:extLst>
              <a:ext uri="{FF2B5EF4-FFF2-40B4-BE49-F238E27FC236}">
                <a16:creationId xmlns:a16="http://schemas.microsoft.com/office/drawing/2014/main" id="{AEEEA817-7D18-1AF7-D7E9-78FA0F360703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5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Beginsituatie</a:t>
            </a:r>
            <a:endParaRPr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6AC3CFB-7B53-5C01-F8A0-C08E244E2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958828"/>
              </p:ext>
            </p:extLst>
          </p:nvPr>
        </p:nvGraphicFramePr>
        <p:xfrm>
          <a:off x="-107156" y="842156"/>
          <a:ext cx="6180533" cy="4120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Google Shape;630;p36">
            <a:extLst>
              <a:ext uri="{FF2B5EF4-FFF2-40B4-BE49-F238E27FC236}">
                <a16:creationId xmlns:a16="http://schemas.microsoft.com/office/drawing/2014/main" id="{BE5AF0C3-B118-C999-0222-2F3D1567097B}"/>
              </a:ext>
            </a:extLst>
          </p:cNvPr>
          <p:cNvSpPr txBox="1">
            <a:spLocks/>
          </p:cNvSpPr>
          <p:nvPr/>
        </p:nvSpPr>
        <p:spPr>
          <a:xfrm>
            <a:off x="2559573" y="1257389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2"/>
              </a:buClr>
              <a:buSzPts val="1800"/>
            </a:pPr>
            <a:r>
              <a:rPr lang="nl-BE" sz="1800" dirty="0">
                <a:solidFill>
                  <a:schemeClr val="lt2"/>
                </a:solidFill>
                <a:latin typeface="Viga"/>
                <a:sym typeface="Viga"/>
              </a:rPr>
              <a:t>Waardes uitlezen met BMP280</a:t>
            </a:r>
          </a:p>
        </p:txBody>
      </p:sp>
      <p:sp>
        <p:nvSpPr>
          <p:cNvPr id="24" name="Google Shape;630;p36">
            <a:extLst>
              <a:ext uri="{FF2B5EF4-FFF2-40B4-BE49-F238E27FC236}">
                <a16:creationId xmlns:a16="http://schemas.microsoft.com/office/drawing/2014/main" id="{18A5315E-6AA7-8A82-6DA8-B05EACA55E32}"/>
              </a:ext>
            </a:extLst>
          </p:cNvPr>
          <p:cNvSpPr txBox="1">
            <a:spLocks/>
          </p:cNvSpPr>
          <p:nvPr/>
        </p:nvSpPr>
        <p:spPr>
          <a:xfrm>
            <a:off x="4511121" y="2575757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2"/>
              </a:buClr>
              <a:buSzPts val="1800"/>
            </a:pPr>
            <a:r>
              <a:rPr lang="nl-BE" sz="1800" dirty="0">
                <a:solidFill>
                  <a:schemeClr val="lt2"/>
                </a:solidFill>
                <a:latin typeface="Viga"/>
                <a:sym typeface="Viga"/>
              </a:rPr>
              <a:t>Verwerking in C</a:t>
            </a:r>
          </a:p>
        </p:txBody>
      </p:sp>
      <p:sp>
        <p:nvSpPr>
          <p:cNvPr id="25" name="Google Shape;630;p36">
            <a:extLst>
              <a:ext uri="{FF2B5EF4-FFF2-40B4-BE49-F238E27FC236}">
                <a16:creationId xmlns:a16="http://schemas.microsoft.com/office/drawing/2014/main" id="{834FE8C2-6731-52BB-7021-E6D23CF50EFE}"/>
              </a:ext>
            </a:extLst>
          </p:cNvPr>
          <p:cNvSpPr txBox="1">
            <a:spLocks/>
          </p:cNvSpPr>
          <p:nvPr/>
        </p:nvSpPr>
        <p:spPr>
          <a:xfrm>
            <a:off x="5925433" y="4031494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2"/>
              </a:buClr>
              <a:buSzPts val="1800"/>
            </a:pPr>
            <a:r>
              <a:rPr lang="nl-BE" sz="1800" dirty="0">
                <a:solidFill>
                  <a:schemeClr val="lt2"/>
                </a:solidFill>
                <a:latin typeface="Viga"/>
                <a:sym typeface="Viga"/>
              </a:rPr>
              <a:t>Visualiseren op OLED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F0D581A-FBA1-E7DB-ABCF-FB4FEC7014E7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9"/>
          <p:cNvSpPr txBox="1">
            <a:spLocks noGrp="1"/>
          </p:cNvSpPr>
          <p:nvPr>
            <p:ph type="title"/>
          </p:nvPr>
        </p:nvSpPr>
        <p:spPr>
          <a:xfrm>
            <a:off x="3956341" y="918884"/>
            <a:ext cx="4400781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BESCHRIJVING</a:t>
            </a:r>
            <a:endParaRPr dirty="0"/>
          </a:p>
        </p:txBody>
      </p:sp>
      <p:sp>
        <p:nvSpPr>
          <p:cNvPr id="1023" name="Google Shape;1023;p39"/>
          <p:cNvSpPr txBox="1">
            <a:spLocks noGrp="1"/>
          </p:cNvSpPr>
          <p:nvPr>
            <p:ph type="subTitle" idx="1"/>
          </p:nvPr>
        </p:nvSpPr>
        <p:spPr>
          <a:xfrm>
            <a:off x="5277851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Hardware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Software</a:t>
            </a:r>
            <a:endParaRPr dirty="0"/>
          </a:p>
        </p:txBody>
      </p:sp>
      <p:sp>
        <p:nvSpPr>
          <p:cNvPr id="1024" name="Google Shape;1024;p39"/>
          <p:cNvSpPr txBox="1">
            <a:spLocks noGrp="1"/>
          </p:cNvSpPr>
          <p:nvPr>
            <p:ph type="title" idx="2"/>
          </p:nvPr>
        </p:nvSpPr>
        <p:spPr>
          <a:xfrm>
            <a:off x="5597951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5" name="Google Shape;1026;p39">
            <a:extLst>
              <a:ext uri="{FF2B5EF4-FFF2-40B4-BE49-F238E27FC236}">
                <a16:creationId xmlns:a16="http://schemas.microsoft.com/office/drawing/2014/main" id="{14294B52-D41F-37D0-90C8-02FA94B46407}"/>
              </a:ext>
            </a:extLst>
          </p:cNvPr>
          <p:cNvSpPr/>
          <p:nvPr/>
        </p:nvSpPr>
        <p:spPr>
          <a:xfrm>
            <a:off x="62047" y="775560"/>
            <a:ext cx="4199223" cy="3592380"/>
          </a:xfrm>
          <a:custGeom>
            <a:avLst/>
            <a:gdLst/>
            <a:ahLst/>
            <a:cxnLst/>
            <a:rect l="l" t="t" r="r" b="b"/>
            <a:pathLst>
              <a:path w="218852" h="187225" extrusionOk="0">
                <a:moveTo>
                  <a:pt x="141436" y="0"/>
                </a:moveTo>
                <a:cubicBezTo>
                  <a:pt x="133917" y="0"/>
                  <a:pt x="126400" y="1762"/>
                  <a:pt x="119263" y="5720"/>
                </a:cubicBezTo>
                <a:cubicBezTo>
                  <a:pt x="104474" y="13920"/>
                  <a:pt x="95167" y="31175"/>
                  <a:pt x="77239" y="33599"/>
                </a:cubicBezTo>
                <a:cubicBezTo>
                  <a:pt x="75347" y="33855"/>
                  <a:pt x="73558" y="33967"/>
                  <a:pt x="71850" y="33967"/>
                </a:cubicBezTo>
                <a:cubicBezTo>
                  <a:pt x="59436" y="33967"/>
                  <a:pt x="51333" y="28033"/>
                  <a:pt x="39842" y="28033"/>
                </a:cubicBezTo>
                <a:cubicBezTo>
                  <a:pt x="35425" y="28033"/>
                  <a:pt x="30508" y="28909"/>
                  <a:pt x="24653" y="31337"/>
                </a:cubicBezTo>
                <a:cubicBezTo>
                  <a:pt x="15532" y="35119"/>
                  <a:pt x="7671" y="41986"/>
                  <a:pt x="4072" y="51333"/>
                </a:cubicBezTo>
                <a:cubicBezTo>
                  <a:pt x="1" y="61910"/>
                  <a:pt x="3516" y="69816"/>
                  <a:pt x="7859" y="79672"/>
                </a:cubicBezTo>
                <a:cubicBezTo>
                  <a:pt x="12547" y="90312"/>
                  <a:pt x="14716" y="102029"/>
                  <a:pt x="14288" y="113641"/>
                </a:cubicBezTo>
                <a:cubicBezTo>
                  <a:pt x="13905" y="123973"/>
                  <a:pt x="9712" y="133642"/>
                  <a:pt x="9692" y="143933"/>
                </a:cubicBezTo>
                <a:cubicBezTo>
                  <a:pt x="9657" y="162089"/>
                  <a:pt x="20737" y="180171"/>
                  <a:pt x="38789" y="185137"/>
                </a:cubicBezTo>
                <a:cubicBezTo>
                  <a:pt x="40683" y="185657"/>
                  <a:pt x="42573" y="185897"/>
                  <a:pt x="44461" y="185897"/>
                </a:cubicBezTo>
                <a:cubicBezTo>
                  <a:pt x="65118" y="185897"/>
                  <a:pt x="85540" y="157242"/>
                  <a:pt x="108336" y="155167"/>
                </a:cubicBezTo>
                <a:cubicBezTo>
                  <a:pt x="109017" y="155105"/>
                  <a:pt x="109681" y="155075"/>
                  <a:pt x="110329" y="155075"/>
                </a:cubicBezTo>
                <a:cubicBezTo>
                  <a:pt x="122037" y="155075"/>
                  <a:pt x="128598" y="164843"/>
                  <a:pt x="136618" y="172175"/>
                </a:cubicBezTo>
                <a:cubicBezTo>
                  <a:pt x="146299" y="181027"/>
                  <a:pt x="158973" y="187224"/>
                  <a:pt x="172247" y="187224"/>
                </a:cubicBezTo>
                <a:cubicBezTo>
                  <a:pt x="172874" y="187224"/>
                  <a:pt x="173502" y="187210"/>
                  <a:pt x="174132" y="187182"/>
                </a:cubicBezTo>
                <a:cubicBezTo>
                  <a:pt x="203883" y="185858"/>
                  <a:pt x="218852" y="153223"/>
                  <a:pt x="205593" y="128028"/>
                </a:cubicBezTo>
                <a:cubicBezTo>
                  <a:pt x="200229" y="117834"/>
                  <a:pt x="197705" y="107961"/>
                  <a:pt x="200669" y="96676"/>
                </a:cubicBezTo>
                <a:cubicBezTo>
                  <a:pt x="203795" y="84778"/>
                  <a:pt x="209809" y="72127"/>
                  <a:pt x="207915" y="59548"/>
                </a:cubicBezTo>
                <a:cubicBezTo>
                  <a:pt x="205096" y="40828"/>
                  <a:pt x="191638" y="21954"/>
                  <a:pt x="174279" y="10619"/>
                </a:cubicBezTo>
                <a:cubicBezTo>
                  <a:pt x="164206" y="4040"/>
                  <a:pt x="152819" y="0"/>
                  <a:pt x="1414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Afbeelding 2" descr="Afbeelding met binnen, speelgoed, LEGO&#10;&#10;Automatisch gegenereerde beschrijving">
            <a:extLst>
              <a:ext uri="{FF2B5EF4-FFF2-40B4-BE49-F238E27FC236}">
                <a16:creationId xmlns:a16="http://schemas.microsoft.com/office/drawing/2014/main" id="{6512BACA-529C-724E-5968-F78C275D7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00" y="65816"/>
            <a:ext cx="3883316" cy="24171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12D7377-4701-E542-CF62-7C130518AB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8" t="482" r="-1278" b="85258"/>
          <a:stretch/>
        </p:blipFill>
        <p:spPr>
          <a:xfrm>
            <a:off x="1730544" y="2563346"/>
            <a:ext cx="4578652" cy="23074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81C4DD9D-3B5A-B284-E54C-DECEC30E83C5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FCB5E-2958-3ECA-F9D2-1DD0D648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Temperatuursensor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F6B082-2805-662D-8D1F-874677B6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850" y="3329855"/>
            <a:ext cx="2430300" cy="1149900"/>
          </a:xfrm>
        </p:spPr>
        <p:txBody>
          <a:bodyPr/>
          <a:lstStyle/>
          <a:p>
            <a:r>
              <a:rPr lang="nl-BE" dirty="0"/>
              <a:t>-45 tot 85°C</a:t>
            </a:r>
          </a:p>
          <a:p>
            <a:r>
              <a:rPr lang="nl-BE" dirty="0"/>
              <a:t>300 tot 1100hPa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6965467-7CD7-4B7B-87B8-BBF6C9F34F8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256288" y="966019"/>
            <a:ext cx="2430300" cy="539700"/>
          </a:xfrm>
        </p:spPr>
        <p:txBody>
          <a:bodyPr/>
          <a:lstStyle/>
          <a:p>
            <a:r>
              <a:rPr lang="nl-BE" dirty="0"/>
              <a:t>BMP280</a:t>
            </a:r>
          </a:p>
        </p:txBody>
      </p:sp>
      <p:pic>
        <p:nvPicPr>
          <p:cNvPr id="6" name="Google Shape;177;p4" descr="2651 | Adafruit BMP280 Barometric Pressure Sensor | Distrelec Belgium">
            <a:extLst>
              <a:ext uri="{FF2B5EF4-FFF2-40B4-BE49-F238E27FC236}">
                <a16:creationId xmlns:a16="http://schemas.microsoft.com/office/drawing/2014/main" id="{1BE28772-951D-3F43-535E-2FB7133C00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2217" y="1505719"/>
            <a:ext cx="3095565" cy="17298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96AEFAB-FC2B-1730-C342-FB6419D2FC87}"/>
              </a:ext>
            </a:extLst>
          </p:cNvPr>
          <p:cNvSpPr txBox="1"/>
          <p:nvPr/>
        </p:nvSpPr>
        <p:spPr>
          <a:xfrm>
            <a:off x="1430412" y="1011257"/>
            <a:ext cx="3634557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600"/>
              </a:spcAft>
              <a:buClr>
                <a:schemeClr val="lt2"/>
              </a:buClr>
              <a:buSzPts val="1800"/>
            </a:pPr>
            <a:r>
              <a:rPr lang="nl-BE" dirty="0">
                <a:solidFill>
                  <a:schemeClr val="lt2"/>
                </a:solidFill>
                <a:latin typeface="DM Sans"/>
                <a:sym typeface="DM Sans"/>
              </a:rPr>
              <a:t>Temperatuur en druk meten</a:t>
            </a:r>
          </a:p>
          <a:p>
            <a:pPr algn="r">
              <a:spcAft>
                <a:spcPts val="1600"/>
              </a:spcAft>
              <a:buClr>
                <a:schemeClr val="lt2"/>
              </a:buClr>
              <a:buSzPts val="1800"/>
            </a:pPr>
            <a:r>
              <a:rPr lang="nl-BE" dirty="0">
                <a:solidFill>
                  <a:schemeClr val="lt2"/>
                </a:solidFill>
                <a:latin typeface="DM Sans"/>
                <a:sym typeface="DM Sans"/>
              </a:rPr>
              <a:t>Serieel doorsturen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5F12357-01EC-055E-0BEA-2680FADD7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67" y="3178315"/>
            <a:ext cx="4699721" cy="1627010"/>
          </a:xfrm>
          <a:prstGeom prst="rect">
            <a:avLst/>
          </a:prstGeom>
        </p:spPr>
      </p:pic>
      <p:cxnSp>
        <p:nvCxnSpPr>
          <p:cNvPr id="11" name="Google Shape;1290;p40">
            <a:extLst>
              <a:ext uri="{FF2B5EF4-FFF2-40B4-BE49-F238E27FC236}">
                <a16:creationId xmlns:a16="http://schemas.microsoft.com/office/drawing/2014/main" id="{F3280B5F-D06E-E6ED-3CD7-E52A3F949D13}"/>
              </a:ext>
            </a:extLst>
          </p:cNvPr>
          <p:cNvCxnSpPr>
            <a:cxnSpLocks/>
          </p:cNvCxnSpPr>
          <p:nvPr/>
        </p:nvCxnSpPr>
        <p:spPr>
          <a:xfrm>
            <a:off x="5184850" y="877875"/>
            <a:ext cx="0" cy="401559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D573CD9F-8567-2A3C-5AA1-8C5E21480875}"/>
              </a:ext>
            </a:extLst>
          </p:cNvPr>
          <p:cNvSpPr txBox="1"/>
          <p:nvPr/>
        </p:nvSpPr>
        <p:spPr>
          <a:xfrm>
            <a:off x="245367" y="2716650"/>
            <a:ext cx="269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lt2"/>
              </a:buClr>
              <a:buSzPts val="2800"/>
            </a:pPr>
            <a:r>
              <a:rPr lang="nl-BE" sz="2400" dirty="0">
                <a:solidFill>
                  <a:schemeClr val="lt2"/>
                </a:solidFill>
                <a:latin typeface="Viga"/>
                <a:sym typeface="Viga"/>
              </a:rPr>
              <a:t>I2C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42A7ED2B-8A6C-E4C9-C51D-C6403959E759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7730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9" name="Google Shape;1289;p40"/>
          <p:cNvCxnSpPr/>
          <p:nvPr/>
        </p:nvCxnSpPr>
        <p:spPr>
          <a:xfrm rot="10800000">
            <a:off x="4572000" y="998700"/>
            <a:ext cx="0" cy="3736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90" name="Google Shape;1290;p40"/>
          <p:cNvCxnSpPr/>
          <p:nvPr/>
        </p:nvCxnSpPr>
        <p:spPr>
          <a:xfrm>
            <a:off x="1028700" y="2866950"/>
            <a:ext cx="7086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91" name="Google Shape;1291;p40"/>
          <p:cNvSpPr/>
          <p:nvPr/>
        </p:nvSpPr>
        <p:spPr>
          <a:xfrm>
            <a:off x="3586252" y="2053442"/>
            <a:ext cx="1971493" cy="1627020"/>
          </a:xfrm>
          <a:custGeom>
            <a:avLst/>
            <a:gdLst/>
            <a:ahLst/>
            <a:cxnLst/>
            <a:rect l="l" t="t" r="r" b="b"/>
            <a:pathLst>
              <a:path w="206385" h="170324" extrusionOk="0">
                <a:moveTo>
                  <a:pt x="117410" y="1"/>
                </a:moveTo>
                <a:cubicBezTo>
                  <a:pt x="105360" y="1"/>
                  <a:pt x="93531" y="2578"/>
                  <a:pt x="83893" y="7842"/>
                </a:cubicBezTo>
                <a:cubicBezTo>
                  <a:pt x="62493" y="19530"/>
                  <a:pt x="58312" y="45845"/>
                  <a:pt x="40332" y="60830"/>
                </a:cubicBezTo>
                <a:cubicBezTo>
                  <a:pt x="23789" y="74614"/>
                  <a:pt x="8626" y="86102"/>
                  <a:pt x="5409" y="108158"/>
                </a:cubicBezTo>
                <a:cubicBezTo>
                  <a:pt x="0" y="145249"/>
                  <a:pt x="35926" y="170324"/>
                  <a:pt x="69990" y="170324"/>
                </a:cubicBezTo>
                <a:cubicBezTo>
                  <a:pt x="78722" y="170324"/>
                  <a:pt x="87331" y="168676"/>
                  <a:pt x="95091" y="165161"/>
                </a:cubicBezTo>
                <a:cubicBezTo>
                  <a:pt x="107093" y="159723"/>
                  <a:pt x="116570" y="150633"/>
                  <a:pt x="129934" y="148595"/>
                </a:cubicBezTo>
                <a:cubicBezTo>
                  <a:pt x="157045" y="144459"/>
                  <a:pt x="167155" y="146758"/>
                  <a:pt x="186915" y="128835"/>
                </a:cubicBezTo>
                <a:cubicBezTo>
                  <a:pt x="206384" y="111176"/>
                  <a:pt x="203086" y="81348"/>
                  <a:pt x="192211" y="55849"/>
                </a:cubicBezTo>
                <a:cubicBezTo>
                  <a:pt x="185999" y="41288"/>
                  <a:pt x="177317" y="28138"/>
                  <a:pt x="168992" y="19473"/>
                </a:cubicBezTo>
                <a:cubicBezTo>
                  <a:pt x="156664" y="6642"/>
                  <a:pt x="136753" y="1"/>
                  <a:pt x="117410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0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Microcontroller</a:t>
            </a:r>
            <a:endParaRPr dirty="0"/>
          </a:p>
        </p:txBody>
      </p:sp>
      <p:sp>
        <p:nvSpPr>
          <p:cNvPr id="1327" name="Google Shape;1327;p40"/>
          <p:cNvSpPr txBox="1">
            <a:spLocks noGrp="1"/>
          </p:cNvSpPr>
          <p:nvPr>
            <p:ph type="title"/>
          </p:nvPr>
        </p:nvSpPr>
        <p:spPr>
          <a:xfrm>
            <a:off x="1028700" y="1813263"/>
            <a:ext cx="1390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Gegevens verzamelen</a:t>
            </a:r>
            <a:endParaRPr sz="1400" dirty="0"/>
          </a:p>
        </p:txBody>
      </p:sp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5353275" y="1200451"/>
            <a:ext cx="27147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dirty="0"/>
              <a:t>Waardes converteren</a:t>
            </a:r>
            <a:br>
              <a:rPr lang="nl-BE" sz="1400" dirty="0"/>
            </a:br>
            <a:endParaRPr sz="1400" dirty="0"/>
          </a:p>
        </p:txBody>
      </p:sp>
      <p:sp>
        <p:nvSpPr>
          <p:cNvPr id="1357" name="Google Shape;1357;p40"/>
          <p:cNvSpPr txBox="1">
            <a:spLocks noGrp="1"/>
          </p:cNvSpPr>
          <p:nvPr>
            <p:ph type="subTitle" idx="4294967295"/>
          </p:nvPr>
        </p:nvSpPr>
        <p:spPr>
          <a:xfrm>
            <a:off x="5338804" y="1691383"/>
            <a:ext cx="27147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-BE" sz="1200" dirty="0"/>
              <a:t>Binair naar getal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-BE" sz="1200" dirty="0"/>
              <a:t>0101 1100 -&gt; 25°C</a:t>
            </a:r>
            <a:endParaRPr sz="1200" dirty="0"/>
          </a:p>
        </p:txBody>
      </p:sp>
      <p:grpSp>
        <p:nvGrpSpPr>
          <p:cNvPr id="1358" name="Google Shape;1358;p40"/>
          <p:cNvGrpSpPr/>
          <p:nvPr/>
        </p:nvGrpSpPr>
        <p:grpSpPr>
          <a:xfrm>
            <a:off x="5469659" y="3623274"/>
            <a:ext cx="1140877" cy="1140877"/>
            <a:chOff x="4049800" y="640400"/>
            <a:chExt cx="858900" cy="858900"/>
          </a:xfrm>
        </p:grpSpPr>
        <p:sp>
          <p:nvSpPr>
            <p:cNvPr id="1359" name="Google Shape;1359;p4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9973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4531874"/>
                <a:gd name="adj2" fmla="val 2161899"/>
                <a:gd name="adj3" fmla="val 9751"/>
              </a:avLst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40"/>
          <p:cNvGrpSpPr/>
          <p:nvPr/>
        </p:nvGrpSpPr>
        <p:grpSpPr>
          <a:xfrm>
            <a:off x="6856761" y="3642778"/>
            <a:ext cx="1140877" cy="1140877"/>
            <a:chOff x="4049800" y="640400"/>
            <a:chExt cx="858900" cy="858900"/>
          </a:xfrm>
        </p:grpSpPr>
        <p:sp>
          <p:nvSpPr>
            <p:cNvPr id="1362" name="Google Shape;1362;p4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9973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1478446"/>
                <a:gd name="adj2" fmla="val 2161899"/>
                <a:gd name="adj3" fmla="val 9751"/>
              </a:avLst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4" name="Google Shape;1364;p40"/>
          <p:cNvSpPr txBox="1">
            <a:spLocks noGrp="1"/>
          </p:cNvSpPr>
          <p:nvPr>
            <p:ph type="title" idx="4294967295"/>
          </p:nvPr>
        </p:nvSpPr>
        <p:spPr>
          <a:xfrm>
            <a:off x="5593073" y="3913185"/>
            <a:ext cx="895800" cy="6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26,5°C</a:t>
            </a:r>
            <a:endParaRPr sz="1400" dirty="0"/>
          </a:p>
        </p:txBody>
      </p:sp>
      <p:sp>
        <p:nvSpPr>
          <p:cNvPr id="1365" name="Google Shape;1365;p40"/>
          <p:cNvSpPr txBox="1">
            <a:spLocks noGrp="1"/>
          </p:cNvSpPr>
          <p:nvPr>
            <p:ph type="title" idx="4294967295"/>
          </p:nvPr>
        </p:nvSpPr>
        <p:spPr>
          <a:xfrm>
            <a:off x="6996369" y="3915981"/>
            <a:ext cx="895800" cy="6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101330 Pa</a:t>
            </a:r>
            <a:endParaRPr sz="1400" dirty="0"/>
          </a:p>
        </p:txBody>
      </p:sp>
      <p:pic>
        <p:nvPicPr>
          <p:cNvPr id="3" name="Afbeelding 2" descr="Afbeelding met tekst, elektronica, scorebord&#10;&#10;Automatisch gegenereerde beschrijving">
            <a:extLst>
              <a:ext uri="{FF2B5EF4-FFF2-40B4-BE49-F238E27FC236}">
                <a16:creationId xmlns:a16="http://schemas.microsoft.com/office/drawing/2014/main" id="{1A10C621-1AB5-9971-0B43-5A9DB0415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941" y="1559049"/>
            <a:ext cx="1436495" cy="18327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7CDC4F8-2136-50AC-A21A-6A21A744E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434" y="1286782"/>
            <a:ext cx="1251300" cy="12513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862FD32-1671-A9B3-F4BC-6E8B05B04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411" y="683396"/>
            <a:ext cx="1312276" cy="1312276"/>
          </a:xfrm>
          <a:prstGeom prst="rect">
            <a:avLst/>
          </a:prstGeom>
        </p:spPr>
      </p:pic>
      <p:sp>
        <p:nvSpPr>
          <p:cNvPr id="86" name="Google Shape;1327;p40">
            <a:extLst>
              <a:ext uri="{FF2B5EF4-FFF2-40B4-BE49-F238E27FC236}">
                <a16:creationId xmlns:a16="http://schemas.microsoft.com/office/drawing/2014/main" id="{FABC8079-0A4E-6B42-50DE-DC241065C75D}"/>
              </a:ext>
            </a:extLst>
          </p:cNvPr>
          <p:cNvSpPr txBox="1">
            <a:spLocks/>
          </p:cNvSpPr>
          <p:nvPr/>
        </p:nvSpPr>
        <p:spPr>
          <a:xfrm>
            <a:off x="1042604" y="2991918"/>
            <a:ext cx="1528802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Viga"/>
              <a:buNone/>
              <a:defRPr sz="24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nl-BE" sz="1400" dirty="0"/>
              <a:t>UART uitsturen</a:t>
            </a:r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E65EC016-F3C4-71F3-9BF6-9FA14CEC6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0511" y="1351335"/>
            <a:ext cx="1300161" cy="1300161"/>
          </a:xfrm>
          <a:prstGeom prst="rect">
            <a:avLst/>
          </a:prstGeom>
        </p:spPr>
      </p:pic>
      <p:sp>
        <p:nvSpPr>
          <p:cNvPr id="96" name="Tekstvak 95">
            <a:extLst>
              <a:ext uri="{FF2B5EF4-FFF2-40B4-BE49-F238E27FC236}">
                <a16:creationId xmlns:a16="http://schemas.microsoft.com/office/drawing/2014/main" id="{C2D93F38-33FD-B72C-A25E-4AD13DE40E99}"/>
              </a:ext>
            </a:extLst>
          </p:cNvPr>
          <p:cNvSpPr txBox="1"/>
          <p:nvPr/>
        </p:nvSpPr>
        <p:spPr>
          <a:xfrm>
            <a:off x="3652424" y="3339368"/>
            <a:ext cx="4625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lt2"/>
              </a:buClr>
              <a:buSzPts val="1800"/>
            </a:pPr>
            <a:r>
              <a:rPr lang="nl-BE" sz="1800" dirty="0">
                <a:solidFill>
                  <a:schemeClr val="lt2"/>
                </a:solidFill>
                <a:latin typeface="Viga"/>
                <a:sym typeface="Viga"/>
              </a:rPr>
              <a:t>ATMEGA328PB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560A63E5-0C41-1660-3D3D-29DB2B804215}"/>
              </a:ext>
            </a:extLst>
          </p:cNvPr>
          <p:cNvSpPr/>
          <p:nvPr/>
        </p:nvSpPr>
        <p:spPr>
          <a:xfrm>
            <a:off x="818281" y="3391818"/>
            <a:ext cx="592930" cy="5932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chemeClr val="lt2"/>
              </a:buClr>
              <a:buSzPts val="2400"/>
            </a:pPr>
            <a:r>
              <a:rPr lang="nl-BE" dirty="0">
                <a:solidFill>
                  <a:schemeClr val="lt2"/>
                </a:solidFill>
                <a:latin typeface="Viga"/>
                <a:sym typeface="Viga"/>
              </a:rPr>
              <a:t>Rx</a:t>
            </a:r>
          </a:p>
        </p:txBody>
      </p:sp>
      <p:sp>
        <p:nvSpPr>
          <p:cNvPr id="98" name="Ovaal 97">
            <a:extLst>
              <a:ext uri="{FF2B5EF4-FFF2-40B4-BE49-F238E27FC236}">
                <a16:creationId xmlns:a16="http://schemas.microsoft.com/office/drawing/2014/main" id="{A3D3C43A-DD1B-9B54-23F0-8F88B4BE4A43}"/>
              </a:ext>
            </a:extLst>
          </p:cNvPr>
          <p:cNvSpPr/>
          <p:nvPr/>
        </p:nvSpPr>
        <p:spPr>
          <a:xfrm>
            <a:off x="2567012" y="4157228"/>
            <a:ext cx="592930" cy="5932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chemeClr val="lt2"/>
              </a:buClr>
              <a:buSzPts val="2400"/>
            </a:pPr>
            <a:r>
              <a:rPr lang="nl-BE" dirty="0">
                <a:solidFill>
                  <a:schemeClr val="lt2"/>
                </a:solidFill>
                <a:latin typeface="Viga"/>
                <a:sym typeface="Viga"/>
              </a:rPr>
              <a:t>Rx</a:t>
            </a:r>
          </a:p>
        </p:txBody>
      </p:sp>
      <p:sp>
        <p:nvSpPr>
          <p:cNvPr id="100" name="Ovaal 99">
            <a:extLst>
              <a:ext uri="{FF2B5EF4-FFF2-40B4-BE49-F238E27FC236}">
                <a16:creationId xmlns:a16="http://schemas.microsoft.com/office/drawing/2014/main" id="{500F6BA7-7707-E746-2FDD-957A0B44BE3A}"/>
              </a:ext>
            </a:extLst>
          </p:cNvPr>
          <p:cNvSpPr/>
          <p:nvPr/>
        </p:nvSpPr>
        <p:spPr>
          <a:xfrm>
            <a:off x="818281" y="4157228"/>
            <a:ext cx="592930" cy="5932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chemeClr val="lt2"/>
              </a:buClr>
              <a:buSzPts val="2400"/>
            </a:pPr>
            <a:r>
              <a:rPr lang="nl-BE" dirty="0">
                <a:solidFill>
                  <a:schemeClr val="lt2"/>
                </a:solidFill>
                <a:latin typeface="Viga"/>
                <a:sym typeface="Viga"/>
              </a:rPr>
              <a:t>Tx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3A375A01-0884-EB67-97CA-7265B86CC229}"/>
              </a:ext>
            </a:extLst>
          </p:cNvPr>
          <p:cNvCxnSpPr>
            <a:cxnSpLocks/>
            <a:stCxn id="11" idx="6"/>
            <a:endCxn id="110" idx="2"/>
          </p:cNvCxnSpPr>
          <p:nvPr/>
        </p:nvCxnSpPr>
        <p:spPr>
          <a:xfrm>
            <a:off x="1411211" y="3688458"/>
            <a:ext cx="11581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Rechte verbindingslijn met pijl 103">
            <a:extLst>
              <a:ext uri="{FF2B5EF4-FFF2-40B4-BE49-F238E27FC236}">
                <a16:creationId xmlns:a16="http://schemas.microsoft.com/office/drawing/2014/main" id="{E98DAE68-5EAC-A4E7-8C32-4C4F9FB114D9}"/>
              </a:ext>
            </a:extLst>
          </p:cNvPr>
          <p:cNvCxnSpPr>
            <a:cxnSpLocks/>
            <a:stCxn id="100" idx="6"/>
            <a:endCxn id="98" idx="2"/>
          </p:cNvCxnSpPr>
          <p:nvPr/>
        </p:nvCxnSpPr>
        <p:spPr>
          <a:xfrm>
            <a:off x="1411211" y="4453868"/>
            <a:ext cx="11558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9" name="Google Shape;1327;p40">
            <a:extLst>
              <a:ext uri="{FF2B5EF4-FFF2-40B4-BE49-F238E27FC236}">
                <a16:creationId xmlns:a16="http://schemas.microsoft.com/office/drawing/2014/main" id="{0F38AC17-F4DF-F0BE-97CB-5663015FA195}"/>
              </a:ext>
            </a:extLst>
          </p:cNvPr>
          <p:cNvSpPr txBox="1">
            <a:spLocks/>
          </p:cNvSpPr>
          <p:nvPr/>
        </p:nvSpPr>
        <p:spPr>
          <a:xfrm>
            <a:off x="5622072" y="2959243"/>
            <a:ext cx="1528802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Viga"/>
              <a:buNone/>
              <a:defRPr sz="24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nl-BE" sz="1400" dirty="0"/>
              <a:t>Waardes uitlezen</a:t>
            </a:r>
          </a:p>
        </p:txBody>
      </p:sp>
      <p:sp>
        <p:nvSpPr>
          <p:cNvPr id="110" name="Ovaal 109">
            <a:extLst>
              <a:ext uri="{FF2B5EF4-FFF2-40B4-BE49-F238E27FC236}">
                <a16:creationId xmlns:a16="http://schemas.microsoft.com/office/drawing/2014/main" id="{540EC0F7-D1AB-794C-30C3-2BECAEF1AD87}"/>
              </a:ext>
            </a:extLst>
          </p:cNvPr>
          <p:cNvSpPr/>
          <p:nvPr/>
        </p:nvSpPr>
        <p:spPr>
          <a:xfrm>
            <a:off x="2569350" y="3391818"/>
            <a:ext cx="592930" cy="5932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chemeClr val="lt2"/>
              </a:buClr>
              <a:buSzPts val="2400"/>
            </a:pPr>
            <a:r>
              <a:rPr lang="nl-BE" dirty="0">
                <a:solidFill>
                  <a:schemeClr val="lt2"/>
                </a:solidFill>
                <a:latin typeface="Viga"/>
                <a:sym typeface="Viga"/>
              </a:rPr>
              <a:t>Tx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A77063EE-F419-7D1A-3D7D-2D872807B8A7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1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UART</a:t>
            </a:r>
            <a:endParaRPr dirty="0"/>
          </a:p>
        </p:txBody>
      </p:sp>
      <p:sp>
        <p:nvSpPr>
          <p:cNvPr id="1453" name="Google Shape;1453;p41"/>
          <p:cNvSpPr txBox="1">
            <a:spLocks noGrp="1"/>
          </p:cNvSpPr>
          <p:nvPr>
            <p:ph type="body" idx="4294967295"/>
          </p:nvPr>
        </p:nvSpPr>
        <p:spPr>
          <a:xfrm>
            <a:off x="1378622" y="1349400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-BE" sz="1400" dirty="0"/>
              <a:t>Rx aan Tx</a:t>
            </a: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-BE" sz="1400" dirty="0"/>
              <a:t>Tx aan Rx</a:t>
            </a:r>
            <a:endParaRPr sz="1400" dirty="0"/>
          </a:p>
        </p:txBody>
      </p:sp>
      <p:sp>
        <p:nvSpPr>
          <p:cNvPr id="1454" name="Google Shape;1454;p41"/>
          <p:cNvSpPr txBox="1">
            <a:spLocks noGrp="1"/>
          </p:cNvSpPr>
          <p:nvPr>
            <p:ph type="title" idx="4294967295"/>
          </p:nvPr>
        </p:nvSpPr>
        <p:spPr>
          <a:xfrm>
            <a:off x="1042022" y="936354"/>
            <a:ext cx="18084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Protocol</a:t>
            </a:r>
            <a:endParaRPr sz="1800" dirty="0"/>
          </a:p>
        </p:txBody>
      </p:sp>
      <p:sp>
        <p:nvSpPr>
          <p:cNvPr id="1455" name="Google Shape;1455;p41"/>
          <p:cNvSpPr txBox="1">
            <a:spLocks noGrp="1"/>
          </p:cNvSpPr>
          <p:nvPr>
            <p:ph type="body" idx="4294967295"/>
          </p:nvPr>
        </p:nvSpPr>
        <p:spPr>
          <a:xfrm>
            <a:off x="6535594" y="3313125"/>
            <a:ext cx="1917871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nl-BE" sz="1400" dirty="0"/>
              <a:t>Start bit (hoog naar laag)</a:t>
            </a:r>
          </a:p>
          <a:p>
            <a:pPr marL="285750" indent="-285750">
              <a:spcAft>
                <a:spcPts val="1600"/>
              </a:spcAft>
            </a:pPr>
            <a:r>
              <a:rPr lang="nl-BE" sz="1400" dirty="0"/>
              <a:t>7 data bits</a:t>
            </a:r>
          </a:p>
          <a:p>
            <a:pPr marL="285750" indent="-285750">
              <a:spcAft>
                <a:spcPts val="1600"/>
              </a:spcAft>
            </a:pPr>
            <a:r>
              <a:rPr lang="nl-BE" sz="1400" dirty="0"/>
              <a:t>1 </a:t>
            </a:r>
            <a:r>
              <a:rPr lang="nl-BE" sz="1400" dirty="0" err="1"/>
              <a:t>pariteitsbit</a:t>
            </a:r>
            <a:endParaRPr lang="nl-BE" sz="1400" dirty="0"/>
          </a:p>
          <a:p>
            <a:pPr marL="285750" indent="-285750">
              <a:spcAft>
                <a:spcPts val="1600"/>
              </a:spcAft>
            </a:pPr>
            <a:r>
              <a:rPr lang="nl-BE" sz="1400" dirty="0"/>
              <a:t>Stop bit (hoog)</a:t>
            </a:r>
            <a:endParaRPr sz="1400" dirty="0"/>
          </a:p>
        </p:txBody>
      </p:sp>
      <p:sp>
        <p:nvSpPr>
          <p:cNvPr id="1456" name="Google Shape;1456;p41"/>
          <p:cNvSpPr txBox="1">
            <a:spLocks noGrp="1"/>
          </p:cNvSpPr>
          <p:nvPr>
            <p:ph type="title" idx="4294967295"/>
          </p:nvPr>
        </p:nvSpPr>
        <p:spPr>
          <a:xfrm>
            <a:off x="6535594" y="2900325"/>
            <a:ext cx="18084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Frame</a:t>
            </a:r>
            <a:endParaRPr sz="1800" dirty="0"/>
          </a:p>
        </p:txBody>
      </p:sp>
      <p:pic>
        <p:nvPicPr>
          <p:cNvPr id="1028" name="Picture 4" descr="Serial data">
            <a:extLst>
              <a:ext uri="{FF2B5EF4-FFF2-40B4-BE49-F238E27FC236}">
                <a16:creationId xmlns:a16="http://schemas.microsoft.com/office/drawing/2014/main" id="{2629870A-0FBB-9ADF-8FA0-3F8D6AFD0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4" y="2900325"/>
            <a:ext cx="609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61CDED-1600-AC32-E0E2-D93204808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1807" y="936354"/>
            <a:ext cx="3826668" cy="1776041"/>
          </a:xfrm>
          <a:prstGeom prst="rect">
            <a:avLst/>
          </a:prstGeom>
        </p:spPr>
      </p:pic>
      <p:cxnSp>
        <p:nvCxnSpPr>
          <p:cNvPr id="102" name="Google Shape;1290;p40">
            <a:extLst>
              <a:ext uri="{FF2B5EF4-FFF2-40B4-BE49-F238E27FC236}">
                <a16:creationId xmlns:a16="http://schemas.microsoft.com/office/drawing/2014/main" id="{04D40BFB-E538-C371-7CE2-5A892E2AC122}"/>
              </a:ext>
            </a:extLst>
          </p:cNvPr>
          <p:cNvCxnSpPr>
            <a:cxnSpLocks/>
          </p:cNvCxnSpPr>
          <p:nvPr/>
        </p:nvCxnSpPr>
        <p:spPr>
          <a:xfrm>
            <a:off x="221456" y="2795512"/>
            <a:ext cx="8701087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" name="Ovaal 9">
            <a:extLst>
              <a:ext uri="{FF2B5EF4-FFF2-40B4-BE49-F238E27FC236}">
                <a16:creationId xmlns:a16="http://schemas.microsoft.com/office/drawing/2014/main" id="{9D72DCE6-4CF0-EDB9-C720-E3FFAE8DB8AF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FCB5E-2958-3ECA-F9D2-1DD0D648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OLED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F6B082-2805-662D-8D1F-874677B6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632" y="3531896"/>
            <a:ext cx="2430300" cy="1149900"/>
          </a:xfrm>
        </p:spPr>
        <p:txBody>
          <a:bodyPr/>
          <a:lstStyle/>
          <a:p>
            <a:r>
              <a:rPr lang="nl-BE" dirty="0"/>
              <a:t>128 x 64 pixels</a:t>
            </a:r>
          </a:p>
          <a:p>
            <a:r>
              <a:rPr lang="nl-BE" dirty="0"/>
              <a:t>0,91 inch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6965467-7CD7-4B7B-87B8-BBF6C9F34F8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78554" y="1071904"/>
            <a:ext cx="2430300" cy="539700"/>
          </a:xfrm>
        </p:spPr>
        <p:txBody>
          <a:bodyPr/>
          <a:lstStyle/>
          <a:p>
            <a:r>
              <a:rPr lang="nl-BE" dirty="0"/>
              <a:t>SSD1306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96AEFAB-FC2B-1730-C342-FB6419D2FC87}"/>
              </a:ext>
            </a:extLst>
          </p:cNvPr>
          <p:cNvSpPr txBox="1"/>
          <p:nvPr/>
        </p:nvSpPr>
        <p:spPr>
          <a:xfrm>
            <a:off x="3076068" y="1010787"/>
            <a:ext cx="3634557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  <a:buClr>
                <a:schemeClr val="lt2"/>
              </a:buClr>
              <a:buSzPts val="1800"/>
            </a:pPr>
            <a:r>
              <a:rPr lang="nl-BE" dirty="0">
                <a:solidFill>
                  <a:schemeClr val="lt2"/>
                </a:solidFill>
                <a:latin typeface="DM Sans"/>
                <a:sym typeface="DM Sans"/>
              </a:rPr>
              <a:t>Temperatuur en druk weergeven</a:t>
            </a:r>
          </a:p>
          <a:p>
            <a:pPr>
              <a:spcAft>
                <a:spcPts val="1600"/>
              </a:spcAft>
              <a:buClr>
                <a:schemeClr val="lt2"/>
              </a:buClr>
              <a:buSzPts val="1800"/>
            </a:pPr>
            <a:r>
              <a:rPr lang="nl-BE" dirty="0">
                <a:solidFill>
                  <a:schemeClr val="lt2"/>
                </a:solidFill>
                <a:latin typeface="DM Sans"/>
                <a:sym typeface="DM Sans"/>
              </a:rPr>
              <a:t>Serieel doorsturen</a:t>
            </a:r>
          </a:p>
        </p:txBody>
      </p:sp>
      <p:cxnSp>
        <p:nvCxnSpPr>
          <p:cNvPr id="11" name="Google Shape;1290;p40">
            <a:extLst>
              <a:ext uri="{FF2B5EF4-FFF2-40B4-BE49-F238E27FC236}">
                <a16:creationId xmlns:a16="http://schemas.microsoft.com/office/drawing/2014/main" id="{F3280B5F-D06E-E6ED-3CD7-E52A3F949D13}"/>
              </a:ext>
            </a:extLst>
          </p:cNvPr>
          <p:cNvCxnSpPr>
            <a:cxnSpLocks/>
          </p:cNvCxnSpPr>
          <p:nvPr/>
        </p:nvCxnSpPr>
        <p:spPr>
          <a:xfrm>
            <a:off x="3063156" y="888551"/>
            <a:ext cx="0" cy="401559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D573CD9F-8567-2A3C-5AA1-8C5E21480875}"/>
              </a:ext>
            </a:extLst>
          </p:cNvPr>
          <p:cNvSpPr txBox="1"/>
          <p:nvPr/>
        </p:nvSpPr>
        <p:spPr>
          <a:xfrm>
            <a:off x="3050245" y="1814586"/>
            <a:ext cx="269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lt2"/>
              </a:buClr>
              <a:buSzPts val="2800"/>
            </a:pPr>
            <a:r>
              <a:rPr lang="nl-BE" sz="2400" dirty="0">
                <a:solidFill>
                  <a:schemeClr val="lt2"/>
                </a:solidFill>
                <a:latin typeface="Viga"/>
                <a:sym typeface="Viga"/>
              </a:rPr>
              <a:t>SPI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18F550C-A8A4-9948-6391-A2FA1E27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2" t="14213" r="49140" b="14213"/>
          <a:stretch/>
        </p:blipFill>
        <p:spPr>
          <a:xfrm>
            <a:off x="504726" y="1611604"/>
            <a:ext cx="1835942" cy="180121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8B47FA0-AB90-E845-36F7-697208D33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920" y="2163855"/>
            <a:ext cx="457200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C3D7F79-3BE8-726A-CB3F-3425E3BF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83" y="3342574"/>
            <a:ext cx="457200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9EB950FD-EED7-02E6-0423-6F3C647DCCD2}"/>
              </a:ext>
            </a:extLst>
          </p:cNvPr>
          <p:cNvSpPr/>
          <p:nvPr/>
        </p:nvSpPr>
        <p:spPr>
          <a:xfrm>
            <a:off x="8287702" y="4406926"/>
            <a:ext cx="568602" cy="5686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32037131"/>
      </p:ext>
    </p:extLst>
  </p:cSld>
  <p:clrMapOvr>
    <a:masterClrMapping/>
  </p:clrMapOvr>
</p:sld>
</file>

<file path=ppt/theme/theme1.xml><?xml version="1.0" encoding="utf-8"?>
<a:theme xmlns:a="http://schemas.openxmlformats.org/drawingml/2006/main" name="Cyber Security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1F1C51"/>
      </a:lt2>
      <a:accent1>
        <a:srgbClr val="1F1C51"/>
      </a:accent1>
      <a:accent2>
        <a:srgbClr val="ACFFD9"/>
      </a:accent2>
      <a:accent3>
        <a:srgbClr val="C6FF00"/>
      </a:accent3>
      <a:accent4>
        <a:srgbClr val="FFFFFF"/>
      </a:accent4>
      <a:accent5>
        <a:srgbClr val="A8C987"/>
      </a:accent5>
      <a:accent6>
        <a:srgbClr val="8BE3FF"/>
      </a:accent6>
      <a:hlink>
        <a:srgbClr val="1F1C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307</Words>
  <Application>Microsoft Office PowerPoint</Application>
  <PresentationFormat>Diavoorstelling (16:9)</PresentationFormat>
  <Paragraphs>161</Paragraphs>
  <Slides>24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Viga</vt:lpstr>
      <vt:lpstr>DM Sans</vt:lpstr>
      <vt:lpstr>Cyber Security Business Plan</vt:lpstr>
      <vt:lpstr>WEER SENSOR</vt:lpstr>
      <vt:lpstr>01</vt:lpstr>
      <vt:lpstr>Probleem stelling</vt:lpstr>
      <vt:lpstr>Beginsituatie</vt:lpstr>
      <vt:lpstr>BESCHRIJVING</vt:lpstr>
      <vt:lpstr>Temperatuursensor</vt:lpstr>
      <vt:lpstr>Microcontroller</vt:lpstr>
      <vt:lpstr>UART</vt:lpstr>
      <vt:lpstr>OLED</vt:lpstr>
      <vt:lpstr>Hoofdprogramma</vt:lpstr>
      <vt:lpstr>Hoofdprogramma</vt:lpstr>
      <vt:lpstr>Hoofdprogramma</vt:lpstr>
      <vt:lpstr>Doelstelling</vt:lpstr>
      <vt:lpstr>DOELSTELLING</vt:lpstr>
      <vt:lpstr>PLANNING</vt:lpstr>
      <vt:lpstr>Planning</vt:lpstr>
      <vt:lpstr>05 TEAM</vt:lpstr>
      <vt:lpstr>UITWERKING  </vt:lpstr>
      <vt:lpstr>EIGEN INVULLING</vt:lpstr>
      <vt:lpstr>EIGEN INVULLING</vt:lpstr>
      <vt:lpstr>LIVE DEMO</vt:lpstr>
      <vt:lpstr>CONCLUSIE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WEER SENSOR</dc:title>
  <cp:lastModifiedBy>Senne Willems</cp:lastModifiedBy>
  <cp:revision>5</cp:revision>
  <dcterms:modified xsi:type="dcterms:W3CDTF">2022-06-02T13:36:06Z</dcterms:modified>
</cp:coreProperties>
</file>